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9000"/>
            <a:ext cx="12192000" cy="34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37200" y="1815139"/>
            <a:ext cx="4966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970533" y="-2233"/>
            <a:ext cx="1221600" cy="122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82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99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 with transparent fram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3429000"/>
            <a:ext cx="12192000" cy="34292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7200" y="1644877"/>
            <a:ext cx="63280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7200" y="3716444"/>
            <a:ext cx="6328000" cy="3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800"/>
              </a:spcBef>
              <a:spcAft>
                <a:spcPts val="800"/>
              </a:spcAft>
              <a:buSzPts val="1400"/>
              <a:buNone/>
              <a:defRPr sz="1867"/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04533" y="1221533"/>
            <a:ext cx="3066000" cy="44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0970533" y="5636400"/>
            <a:ext cx="1221600" cy="122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385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076400" y="1228000"/>
            <a:ext cx="9115600" cy="56300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684000" y="1835600"/>
            <a:ext cx="79004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5486263" lvl="8" indent="-575719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Inria Serif"/>
              <a:buChar char="■"/>
              <a:defRPr sz="4267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Google Shape;22;p4"/>
          <p:cNvSpPr txBox="1"/>
          <p:nvPr/>
        </p:nvSpPr>
        <p:spPr>
          <a:xfrm>
            <a:off x="284600" y="80071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128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9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076400" y="1228000"/>
            <a:ext cx="9115600" cy="56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07600" y="1098367"/>
            <a:ext cx="2165200" cy="51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84000" y="1835600"/>
            <a:ext cx="79004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7600" y="2114984"/>
            <a:ext cx="4830800" cy="4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7600" y="2852217"/>
            <a:ext cx="4830800" cy="18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3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3076400" y="1228000"/>
            <a:ext cx="9115600" cy="56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7600" y="1098367"/>
            <a:ext cx="2165200" cy="51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725900" y="1835633"/>
            <a:ext cx="36720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7912535" y="1835633"/>
            <a:ext cx="36720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1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3076400" y="1228000"/>
            <a:ext cx="9115600" cy="56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07600" y="1098367"/>
            <a:ext cx="2165200" cy="51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683967" y="1835633"/>
            <a:ext cx="24612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6403649" y="1835633"/>
            <a:ext cx="24612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9123333" y="1835633"/>
            <a:ext cx="2461200" cy="44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3076400" y="1228000"/>
            <a:ext cx="9115600" cy="56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07600" y="1098367"/>
            <a:ext cx="2165200" cy="51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1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3076400" y="0"/>
            <a:ext cx="9115600" cy="6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90433" y="5167003"/>
            <a:ext cx="2356400" cy="11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2000">
                <a:solidFill>
                  <a:schemeClr val="dk2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584400" y="6250333"/>
            <a:ext cx="607600" cy="6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733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fld id="{FAB40532-A54D-4A9E-9750-0A9827C2B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7600" y="1098367"/>
            <a:ext cx="2165200" cy="5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84000" y="1835600"/>
            <a:ext cx="79004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725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9404C-4ABA-E8C4-3FE5-D11932628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kumimoji="1" lang="en-US" altLang="ja-JP" dirty="0"/>
              <a:t>2023 Day3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6B0045-F494-047D-8DC8-8FAE8AFE0B72}"/>
              </a:ext>
            </a:extLst>
          </p:cNvPr>
          <p:cNvSpPr txBox="1"/>
          <p:nvPr/>
        </p:nvSpPr>
        <p:spPr>
          <a:xfrm>
            <a:off x="7521388" y="3980104"/>
            <a:ext cx="3182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>
                    <a:lumMod val="75000"/>
                  </a:schemeClr>
                </a:solidFill>
              </a:rPr>
              <a:t>Presented by team C</a:t>
            </a:r>
          </a:p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</a:rPr>
              <a:t>s1280178 </a:t>
            </a:r>
            <a:r>
              <a:rPr kumimoji="1" lang="ja-JP" altLang="en-US" sz="2000" dirty="0">
                <a:solidFill>
                  <a:schemeClr val="accent1">
                    <a:lumMod val="75000"/>
                  </a:schemeClr>
                </a:solidFill>
              </a:rPr>
              <a:t>安藤　裕樹</a:t>
            </a:r>
            <a:endParaRPr kumimoji="1" lang="en-US" altLang="ja-JP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</a:rPr>
              <a:t>s1290231</a:t>
            </a:r>
            <a:r>
              <a:rPr kumimoji="1" lang="ja-JP" altLang="en-US" sz="2000" dirty="0">
                <a:solidFill>
                  <a:schemeClr val="accent1">
                    <a:lumMod val="75000"/>
                  </a:schemeClr>
                </a:solidFill>
              </a:rPr>
              <a:t> 今井　比晴</a:t>
            </a:r>
            <a:endParaRPr kumimoji="1" lang="en-US" altLang="ja-JP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</a:rPr>
              <a:t>s1290238 </a:t>
            </a:r>
            <a:r>
              <a:rPr kumimoji="1" lang="ja-JP" altLang="en-US" sz="2000" dirty="0">
                <a:solidFill>
                  <a:schemeClr val="accent1">
                    <a:lumMod val="75000"/>
                  </a:schemeClr>
                </a:solidFill>
              </a:rPr>
              <a:t>三瓶　晃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7CBFAD-03DE-33F2-49F2-010F1C66670D}"/>
              </a:ext>
            </a:extLst>
          </p:cNvPr>
          <p:cNvSpPr txBox="1"/>
          <p:nvPr/>
        </p:nvSpPr>
        <p:spPr>
          <a:xfrm>
            <a:off x="11295529" y="259976"/>
            <a:ext cx="71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1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88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C9333-518A-C50C-096D-0E9AABF2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目標・方針</a:t>
            </a:r>
            <a:endParaRPr kumimoji="1" lang="ja-JP" altLang="en-US" sz="3200" dirty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89DB0-2DC0-ACE8-1895-CA0AF21F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kumimoji="1" lang="ja-JP" altLang="en-US" sz="2400" dirty="0"/>
              <a:t>目標</a:t>
            </a:r>
            <a:endParaRPr kumimoji="1" lang="en-US" altLang="ja-JP" sz="2400" dirty="0"/>
          </a:p>
          <a:p>
            <a:pPr marL="135464" indent="0">
              <a:buNone/>
            </a:pPr>
            <a:r>
              <a:rPr lang="ja-JP" altLang="en-US" sz="2400" dirty="0"/>
              <a:t>第一に、速いラップタイムを出すモデルを作る。</a:t>
            </a:r>
            <a:endParaRPr lang="en-US" altLang="ja-JP" sz="2400" dirty="0"/>
          </a:p>
          <a:p>
            <a:pPr marL="135464" indent="0">
              <a:buNone/>
            </a:pPr>
            <a:r>
              <a:rPr lang="ja-JP" altLang="en-US" sz="2400" dirty="0"/>
              <a:t>スタックした際に、</a:t>
            </a:r>
            <a:r>
              <a:rPr kumimoji="1" lang="ja-JP" altLang="en-US" sz="2400" dirty="0"/>
              <a:t>復帰に強いモデルを作る。</a:t>
            </a:r>
            <a:endParaRPr kumimoji="1" lang="en-US" altLang="ja-JP" sz="2400" dirty="0"/>
          </a:p>
          <a:p>
            <a:pPr marL="135464" indent="0">
              <a:buNone/>
            </a:pPr>
            <a:endParaRPr lang="en-US" altLang="ja-JP" sz="2400" dirty="0"/>
          </a:p>
          <a:p>
            <a:pPr marL="135464" indent="0">
              <a:buNone/>
            </a:pPr>
            <a:r>
              <a:rPr kumimoji="1" lang="ja-JP" altLang="en-US" sz="2400" dirty="0"/>
              <a:t>主な方針</a:t>
            </a:r>
            <a:endParaRPr kumimoji="1" lang="en-US" altLang="ja-JP" sz="2400" dirty="0"/>
          </a:p>
          <a:p>
            <a:pPr marL="135464" indent="0">
              <a:buNone/>
            </a:pPr>
            <a:r>
              <a:rPr kumimoji="1" lang="ja-JP" altLang="en-US" sz="2400" dirty="0"/>
              <a:t>①最適なレコードラインのデータ</a:t>
            </a:r>
            <a:endParaRPr kumimoji="1" lang="en-US" altLang="ja-JP" sz="2400" dirty="0"/>
          </a:p>
          <a:p>
            <a:pPr marL="135464" indent="0">
              <a:buNone/>
            </a:pPr>
            <a:r>
              <a:rPr lang="ja-JP" altLang="en-US" sz="2400" dirty="0"/>
              <a:t>②切り抜いた復帰用の複数のデータ</a:t>
            </a:r>
            <a:endParaRPr lang="en-US" altLang="ja-JP" sz="2400" dirty="0"/>
          </a:p>
          <a:p>
            <a:pPr marL="135464" indent="0">
              <a:buNone/>
            </a:pPr>
            <a:r>
              <a:rPr kumimoji="1" lang="ja-JP" altLang="en-US" sz="2400" dirty="0"/>
              <a:t>これらを融合させたモデルを作る。</a:t>
            </a:r>
            <a:endParaRPr lang="en-US" altLang="ja-JP" sz="2400" dirty="0"/>
          </a:p>
          <a:p>
            <a:pPr marL="135464" indent="0">
              <a:buNone/>
            </a:pPr>
            <a:endParaRPr kumimoji="1" lang="en-US" altLang="ja-JP" sz="1600" dirty="0"/>
          </a:p>
          <a:p>
            <a:pPr marL="135464" indent="0">
              <a:buNone/>
            </a:pPr>
            <a:endParaRPr kumimoji="1" lang="en-US" altLang="ja-JP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1FF6D9-9AD5-DEB2-73EA-DD0353CFF55C}"/>
              </a:ext>
            </a:extLst>
          </p:cNvPr>
          <p:cNvSpPr txBox="1"/>
          <p:nvPr/>
        </p:nvSpPr>
        <p:spPr>
          <a:xfrm>
            <a:off x="11295529" y="259976"/>
            <a:ext cx="71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kumimoji="1" lang="ja-JP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B905E-CE12-99D9-7712-66FD39C7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74" y="633002"/>
            <a:ext cx="4194943" cy="559199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B30F7B-EC4B-7C78-7A12-5F468B639AA2}"/>
              </a:ext>
            </a:extLst>
          </p:cNvPr>
          <p:cNvSpPr txBox="1"/>
          <p:nvPr/>
        </p:nvSpPr>
        <p:spPr>
          <a:xfrm>
            <a:off x="6096000" y="1237129"/>
            <a:ext cx="4885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データ取りの案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レコードライン（青線）</a:t>
            </a:r>
            <a:endParaRPr kumimoji="1" lang="en-US" altLang="ja-JP" sz="2000" dirty="0"/>
          </a:p>
          <a:p>
            <a:r>
              <a:rPr kumimoji="1" lang="ja-JP" altLang="en-US" sz="2000" dirty="0"/>
              <a:t>復帰用（赤矢印①～⑦）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FCD38B-0066-5C88-A01F-CB96F9A3F769}"/>
              </a:ext>
            </a:extLst>
          </p:cNvPr>
          <p:cNvSpPr txBox="1"/>
          <p:nvPr/>
        </p:nvSpPr>
        <p:spPr>
          <a:xfrm>
            <a:off x="11295529" y="259976"/>
            <a:ext cx="71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kumimoji="1" lang="ja-JP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0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アーチ 1">
            <a:extLst>
              <a:ext uri="{FF2B5EF4-FFF2-40B4-BE49-F238E27FC236}">
                <a16:creationId xmlns:a16="http://schemas.microsoft.com/office/drawing/2014/main" id="{45468F01-8B75-BBE1-B4C7-27BB80B1030B}"/>
              </a:ext>
            </a:extLst>
          </p:cNvPr>
          <p:cNvSpPr/>
          <p:nvPr/>
        </p:nvSpPr>
        <p:spPr>
          <a:xfrm>
            <a:off x="2814918" y="1819835"/>
            <a:ext cx="6687670" cy="6248400"/>
          </a:xfrm>
          <a:prstGeom prst="blockArc">
            <a:avLst>
              <a:gd name="adj1" fmla="val 10800000"/>
              <a:gd name="adj2" fmla="val 89157"/>
              <a:gd name="adj3" fmla="val 258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412DA63-9CF2-2639-CCAD-62D719E4B411}"/>
              </a:ext>
            </a:extLst>
          </p:cNvPr>
          <p:cNvSpPr/>
          <p:nvPr/>
        </p:nvSpPr>
        <p:spPr>
          <a:xfrm rot="14084590">
            <a:off x="3290505" y="3267791"/>
            <a:ext cx="503641" cy="394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BBA0AA9-46F0-386B-E6BA-93EA3743C576}"/>
              </a:ext>
            </a:extLst>
          </p:cNvPr>
          <p:cNvSpPr/>
          <p:nvPr/>
        </p:nvSpPr>
        <p:spPr>
          <a:xfrm rot="5051823">
            <a:off x="3049389" y="3843442"/>
            <a:ext cx="831874" cy="3944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00B2C0-CD9D-AAA7-2819-6FF2DD91C978}"/>
              </a:ext>
            </a:extLst>
          </p:cNvPr>
          <p:cNvSpPr txBox="1"/>
          <p:nvPr/>
        </p:nvSpPr>
        <p:spPr>
          <a:xfrm>
            <a:off x="3854823" y="749913"/>
            <a:ext cx="460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壁に向かうデータは要らないが、</a:t>
            </a:r>
            <a:endParaRPr kumimoji="1" lang="en-US" altLang="ja-JP" sz="2400" dirty="0"/>
          </a:p>
          <a:p>
            <a:r>
              <a:rPr kumimoji="1" lang="ja-JP" altLang="en-US" sz="2400" dirty="0"/>
              <a:t>壁から離れるデータは欲しい。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A224A9-3944-1470-E6DF-CC241CDB9CEA}"/>
              </a:ext>
            </a:extLst>
          </p:cNvPr>
          <p:cNvSpPr txBox="1"/>
          <p:nvPr/>
        </p:nvSpPr>
        <p:spPr>
          <a:xfrm>
            <a:off x="4657165" y="5295020"/>
            <a:ext cx="287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青い矢印のデータを切り落とす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D201F2-C4AD-24FE-0645-D13421075193}"/>
              </a:ext>
            </a:extLst>
          </p:cNvPr>
          <p:cNvSpPr txBox="1"/>
          <p:nvPr/>
        </p:nvSpPr>
        <p:spPr>
          <a:xfrm>
            <a:off x="11295529" y="259976"/>
            <a:ext cx="71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kumimoji="1" lang="ja-JP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495F8-4543-A122-99FA-67246E29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/>
              <a:t>結果・考察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B9F333-8793-3EEC-57E5-E71937D4B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/>
              <a:t>壁に衝突しても、積極的に後退するようなモデルにはなったが、想定したレコードラインを走らせることは出来なかった。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ただ、復帰が出来るしぶといモデルを作ることは出来たので、目標の半分は達成できたと言えると思う。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最適なレコードラインの影響が強く出るようなデータを取るべきだった。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A74D68-9BE5-9D4D-80F4-290EDA155BD5}"/>
              </a:ext>
            </a:extLst>
          </p:cNvPr>
          <p:cNvSpPr txBox="1"/>
          <p:nvPr/>
        </p:nvSpPr>
        <p:spPr>
          <a:xfrm>
            <a:off x="11295529" y="259976"/>
            <a:ext cx="71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kumimoji="1" lang="ja-JP" alt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0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30F3C-444F-8054-41CD-62F4A7046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個人の反省点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589EBF-7FF2-5637-DA24-07E2C994D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春合宿</a:t>
            </a:r>
            <a:r>
              <a:rPr kumimoji="1" lang="en-US" altLang="ja-JP" dirty="0"/>
              <a:t>3</a:t>
            </a:r>
            <a:r>
              <a:rPr kumimoji="1" lang="ja-JP" altLang="en-US" dirty="0"/>
              <a:t>日間を踏まえて？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B98E25-A47D-839C-8075-A619712579BC}"/>
              </a:ext>
            </a:extLst>
          </p:cNvPr>
          <p:cNvSpPr txBox="1"/>
          <p:nvPr/>
        </p:nvSpPr>
        <p:spPr>
          <a:xfrm>
            <a:off x="8866096" y="2808048"/>
            <a:ext cx="1434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solidFill>
                  <a:schemeClr val="bg1"/>
                </a:solidFill>
              </a:rPr>
              <a:t>fin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82091"/>
      </p:ext>
    </p:extLst>
  </p:cSld>
  <p:clrMapOvr>
    <a:masterClrMapping/>
  </p:clrMapOvr>
</p:sld>
</file>

<file path=ppt/theme/theme1.xml><?xml version="1.0" encoding="utf-8"?>
<a:theme xmlns:a="http://schemas.openxmlformats.org/drawingml/2006/main" name="NeutralColor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tralColor" id="{40EE8DB9-615A-4EC3-821F-A9CCBC9867A8}" vid="{ED7381EF-9432-4304-AC9C-B49E673CCF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NeutralColor</Template>
  <TotalTime>105</TotalTime>
  <Words>191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Inria Serif</vt:lpstr>
      <vt:lpstr>Inria Serif Light</vt:lpstr>
      <vt:lpstr>Playfair Display Regular</vt:lpstr>
      <vt:lpstr>源ノ角ゴシック Code JP M</vt:lpstr>
      <vt:lpstr>Arial</vt:lpstr>
      <vt:lpstr>NeutralColor</vt:lpstr>
      <vt:lpstr>Spring2023 Day3</vt:lpstr>
      <vt:lpstr>目標・方針</vt:lpstr>
      <vt:lpstr>PowerPoint プレゼンテーション</vt:lpstr>
      <vt:lpstr>PowerPoint プレゼンテーション</vt:lpstr>
      <vt:lpstr>結果・考察</vt:lpstr>
      <vt:lpstr>個人の反省点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spring2023 day3</dc:title>
  <dc:creator>三瓶 晃</dc:creator>
  <cp:lastModifiedBy>三瓶 晃</cp:lastModifiedBy>
  <cp:revision>9</cp:revision>
  <dcterms:created xsi:type="dcterms:W3CDTF">2023-03-31T06:16:23Z</dcterms:created>
  <dcterms:modified xsi:type="dcterms:W3CDTF">2023-03-31T08:03:48Z</dcterms:modified>
</cp:coreProperties>
</file>