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5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0F1E-2999-42AA-80B6-AE95B0423277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E11E26-6BEF-4477-B064-CCB985D61381}">
      <dgm:prSet/>
      <dgm:spPr/>
      <dgm:t>
        <a:bodyPr/>
        <a:lstStyle/>
        <a:p>
          <a:r>
            <a:rPr kumimoji="1" lang="ja-JP"/>
            <a:t>他の機体との接触によるコースアウトや壁にぶつかった後の復帰を可能にしたかったが、断念。</a:t>
          </a:r>
          <a:endParaRPr lang="en-US" dirty="0"/>
        </a:p>
      </dgm:t>
    </dgm:pt>
    <dgm:pt modelId="{BB086732-CEFA-4B0C-A1EA-3B29C38ADB38}" type="parTrans" cxnId="{4B731010-7CB0-4E45-8637-5665355DD041}">
      <dgm:prSet/>
      <dgm:spPr/>
      <dgm:t>
        <a:bodyPr/>
        <a:lstStyle/>
        <a:p>
          <a:endParaRPr lang="en-US"/>
        </a:p>
      </dgm:t>
    </dgm:pt>
    <dgm:pt modelId="{407BF5BF-DD7F-41F0-ADC7-CCBAA6E99508}" type="sibTrans" cxnId="{4B731010-7CB0-4E45-8637-5665355DD041}">
      <dgm:prSet/>
      <dgm:spPr/>
      <dgm:t>
        <a:bodyPr/>
        <a:lstStyle/>
        <a:p>
          <a:endParaRPr lang="en-US"/>
        </a:p>
      </dgm:t>
    </dgm:pt>
    <dgm:pt modelId="{DE8D4E0F-7106-44E5-B118-0B57F22896B9}">
      <dgm:prSet/>
      <dgm:spPr/>
      <dgm:t>
        <a:bodyPr/>
        <a:lstStyle/>
        <a:p>
          <a:r>
            <a:rPr kumimoji="1" lang="ja-JP"/>
            <a:t>よって、速さで他の機体を置き去りにする方向に特化させた。</a:t>
          </a:r>
          <a:endParaRPr lang="en-US" dirty="0"/>
        </a:p>
      </dgm:t>
    </dgm:pt>
    <dgm:pt modelId="{E2A6C872-3962-488E-8C53-C0BE5061E8A1}" type="parTrans" cxnId="{EC12B3E9-0106-4BB0-9167-55BDE4AF68BC}">
      <dgm:prSet/>
      <dgm:spPr/>
      <dgm:t>
        <a:bodyPr/>
        <a:lstStyle/>
        <a:p>
          <a:endParaRPr lang="en-US"/>
        </a:p>
      </dgm:t>
    </dgm:pt>
    <dgm:pt modelId="{195FA830-A61D-4717-85B7-975D5242C218}" type="sibTrans" cxnId="{EC12B3E9-0106-4BB0-9167-55BDE4AF68BC}">
      <dgm:prSet/>
      <dgm:spPr/>
      <dgm:t>
        <a:bodyPr/>
        <a:lstStyle/>
        <a:p>
          <a:endParaRPr lang="en-US"/>
        </a:p>
      </dgm:t>
    </dgm:pt>
    <dgm:pt modelId="{866DFA08-DE1F-C341-A118-E35B1067BCFC}" type="pres">
      <dgm:prSet presAssocID="{B5550F1E-2999-42AA-80B6-AE95B0423277}" presName="diagram" presStyleCnt="0">
        <dgm:presLayoutVars>
          <dgm:dir/>
          <dgm:resizeHandles val="exact"/>
        </dgm:presLayoutVars>
      </dgm:prSet>
      <dgm:spPr/>
    </dgm:pt>
    <dgm:pt modelId="{38EA8D57-E1F0-7543-B2E3-B84DD3C87E90}" type="pres">
      <dgm:prSet presAssocID="{32E11E26-6BEF-4477-B064-CCB985D61381}" presName="node" presStyleLbl="node1" presStyleIdx="0" presStyleCnt="2">
        <dgm:presLayoutVars>
          <dgm:bulletEnabled val="1"/>
        </dgm:presLayoutVars>
      </dgm:prSet>
      <dgm:spPr/>
    </dgm:pt>
    <dgm:pt modelId="{0F4FB322-C1D5-DC43-AA1A-8FEACBA3BDFC}" type="pres">
      <dgm:prSet presAssocID="{407BF5BF-DD7F-41F0-ADC7-CCBAA6E99508}" presName="sibTrans" presStyleLbl="sibTrans2D1" presStyleIdx="0" presStyleCnt="1"/>
      <dgm:spPr/>
    </dgm:pt>
    <dgm:pt modelId="{4BC877DE-E654-544E-BAD0-8372E1CF103D}" type="pres">
      <dgm:prSet presAssocID="{407BF5BF-DD7F-41F0-ADC7-CCBAA6E99508}" presName="connectorText" presStyleLbl="sibTrans2D1" presStyleIdx="0" presStyleCnt="1"/>
      <dgm:spPr/>
    </dgm:pt>
    <dgm:pt modelId="{C7D3FF9D-74CA-ED43-9F40-B478285BA7DF}" type="pres">
      <dgm:prSet presAssocID="{DE8D4E0F-7106-44E5-B118-0B57F22896B9}" presName="node" presStyleLbl="node1" presStyleIdx="1" presStyleCnt="2">
        <dgm:presLayoutVars>
          <dgm:bulletEnabled val="1"/>
        </dgm:presLayoutVars>
      </dgm:prSet>
      <dgm:spPr/>
    </dgm:pt>
  </dgm:ptLst>
  <dgm:cxnLst>
    <dgm:cxn modelId="{4B731010-7CB0-4E45-8637-5665355DD041}" srcId="{B5550F1E-2999-42AA-80B6-AE95B0423277}" destId="{32E11E26-6BEF-4477-B064-CCB985D61381}" srcOrd="0" destOrd="0" parTransId="{BB086732-CEFA-4B0C-A1EA-3B29C38ADB38}" sibTransId="{407BF5BF-DD7F-41F0-ADC7-CCBAA6E99508}"/>
    <dgm:cxn modelId="{C8964E7F-380E-CA42-AFFE-19B8C5B489F1}" type="presOf" srcId="{407BF5BF-DD7F-41F0-ADC7-CCBAA6E99508}" destId="{0F4FB322-C1D5-DC43-AA1A-8FEACBA3BDFC}" srcOrd="0" destOrd="0" presId="urn:microsoft.com/office/officeart/2005/8/layout/process5"/>
    <dgm:cxn modelId="{4D1FBC80-6EEF-384C-8CE0-350C456637A8}" type="presOf" srcId="{B5550F1E-2999-42AA-80B6-AE95B0423277}" destId="{866DFA08-DE1F-C341-A118-E35B1067BCFC}" srcOrd="0" destOrd="0" presId="urn:microsoft.com/office/officeart/2005/8/layout/process5"/>
    <dgm:cxn modelId="{E66673A4-A091-924F-A009-C7477C1D5274}" type="presOf" srcId="{DE8D4E0F-7106-44E5-B118-0B57F22896B9}" destId="{C7D3FF9D-74CA-ED43-9F40-B478285BA7DF}" srcOrd="0" destOrd="0" presId="urn:microsoft.com/office/officeart/2005/8/layout/process5"/>
    <dgm:cxn modelId="{0014E9D6-D83A-BF45-B06E-3D4DD7FDC854}" type="presOf" srcId="{407BF5BF-DD7F-41F0-ADC7-CCBAA6E99508}" destId="{4BC877DE-E654-544E-BAD0-8372E1CF103D}" srcOrd="1" destOrd="0" presId="urn:microsoft.com/office/officeart/2005/8/layout/process5"/>
    <dgm:cxn modelId="{EC12B3E9-0106-4BB0-9167-55BDE4AF68BC}" srcId="{B5550F1E-2999-42AA-80B6-AE95B0423277}" destId="{DE8D4E0F-7106-44E5-B118-0B57F22896B9}" srcOrd="1" destOrd="0" parTransId="{E2A6C872-3962-488E-8C53-C0BE5061E8A1}" sibTransId="{195FA830-A61D-4717-85B7-975D5242C218}"/>
    <dgm:cxn modelId="{11071AF1-846C-9345-B91B-023004048816}" type="presOf" srcId="{32E11E26-6BEF-4477-B064-CCB985D61381}" destId="{38EA8D57-E1F0-7543-B2E3-B84DD3C87E90}" srcOrd="0" destOrd="0" presId="urn:microsoft.com/office/officeart/2005/8/layout/process5"/>
    <dgm:cxn modelId="{998585BB-2222-8E49-8B09-03F06323007A}" type="presParOf" srcId="{866DFA08-DE1F-C341-A118-E35B1067BCFC}" destId="{38EA8D57-E1F0-7543-B2E3-B84DD3C87E90}" srcOrd="0" destOrd="0" presId="urn:microsoft.com/office/officeart/2005/8/layout/process5"/>
    <dgm:cxn modelId="{D8F61403-5DA5-2043-B414-F5AF461ED416}" type="presParOf" srcId="{866DFA08-DE1F-C341-A118-E35B1067BCFC}" destId="{0F4FB322-C1D5-DC43-AA1A-8FEACBA3BDFC}" srcOrd="1" destOrd="0" presId="urn:microsoft.com/office/officeart/2005/8/layout/process5"/>
    <dgm:cxn modelId="{8BEF8975-3172-2C4D-9F43-6D834E24673C}" type="presParOf" srcId="{0F4FB322-C1D5-DC43-AA1A-8FEACBA3BDFC}" destId="{4BC877DE-E654-544E-BAD0-8372E1CF103D}" srcOrd="0" destOrd="0" presId="urn:microsoft.com/office/officeart/2005/8/layout/process5"/>
    <dgm:cxn modelId="{14BCF7D7-B96D-9248-9DA2-FA04D13C16E0}" type="presParOf" srcId="{866DFA08-DE1F-C341-A118-E35B1067BCFC}" destId="{C7D3FF9D-74CA-ED43-9F40-B478285BA7DF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90A21D-DB27-4AE5-9BD0-2B79BE2BDEE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3C338B-5885-4E4E-94D8-33C11C30AEB8}">
      <dgm:prSet/>
      <dgm:spPr/>
      <dgm:t>
        <a:bodyPr/>
        <a:lstStyle/>
        <a:p>
          <a:r>
            <a:rPr kumimoji="1" lang="ja-JP"/>
            <a:t>速さに特化させようと試みるも、負けてしまった。速さが足りなかった。</a:t>
          </a:r>
          <a:endParaRPr lang="en-US"/>
        </a:p>
      </dgm:t>
    </dgm:pt>
    <dgm:pt modelId="{4D601F8D-BD44-4091-A9CA-FC31E61EF7AD}" type="parTrans" cxnId="{B2C63C17-DF82-4867-823A-C39040D019FC}">
      <dgm:prSet/>
      <dgm:spPr/>
      <dgm:t>
        <a:bodyPr/>
        <a:lstStyle/>
        <a:p>
          <a:endParaRPr lang="en-US"/>
        </a:p>
      </dgm:t>
    </dgm:pt>
    <dgm:pt modelId="{9D3D9D34-A840-46DB-B63F-DC9FC797710A}" type="sibTrans" cxnId="{B2C63C17-DF82-4867-823A-C39040D019FC}">
      <dgm:prSet/>
      <dgm:spPr/>
      <dgm:t>
        <a:bodyPr/>
        <a:lstStyle/>
        <a:p>
          <a:endParaRPr lang="en-US"/>
        </a:p>
      </dgm:t>
    </dgm:pt>
    <dgm:pt modelId="{875D0A71-7C22-41BC-8ACC-84792CAF74F0}">
      <dgm:prSet/>
      <dgm:spPr/>
      <dgm:t>
        <a:bodyPr/>
        <a:lstStyle/>
        <a:p>
          <a:r>
            <a:rPr kumimoji="1" lang="ja-JP"/>
            <a:t>遅延の影響を無視できる程のスピードを実現できるようにしたい。</a:t>
          </a:r>
          <a:endParaRPr lang="en-US"/>
        </a:p>
      </dgm:t>
    </dgm:pt>
    <dgm:pt modelId="{8EA3B4C4-7807-4598-9256-F213CF1B6363}" type="parTrans" cxnId="{669B39A0-6BCC-4062-A10A-F7F25F719083}">
      <dgm:prSet/>
      <dgm:spPr/>
      <dgm:t>
        <a:bodyPr/>
        <a:lstStyle/>
        <a:p>
          <a:endParaRPr lang="en-US"/>
        </a:p>
      </dgm:t>
    </dgm:pt>
    <dgm:pt modelId="{62947472-F3FF-4E77-A3DF-FA5E183332AB}" type="sibTrans" cxnId="{669B39A0-6BCC-4062-A10A-F7F25F719083}">
      <dgm:prSet/>
      <dgm:spPr/>
      <dgm:t>
        <a:bodyPr/>
        <a:lstStyle/>
        <a:p>
          <a:endParaRPr lang="en-US"/>
        </a:p>
      </dgm:t>
    </dgm:pt>
    <dgm:pt modelId="{A28E2695-789C-8742-A8FB-BB7388084674}" type="pres">
      <dgm:prSet presAssocID="{F390A21D-DB27-4AE5-9BD0-2B79BE2BDE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114D0D-22E1-9043-BBCD-DEC811CB738E}" type="pres">
      <dgm:prSet presAssocID="{703C338B-5885-4E4E-94D8-33C11C30AEB8}" presName="hierRoot1" presStyleCnt="0"/>
      <dgm:spPr/>
    </dgm:pt>
    <dgm:pt modelId="{AD8B16AA-3233-B645-91D3-B9135CF9D508}" type="pres">
      <dgm:prSet presAssocID="{703C338B-5885-4E4E-94D8-33C11C30AEB8}" presName="composite" presStyleCnt="0"/>
      <dgm:spPr/>
    </dgm:pt>
    <dgm:pt modelId="{FF34516D-F2B0-F44F-B955-C741592EB05F}" type="pres">
      <dgm:prSet presAssocID="{703C338B-5885-4E4E-94D8-33C11C30AEB8}" presName="background" presStyleLbl="node0" presStyleIdx="0" presStyleCnt="2"/>
      <dgm:spPr/>
    </dgm:pt>
    <dgm:pt modelId="{FA76CF7C-EEDD-8F40-8A1B-7294B38EE153}" type="pres">
      <dgm:prSet presAssocID="{703C338B-5885-4E4E-94D8-33C11C30AEB8}" presName="text" presStyleLbl="fgAcc0" presStyleIdx="0" presStyleCnt="2">
        <dgm:presLayoutVars>
          <dgm:chPref val="3"/>
        </dgm:presLayoutVars>
      </dgm:prSet>
      <dgm:spPr/>
    </dgm:pt>
    <dgm:pt modelId="{2EB3E788-C346-DC4A-BD53-0257D73A78FD}" type="pres">
      <dgm:prSet presAssocID="{703C338B-5885-4E4E-94D8-33C11C30AEB8}" presName="hierChild2" presStyleCnt="0"/>
      <dgm:spPr/>
    </dgm:pt>
    <dgm:pt modelId="{74CA836D-3C53-E14F-BADF-8A706AD88100}" type="pres">
      <dgm:prSet presAssocID="{875D0A71-7C22-41BC-8ACC-84792CAF74F0}" presName="hierRoot1" presStyleCnt="0"/>
      <dgm:spPr/>
    </dgm:pt>
    <dgm:pt modelId="{37262506-FAC7-4F47-8E41-7DE43243130D}" type="pres">
      <dgm:prSet presAssocID="{875D0A71-7C22-41BC-8ACC-84792CAF74F0}" presName="composite" presStyleCnt="0"/>
      <dgm:spPr/>
    </dgm:pt>
    <dgm:pt modelId="{39C3097F-B557-1548-94AF-BF146727D142}" type="pres">
      <dgm:prSet presAssocID="{875D0A71-7C22-41BC-8ACC-84792CAF74F0}" presName="background" presStyleLbl="node0" presStyleIdx="1" presStyleCnt="2"/>
      <dgm:spPr/>
    </dgm:pt>
    <dgm:pt modelId="{FBBCD68D-F93E-2641-A174-D739B2BC674E}" type="pres">
      <dgm:prSet presAssocID="{875D0A71-7C22-41BC-8ACC-84792CAF74F0}" presName="text" presStyleLbl="fgAcc0" presStyleIdx="1" presStyleCnt="2">
        <dgm:presLayoutVars>
          <dgm:chPref val="3"/>
        </dgm:presLayoutVars>
      </dgm:prSet>
      <dgm:spPr/>
    </dgm:pt>
    <dgm:pt modelId="{B1822E33-5C90-2043-B5A5-1AE0CA0193EB}" type="pres">
      <dgm:prSet presAssocID="{875D0A71-7C22-41BC-8ACC-84792CAF74F0}" presName="hierChild2" presStyleCnt="0"/>
      <dgm:spPr/>
    </dgm:pt>
  </dgm:ptLst>
  <dgm:cxnLst>
    <dgm:cxn modelId="{B2C63C17-DF82-4867-823A-C39040D019FC}" srcId="{F390A21D-DB27-4AE5-9BD0-2B79BE2BDEE7}" destId="{703C338B-5885-4E4E-94D8-33C11C30AEB8}" srcOrd="0" destOrd="0" parTransId="{4D601F8D-BD44-4091-A9CA-FC31E61EF7AD}" sibTransId="{9D3D9D34-A840-46DB-B63F-DC9FC797710A}"/>
    <dgm:cxn modelId="{4193FD5C-19EB-D147-91F4-F412D54D1350}" type="presOf" srcId="{F390A21D-DB27-4AE5-9BD0-2B79BE2BDEE7}" destId="{A28E2695-789C-8742-A8FB-BB7388084674}" srcOrd="0" destOrd="0" presId="urn:microsoft.com/office/officeart/2005/8/layout/hierarchy1"/>
    <dgm:cxn modelId="{3C7E8967-13D7-4441-96E2-A2F6E28CBFA4}" type="presOf" srcId="{703C338B-5885-4E4E-94D8-33C11C30AEB8}" destId="{FA76CF7C-EEDD-8F40-8A1B-7294B38EE153}" srcOrd="0" destOrd="0" presId="urn:microsoft.com/office/officeart/2005/8/layout/hierarchy1"/>
    <dgm:cxn modelId="{669B39A0-6BCC-4062-A10A-F7F25F719083}" srcId="{F390A21D-DB27-4AE5-9BD0-2B79BE2BDEE7}" destId="{875D0A71-7C22-41BC-8ACC-84792CAF74F0}" srcOrd="1" destOrd="0" parTransId="{8EA3B4C4-7807-4598-9256-F213CF1B6363}" sibTransId="{62947472-F3FF-4E77-A3DF-FA5E183332AB}"/>
    <dgm:cxn modelId="{0C39C7EE-6BF7-4141-A2B5-398EE441E411}" type="presOf" srcId="{875D0A71-7C22-41BC-8ACC-84792CAF74F0}" destId="{FBBCD68D-F93E-2641-A174-D739B2BC674E}" srcOrd="0" destOrd="0" presId="urn:microsoft.com/office/officeart/2005/8/layout/hierarchy1"/>
    <dgm:cxn modelId="{99EB0B5C-9FCB-2040-AE69-D6809F972720}" type="presParOf" srcId="{A28E2695-789C-8742-A8FB-BB7388084674}" destId="{A1114D0D-22E1-9043-BBCD-DEC811CB738E}" srcOrd="0" destOrd="0" presId="urn:microsoft.com/office/officeart/2005/8/layout/hierarchy1"/>
    <dgm:cxn modelId="{C035F191-CF13-CC48-B55E-4E7D8A1CF3B8}" type="presParOf" srcId="{A1114D0D-22E1-9043-BBCD-DEC811CB738E}" destId="{AD8B16AA-3233-B645-91D3-B9135CF9D508}" srcOrd="0" destOrd="0" presId="urn:microsoft.com/office/officeart/2005/8/layout/hierarchy1"/>
    <dgm:cxn modelId="{3757AA7D-E9CE-654B-831A-4A887D82771B}" type="presParOf" srcId="{AD8B16AA-3233-B645-91D3-B9135CF9D508}" destId="{FF34516D-F2B0-F44F-B955-C741592EB05F}" srcOrd="0" destOrd="0" presId="urn:microsoft.com/office/officeart/2005/8/layout/hierarchy1"/>
    <dgm:cxn modelId="{0F601427-52BE-D241-A384-ECDE21458065}" type="presParOf" srcId="{AD8B16AA-3233-B645-91D3-B9135CF9D508}" destId="{FA76CF7C-EEDD-8F40-8A1B-7294B38EE153}" srcOrd="1" destOrd="0" presId="urn:microsoft.com/office/officeart/2005/8/layout/hierarchy1"/>
    <dgm:cxn modelId="{4C420D99-2A0B-5B41-9CBD-D98A8A85A1A9}" type="presParOf" srcId="{A1114D0D-22E1-9043-BBCD-DEC811CB738E}" destId="{2EB3E788-C346-DC4A-BD53-0257D73A78FD}" srcOrd="1" destOrd="0" presId="urn:microsoft.com/office/officeart/2005/8/layout/hierarchy1"/>
    <dgm:cxn modelId="{ACDDC903-7A59-AF49-A77B-E4450CD22DCD}" type="presParOf" srcId="{A28E2695-789C-8742-A8FB-BB7388084674}" destId="{74CA836D-3C53-E14F-BADF-8A706AD88100}" srcOrd="1" destOrd="0" presId="urn:microsoft.com/office/officeart/2005/8/layout/hierarchy1"/>
    <dgm:cxn modelId="{27E0775E-A062-9242-8B4B-78210BD8A57B}" type="presParOf" srcId="{74CA836D-3C53-E14F-BADF-8A706AD88100}" destId="{37262506-FAC7-4F47-8E41-7DE43243130D}" srcOrd="0" destOrd="0" presId="urn:microsoft.com/office/officeart/2005/8/layout/hierarchy1"/>
    <dgm:cxn modelId="{5288CF58-1A7F-2A4E-85F2-BB568C0F3FFC}" type="presParOf" srcId="{37262506-FAC7-4F47-8E41-7DE43243130D}" destId="{39C3097F-B557-1548-94AF-BF146727D142}" srcOrd="0" destOrd="0" presId="urn:microsoft.com/office/officeart/2005/8/layout/hierarchy1"/>
    <dgm:cxn modelId="{585857FA-9B59-D045-B02F-EF12583CCB1D}" type="presParOf" srcId="{37262506-FAC7-4F47-8E41-7DE43243130D}" destId="{FBBCD68D-F93E-2641-A174-D739B2BC674E}" srcOrd="1" destOrd="0" presId="urn:microsoft.com/office/officeart/2005/8/layout/hierarchy1"/>
    <dgm:cxn modelId="{36507210-B762-E84F-8B90-49AEB9EDA593}" type="presParOf" srcId="{74CA836D-3C53-E14F-BADF-8A706AD88100}" destId="{B1822E33-5C90-2043-B5A5-1AE0CA0193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A8D57-E1F0-7543-B2E3-B84DD3C87E90}">
      <dsp:nvSpPr>
        <dsp:cNvPr id="0" name=""/>
        <dsp:cNvSpPr/>
      </dsp:nvSpPr>
      <dsp:spPr>
        <a:xfrm>
          <a:off x="2052" y="954918"/>
          <a:ext cx="4375979" cy="2625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/>
            <a:t>他の機体との接触によるコースアウトや壁にぶつかった後の復帰を可能にしたかったが、断念。</a:t>
          </a:r>
          <a:endParaRPr lang="en-US" sz="2800" kern="1200" dirty="0"/>
        </a:p>
      </dsp:txBody>
      <dsp:txXfrm>
        <a:off x="78953" y="1031819"/>
        <a:ext cx="4222177" cy="2471785"/>
      </dsp:txXfrm>
    </dsp:sp>
    <dsp:sp modelId="{0F4FB322-C1D5-DC43-AA1A-8FEACBA3BDFC}">
      <dsp:nvSpPr>
        <dsp:cNvPr id="0" name=""/>
        <dsp:cNvSpPr/>
      </dsp:nvSpPr>
      <dsp:spPr>
        <a:xfrm>
          <a:off x="4763118" y="1725090"/>
          <a:ext cx="927707" cy="1085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763118" y="1942139"/>
        <a:ext cx="649395" cy="651145"/>
      </dsp:txXfrm>
    </dsp:sp>
    <dsp:sp modelId="{C7D3FF9D-74CA-ED43-9F40-B478285BA7DF}">
      <dsp:nvSpPr>
        <dsp:cNvPr id="0" name=""/>
        <dsp:cNvSpPr/>
      </dsp:nvSpPr>
      <dsp:spPr>
        <a:xfrm>
          <a:off x="6128423" y="954918"/>
          <a:ext cx="4375979" cy="2625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/>
            <a:t>よって、速さで他の機体を置き去りにする方向に特化させた。</a:t>
          </a:r>
          <a:endParaRPr lang="en-US" sz="2800" kern="1200" dirty="0"/>
        </a:p>
      </dsp:txBody>
      <dsp:txXfrm>
        <a:off x="6205324" y="1031819"/>
        <a:ext cx="4222177" cy="2471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4516D-F2B0-F44F-B955-C741592EB05F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6CF7C-EEDD-8F40-8A1B-7294B38EE15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/>
            <a:t>速さに特化させようと試みるも、負けてしまった。速さが足りなかった。</a:t>
          </a:r>
          <a:endParaRPr lang="en-US" sz="3000" kern="1200"/>
        </a:p>
      </dsp:txBody>
      <dsp:txXfrm>
        <a:off x="696297" y="538547"/>
        <a:ext cx="4171627" cy="2590157"/>
      </dsp:txXfrm>
    </dsp:sp>
    <dsp:sp modelId="{39C3097F-B557-1548-94AF-BF146727D142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CD68D-F93E-2641-A174-D739B2BC674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000" kern="1200"/>
            <a:t>遅延の影響を無視できる程のスピードを実現できるようにしたい。</a:t>
          </a:r>
          <a:endParaRPr lang="en-US" sz="30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01DC4-1185-A792-2B47-06A8A7DD7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DEDCB7-5C2C-D809-00BC-EFFAEB32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3D6E1-3168-988F-A8BD-8C8C45EC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1230CC-11F9-1D66-167E-2B175877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193F89-BB90-8316-50F2-0D1FB8A6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D0F9C-C133-B915-10CD-78D4093A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2421B1-AC48-A926-F264-871360DE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16B1CD-1CDF-3F66-90DA-36C2AF4B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1A4D1-DD83-7BDD-C00A-81F4C67E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099A8-DDBC-863D-C6F1-B739E432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597398-17FC-76E3-EB32-0A4F68A77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BBDAAD-9E19-2E2F-BAE5-8634CB18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8CF6C4-A390-A763-E88C-E76D10D7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FC390-1908-0177-B879-83570D42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C6BDC-F1F9-0852-D85D-0A59FAAB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5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C59BA-B838-F480-572B-C7C3E00B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AE73D3-CE3C-CD29-1551-D701FE1D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41FCCF-7B43-051E-2B54-923A9C1D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A0065-55DD-DA4F-B5F9-572E79F8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6C11D-8674-BA26-503C-F2B3C216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9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6D42B-94BB-7316-CEAC-2DE0BB85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112AB3-4507-9FBF-8503-F05F8A3F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B7BD68-71AE-E8BD-1BEF-5A21AA58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CF8783-535F-DC03-3C1D-DB965DFA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CE531F-9910-CBBB-1C8D-DDBB6D08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9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DAE65-72F3-ECF1-AE33-4D65DCF8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2E65F-B0A1-0FA1-FA7A-26C334EE8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95C176-8D19-6CD8-4483-F6D21FF74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22365-5BAA-DEF7-0B74-017F0C54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E953CC-E68B-96DA-6FF4-302C7465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641EDF-2A0A-6B19-9971-E50C5B0E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7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D053BE-D2D1-C527-8618-43478147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25E248-9FA8-1BA0-17E2-1D7631E6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36AEAE-29D5-30F4-9651-D10A90302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D3FAE6-89D9-D73E-3715-5A3DBC75EE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5BD9AA-153A-4379-F0FF-A19DBA5D3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CBAA73-626C-D5E9-301B-F7C920A9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88DD13-0F6A-A5F3-FAE5-5033CE3C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ADF3DF-6D99-53B8-C794-24C546D6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31E42-B82E-8931-0A00-C8BE47D5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8B37BB-F6F8-FF36-FE30-D81FE616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C23BC5-420E-078F-3469-2463B343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803580-EC7F-8E3B-CEFB-1C503A84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1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FBA938-D0F4-828C-2421-6A823347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7A1A7E-98D1-6E45-0DED-752033AE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CE4BCB-545B-C7B3-433C-A6461C22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E2F1A-A620-1897-F61F-5153A06B3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BFD019-27AF-B67C-4C74-7EF9FF78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F6B126-99F6-2B96-B2B7-2AB0C0F3E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EE9A09-A1A2-0452-B935-E421F9A2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630C5E-B90E-42C3-6663-2AEDDA7D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E642F5-BCE9-44F4-007B-91E8C878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7C8C7-31E5-6159-7465-7855639B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438F75-5571-1934-9DEA-C10EC0191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90053C-B72E-2D45-1E13-D2B530807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FF7DA5-8132-38ED-9B3E-707FE646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382934-BFD0-AE65-08EA-80A69F78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F12B44-D8CE-F93B-A0A6-7BC60562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6EF5C4-422E-1037-EB8B-9C2F9272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57E2BC-1C13-ED4D-B550-F73FDD02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1924DA-4284-E13C-2E09-28EA554FE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FA73E-03D6-3812-831D-1DA8036C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DAD2FD-F8DA-DBEF-877F-7FC04EB3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4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抽象的な遺伝子のコンセプト">
            <a:extLst>
              <a:ext uri="{FF2B5EF4-FFF2-40B4-BE49-F238E27FC236}">
                <a16:creationId xmlns:a16="http://schemas.microsoft.com/office/drawing/2014/main" id="{313CA7F1-1932-BC62-0DFC-AA4E63B223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4558" b="19192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38987F0-7ACA-605F-4FE6-AB6E9DBBD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8000">
                <a:solidFill>
                  <a:srgbClr val="FFFFFF"/>
                </a:solidFill>
              </a:rPr>
              <a:t>合宿二日目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F3FEA5-2F5B-A201-888D-6759BE38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6275" y="5098254"/>
            <a:ext cx="9679449" cy="750259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2800">
                <a:solidFill>
                  <a:srgbClr val="FFFFFF"/>
                </a:solidFill>
              </a:rPr>
              <a:t>工夫した点とか諸々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72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EF76F-C8FC-86CD-F40D-8AC82942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工夫した点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4A25C60C-FC7C-DE88-45CD-4D68B6A34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18253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18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B9DFB4-7B7C-5D49-A339-8348307B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kumimoji="1" lang="ja-JP" altLang="en-US" sz="4800"/>
              <a:t>問題点と改善点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4E8D3BC8-3565-1C74-BD45-36765BF39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98810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239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85682-D799-5899-BACF-9EFB28CF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これからについて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2C44BB-0D4C-BD48-B584-7C3569E5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さらにスピードを増加させるためにプレイヤースキルを磨く修行に出ます。</a:t>
            </a:r>
          </a:p>
        </p:txBody>
      </p:sp>
    </p:spTree>
    <p:extLst>
      <p:ext uri="{BB962C8B-B14F-4D97-AF65-F5344CB8AC3E}">
        <p14:creationId xmlns:p14="http://schemas.microsoft.com/office/powerpoint/2010/main" val="103101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101</Words>
  <Application>Microsoft Macintosh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Office テーマ</vt:lpstr>
      <vt:lpstr>合宿二日目</vt:lpstr>
      <vt:lpstr>工夫した点</vt:lpstr>
      <vt:lpstr>問題点と改善点</vt:lpstr>
      <vt:lpstr>これからについて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合宿二日目</dc:title>
  <dc:creator>醍醐拓翔</dc:creator>
  <cp:lastModifiedBy>醍醐拓翔</cp:lastModifiedBy>
  <cp:revision>1</cp:revision>
  <dcterms:created xsi:type="dcterms:W3CDTF">2023-03-30T05:50:50Z</dcterms:created>
  <dcterms:modified xsi:type="dcterms:W3CDTF">2023-03-30T08:12:14Z</dcterms:modified>
</cp:coreProperties>
</file>