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E7ADC-D275-8A43-8AC8-950C4DC4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E78006-E0F4-5042-9C9F-9406861C22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casascascascascs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AD26-6FAB-4645-BF21-C1C535AD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F0551-C1CA-DC44-B292-3828D4D7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AA3FA-0129-0A4A-BF10-CB8CE073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C5179-0DBD-C949-95D5-39DBCE99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1F0A6-6197-6C48-A88B-73B70F34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5BBC5-94CD-984E-9099-215BC345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2DB44-922D-5240-BA88-57EA6C0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B2C57-8E53-174E-A9B3-4DAF6FAD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649199-9925-2249-ADDE-3EF894F56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3A2B5C-AA7C-4742-A6C3-BB2CE6BF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EE47D-BB08-B74B-B78C-F2935203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556FB-B808-CC4E-8563-82FFDAC5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563D2-3993-2441-A0F2-358CCA0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D18CBC2-16F6-324B-A575-D37E1DC500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1025" y="890588"/>
            <a:ext cx="4160838" cy="4443412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/>
              <a:t>Place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09F931-487A-964D-83F0-C6A7A4A0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69585-D199-5F47-B8EA-C3DA44AA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FC63FA-F5A3-B840-862E-58AE7DFC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7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9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03EA-62AE-404C-AB92-DC34A99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10C46-F90A-D24B-A667-3BC4CE7E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C51C9-D576-B749-A39D-1203EE4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B9092-A57F-004B-9A36-240512AA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E7C44-6812-6541-AAD8-C1289205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1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B884A-4567-0E47-AFB3-12A5D831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856D5-0C47-DA41-860B-A6184EFB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B4E0A-8E46-1846-91B9-906DB74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CAA9C-4958-A841-8C16-D113AF79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DBD18-6A3D-4044-9BAE-DA1FA2C9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63FBB-81BD-0A4D-91B5-A85AB48C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16D6F-2D6E-6540-BAC4-79C975A3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164162-73DE-4346-9DA0-DB33869D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2A1A1-EE4D-FE49-AE7E-1F2D4B6A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D4147-B54C-7047-9EC4-C05A1A7C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E96FE4-1AE5-7046-8506-565CEB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3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8D11E-9E4A-3540-A4B5-1CC01656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0C41A-2EF9-404E-83D1-42BB0BF3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7E4FC-5FF6-5042-9357-5E344CCE8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7D6927-085D-5542-87D2-4FDDED874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3C2827-1C55-1C42-8AA4-5891335D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0542D0-B845-9643-971F-9ECF344D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7EA025-DB51-9143-90B4-3B42ACA5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62E871-28CD-6C4D-B453-56DAD2B3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C77DE-8403-B143-9919-0969EFE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4518EF-C919-E341-ACA4-BD11DCB9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B5D08F-D137-9242-A6CE-12369B51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549CC1-AF63-9747-B269-9A5E0BF2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0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FEDA38-4A5A-064A-A539-55C8747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BDF32-3320-064A-998A-5738EC3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D98BBE-797F-3241-95B0-3620A9BB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23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DF29-FF99-104D-8252-0BA7E013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CDD73-4844-4544-8A70-DDE18453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08016D-F8A0-9E4E-941A-C7719C30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BD751-3396-9C4C-A2A1-5727E2C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9F3F79-9CB9-A641-AFB8-7512AF2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E4D0BF-3BAE-B148-A17F-DA91AFDD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9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E2F9-3B68-CE46-AEFF-0AD65ADA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E2FAB6-D3CE-A74C-86F6-D03DCAD1F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7776F8-E8BD-3841-9B73-2AECCB21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BADC7-AC4E-1445-AA45-C206A7B1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BD32FF-4863-7E4E-910E-DF86BDE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61AFD-03BD-7B41-AB14-639D4709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de bloque 6">
            <a:extLst>
              <a:ext uri="{FF2B5EF4-FFF2-40B4-BE49-F238E27FC236}">
                <a16:creationId xmlns:a16="http://schemas.microsoft.com/office/drawing/2014/main" id="{96A0CAE5-9B27-F147-A753-A9F2097714D3}"/>
              </a:ext>
            </a:extLst>
          </p:cNvPr>
          <p:cNvSpPr/>
          <p:nvPr/>
        </p:nvSpPr>
        <p:spPr>
          <a:xfrm rot="13500000">
            <a:off x="9815252" y="-1952829"/>
            <a:ext cx="4178709" cy="4178709"/>
          </a:xfrm>
          <a:prstGeom prst="blockArc">
            <a:avLst>
              <a:gd name="adj1" fmla="val 12175664"/>
              <a:gd name="adj2" fmla="val 19150979"/>
              <a:gd name="adj3" fmla="val 14003"/>
            </a:avLst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chemeClr val="tx1"/>
              </a:solidFill>
              <a:latin typeface="Quicksand" pitchFamily="2" charset="77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24BD42-EED4-5748-8AB5-A7D98C5C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60F54-46E1-1C4F-8154-8F24F4A0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E1D91-314E-BF4E-A647-6F58642F9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77"/>
              </a:defRPr>
            </a:lvl1pPr>
          </a:lstStyle>
          <a:p>
            <a:fld id="{1A8448DD-B083-4335-94E6-E78DA06E078C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84DED-C2FE-BC40-B45D-B15310D09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77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6F184-9C49-D64E-9E75-D24CF620D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77"/>
              </a:defRPr>
            </a:lvl1pPr>
          </a:lstStyle>
          <a:p>
            <a:fld id="{2D03CE70-C39D-4D84-B4FA-B5ACD9ACF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44A2EE-790B-B947-A310-3DFCDC81E104}"/>
              </a:ext>
            </a:extLst>
          </p:cNvPr>
          <p:cNvSpPr/>
          <p:nvPr/>
        </p:nvSpPr>
        <p:spPr>
          <a:xfrm rot="18900000">
            <a:off x="11667102" y="2463060"/>
            <a:ext cx="276103" cy="276103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A4DA8A26-AC02-D04F-AEBE-9CA324BABF22}"/>
              </a:ext>
            </a:extLst>
          </p:cNvPr>
          <p:cNvSpPr/>
          <p:nvPr/>
        </p:nvSpPr>
        <p:spPr>
          <a:xfrm rot="2547369">
            <a:off x="-3427402" y="4403521"/>
            <a:ext cx="4178709" cy="4178709"/>
          </a:xfrm>
          <a:prstGeom prst="blockArc">
            <a:avLst>
              <a:gd name="adj1" fmla="val 15623230"/>
              <a:gd name="adj2" fmla="val 17991358"/>
              <a:gd name="adj3" fmla="val 7748"/>
            </a:avLst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chemeClr val="tx1"/>
              </a:solidFill>
              <a:latin typeface="Quicksand" pitchFamily="2" charset="77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27D9A8-90B1-DD4F-AE7A-A02AFE844D99}"/>
              </a:ext>
            </a:extLst>
          </p:cNvPr>
          <p:cNvSpPr/>
          <p:nvPr/>
        </p:nvSpPr>
        <p:spPr>
          <a:xfrm rot="18900000">
            <a:off x="11136488" y="2796917"/>
            <a:ext cx="180026" cy="180026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357E6D-7A37-9A4C-AD31-02FF40405044}"/>
              </a:ext>
            </a:extLst>
          </p:cNvPr>
          <p:cNvSpPr/>
          <p:nvPr/>
        </p:nvSpPr>
        <p:spPr>
          <a:xfrm rot="18900000">
            <a:off x="415827" y="6321602"/>
            <a:ext cx="180026" cy="180026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E75985-96EF-9E44-B081-B42D41A3B8ED}"/>
              </a:ext>
            </a:extLst>
          </p:cNvPr>
          <p:cNvSpPr/>
          <p:nvPr/>
        </p:nvSpPr>
        <p:spPr>
          <a:xfrm rot="18900000">
            <a:off x="700835" y="4740949"/>
            <a:ext cx="113797" cy="113797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08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i="0" kern="1200">
          <a:solidFill>
            <a:schemeClr val="bg1"/>
          </a:solidFill>
          <a:latin typeface="Quicksan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Quicksan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Quicksan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Quicksan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Quicksan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Quicksan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DDD36-D83A-C756-D688-1B3F04788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春合宿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2023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A559F6-2446-7B3E-2065-737A40910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day1 &amp; day2</a:t>
            </a:r>
          </a:p>
          <a:p>
            <a:endParaRPr lang="en-US" altLang="ja-JP" dirty="0"/>
          </a:p>
          <a:p>
            <a:r>
              <a:rPr lang="ja-JP" altLang="en-US" dirty="0"/>
              <a:t>三瓶晃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9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0F4B9-34C3-CC15-FAC1-8ADAD09D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7601F-15B4-10DB-0CEB-37450D2B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走破性より速度を重視したデータを意識した。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速い速度で周回したデータが多いほど、自然と</a:t>
            </a:r>
            <a:r>
              <a:rPr kumimoji="1" lang="en-US" altLang="ja-JP" dirty="0"/>
              <a:t>”</a:t>
            </a:r>
            <a:r>
              <a:rPr kumimoji="1" lang="ja-JP" altLang="en-US" dirty="0"/>
              <a:t>速い速度での</a:t>
            </a:r>
            <a:r>
              <a:rPr kumimoji="1" lang="en-US" altLang="ja-JP" dirty="0"/>
              <a:t>”</a:t>
            </a:r>
            <a:r>
              <a:rPr kumimoji="1" lang="ja-JP" altLang="en-US" dirty="0"/>
              <a:t>走破確立も上がるのでは？</a:t>
            </a:r>
            <a:r>
              <a:rPr kumimoji="1" lang="en-US" altLang="ja-JP" dirty="0"/>
              <a:t>	</a:t>
            </a:r>
            <a:r>
              <a:rPr kumimoji="1" lang="ja-JP" altLang="en-US" dirty="0"/>
              <a:t>と考えてひたすらにデータを取ってみた。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スタート位置付近のコーンに吸い寄せられないように、その箇所だけ蛇行するようにした。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34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EC044-5CBC-0CA1-3C31-BC8DADBD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44FEE-9736-5071-6BFB-F4D78BD3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週目さえ超えれば、何週もするようなモデルが出来た。</a:t>
            </a:r>
            <a:endParaRPr kumimoji="1" lang="en-US" altLang="ja-JP" dirty="0"/>
          </a:p>
          <a:p>
            <a:r>
              <a:rPr lang="ja-JP" altLang="en-US" dirty="0"/>
              <a:t>安定的なモデルも出来はしたが、少し速度に欠けるものがあった。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明日は、安定性を向上させるようなデータ取りを意識したい。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思ったこと</a:t>
            </a:r>
            <a:endParaRPr lang="en-US" altLang="ja-JP" sz="2000" dirty="0"/>
          </a:p>
          <a:p>
            <a:r>
              <a:rPr lang="ja-JP" altLang="en-US" sz="2000" dirty="0"/>
              <a:t>近年の</a:t>
            </a:r>
            <a:r>
              <a:rPr lang="en-US" altLang="ja-JP" sz="2000" dirty="0"/>
              <a:t>AI</a:t>
            </a:r>
            <a:r>
              <a:rPr lang="ja-JP" altLang="en-US" sz="2000" dirty="0"/>
              <a:t>の発達が目覚ましいのは、学習データが一定の量（特異点）を超えたことが要因と聞いた。ので、めちゃめちゃ膨大な学習データを与えれば、超スゴモデルが出来る</a:t>
            </a:r>
            <a:r>
              <a:rPr lang="en-US" altLang="ja-JP" sz="2000" dirty="0"/>
              <a:t>…</a:t>
            </a:r>
            <a:r>
              <a:rPr lang="ja-JP" altLang="en-US" sz="2000" dirty="0"/>
              <a:t>？（時間がかかりすぎて試せないけど）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8802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DC1C94-40B5-C339-C164-A488DC72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2" y="921544"/>
            <a:ext cx="9439835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1">
  <a:themeElements>
    <a:clrScheme name="Personalizados 14">
      <a:dk1>
        <a:srgbClr val="445469"/>
      </a:dk1>
      <a:lt1>
        <a:srgbClr val="30B29A"/>
      </a:lt1>
      <a:dk2>
        <a:srgbClr val="44546A"/>
      </a:dk2>
      <a:lt2>
        <a:srgbClr val="FFFD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1" id="{6878D238-9509-4E48-8126-A3A762ADA548}" vid="{92E31A25-2199-4C7B-9BD3-CDD50B292B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simple1</Template>
  <TotalTime>105</TotalTime>
  <Words>177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明朝</vt:lpstr>
      <vt:lpstr>Quicksand</vt:lpstr>
      <vt:lpstr>Arial</vt:lpstr>
      <vt:lpstr>simple1</vt:lpstr>
      <vt:lpstr>春合宿2023</vt:lpstr>
      <vt:lpstr>工夫点</vt:lpstr>
      <vt:lpstr>結果・反省点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春合宿2023</dc:title>
  <dc:creator>三瓶 晃</dc:creator>
  <cp:lastModifiedBy>三瓶 晃</cp:lastModifiedBy>
  <cp:revision>4</cp:revision>
  <dcterms:created xsi:type="dcterms:W3CDTF">2023-03-30T06:21:15Z</dcterms:created>
  <dcterms:modified xsi:type="dcterms:W3CDTF">2023-03-30T08:06:28Z</dcterms:modified>
</cp:coreProperties>
</file>