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マスター サブタイトルの書式設定</a:t>
            </a:r>
            <a:endParaRPr lang="en-US" dirty="0"/>
          </a:p>
        </p:txBody>
      </p:sp>
      <p:sp>
        <p:nvSpPr>
          <p:cNvPr id="4" name="Date Placeholder 3"/>
          <p:cNvSpPr>
            <a:spLocks noGrp="1"/>
          </p:cNvSpPr>
          <p:nvPr>
            <p:ph type="dt" sz="half" idx="10"/>
          </p:nvPr>
        </p:nvSpPr>
        <p:spPr>
          <a:xfrm>
            <a:off x="7983232" y="5037663"/>
            <a:ext cx="897467" cy="279400"/>
          </a:xfrm>
        </p:spPr>
        <p:txBody>
          <a:bodyPr/>
          <a:lstStyle/>
          <a:p>
            <a:fld id="{508E2978-0F97-47F2-9F3E-50E367B9FAD8}" type="datetimeFigureOut">
              <a:rPr kumimoji="1" lang="ja-JP" altLang="en-US" smtClean="0"/>
              <a:t>2023/3/30</a:t>
            </a:fld>
            <a:endParaRPr kumimoji="1" lang="ja-JP" altLang="en-US"/>
          </a:p>
        </p:txBody>
      </p:sp>
      <p:sp>
        <p:nvSpPr>
          <p:cNvPr id="5" name="Footer Placeholder 4"/>
          <p:cNvSpPr>
            <a:spLocks noGrp="1"/>
          </p:cNvSpPr>
          <p:nvPr>
            <p:ph type="ftr" sz="quarter" idx="11"/>
          </p:nvPr>
        </p:nvSpPr>
        <p:spPr>
          <a:xfrm>
            <a:off x="2692397" y="5037663"/>
            <a:ext cx="5214635" cy="279400"/>
          </a:xfrm>
        </p:spPr>
        <p:txBody>
          <a:bodyPr/>
          <a:lstStyle/>
          <a:p>
            <a:endParaRPr kumimoji="1" lang="ja-JP" altLang="en-US"/>
          </a:p>
        </p:txBody>
      </p:sp>
      <p:sp>
        <p:nvSpPr>
          <p:cNvPr id="6" name="Slide Number Placeholder 5"/>
          <p:cNvSpPr>
            <a:spLocks noGrp="1"/>
          </p:cNvSpPr>
          <p:nvPr>
            <p:ph type="sldNum" sz="quarter" idx="12"/>
          </p:nvPr>
        </p:nvSpPr>
        <p:spPr>
          <a:xfrm>
            <a:off x="8956900" y="5037663"/>
            <a:ext cx="551167" cy="279400"/>
          </a:xfrm>
        </p:spPr>
        <p:txBody>
          <a:bodyPr/>
          <a:lstStyle/>
          <a:p>
            <a:fld id="{AE805C44-2802-402C-92D9-742D077CD999}" type="slidenum">
              <a:rPr kumimoji="1" lang="ja-JP" altLang="en-US" smtClean="0"/>
              <a:t>‹#›</a:t>
            </a:fld>
            <a:endParaRPr kumimoji="1" lang="ja-JP" alt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17478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パノラマ写真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08E2978-0F97-47F2-9F3E-50E367B9FAD8}" type="datetimeFigureOut">
              <a:rPr kumimoji="1" lang="ja-JP" altLang="en-US" smtClean="0"/>
              <a:t>2023/3/30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AE805C44-2802-402C-92D9-742D077CD999}" type="slidenum">
              <a:rPr kumimoji="1" lang="ja-JP" altLang="en-US" smtClean="0"/>
              <a:t>‹#›</a:t>
            </a:fld>
            <a:endParaRPr kumimoji="1" lang="ja-JP" altLang="en-US"/>
          </a:p>
        </p:txBody>
      </p:sp>
    </p:spTree>
    <p:extLst>
      <p:ext uri="{BB962C8B-B14F-4D97-AF65-F5344CB8AC3E}">
        <p14:creationId xmlns:p14="http://schemas.microsoft.com/office/powerpoint/2010/main" val="3818120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508E2978-0F97-47F2-9F3E-50E367B9FAD8}" type="datetimeFigureOut">
              <a:rPr kumimoji="1" lang="ja-JP" altLang="en-US" smtClean="0"/>
              <a:t>2023/3/30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E805C44-2802-402C-92D9-742D077CD999}" type="slidenum">
              <a:rPr kumimoji="1" lang="ja-JP" altLang="en-US" smtClean="0"/>
              <a:t>‹#›</a:t>
            </a:fld>
            <a:endParaRPr kumimoji="1" lang="ja-JP" alt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944736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ja-JP" altLang="en-US"/>
              <a:t>マスター タイトルの書式設定</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508E2978-0F97-47F2-9F3E-50E367B9FAD8}" type="datetimeFigureOut">
              <a:rPr kumimoji="1" lang="ja-JP" altLang="en-US" smtClean="0"/>
              <a:t>2023/3/30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E805C44-2802-402C-92D9-742D077CD999}" type="slidenum">
              <a:rPr kumimoji="1" lang="ja-JP" altLang="en-US" smtClean="0"/>
              <a:t>‹#›</a:t>
            </a:fld>
            <a:endParaRPr kumimoji="1" lang="ja-JP" alt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906870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508E2978-0F97-47F2-9F3E-50E367B9FAD8}" type="datetimeFigureOut">
              <a:rPr kumimoji="1" lang="ja-JP" altLang="en-US" smtClean="0"/>
              <a:t>2023/3/30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E805C44-2802-402C-92D9-742D077CD999}" type="slidenum">
              <a:rPr kumimoji="1" lang="ja-JP" altLang="en-US" smtClean="0"/>
              <a:t>‹#›</a:t>
            </a:fld>
            <a:endParaRPr kumimoji="1" lang="ja-JP" altLang="en-US"/>
          </a:p>
        </p:txBody>
      </p:sp>
    </p:spTree>
    <p:extLst>
      <p:ext uri="{BB962C8B-B14F-4D97-AF65-F5344CB8AC3E}">
        <p14:creationId xmlns:p14="http://schemas.microsoft.com/office/powerpoint/2010/main" val="30186124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ja-JP" altLang="en-US"/>
              <a:t>マスター タイトルの書式設定</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508E2978-0F97-47F2-9F3E-50E367B9FAD8}" type="datetimeFigureOut">
              <a:rPr kumimoji="1" lang="ja-JP" altLang="en-US" smtClean="0"/>
              <a:t>2023/3/30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E805C44-2802-402C-92D9-742D077CD999}" type="slidenum">
              <a:rPr kumimoji="1" lang="ja-JP" altLang="en-US" smtClean="0"/>
              <a:t>‹#›</a:t>
            </a:fld>
            <a:endParaRPr kumimoji="1" lang="ja-JP" alt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398470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ja-JP" altLang="en-US"/>
              <a:t>マスター タイトルの書式設定</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508E2978-0F97-47F2-9F3E-50E367B9FAD8}" type="datetimeFigureOut">
              <a:rPr kumimoji="1" lang="ja-JP" altLang="en-US" smtClean="0"/>
              <a:t>2023/3/30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E805C44-2802-402C-92D9-742D077CD999}" type="slidenum">
              <a:rPr kumimoji="1" lang="ja-JP" altLang="en-US" smtClean="0"/>
              <a:t>‹#›</a:t>
            </a:fld>
            <a:endParaRPr kumimoji="1" lang="ja-JP" alt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77242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ncho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08E2978-0F97-47F2-9F3E-50E367B9FAD8}" type="datetimeFigureOut">
              <a:rPr kumimoji="1" lang="ja-JP" altLang="en-US" smtClean="0"/>
              <a:t>2023/3/30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E805C44-2802-402C-92D9-742D077CD999}" type="slidenum">
              <a:rPr kumimoji="1" lang="ja-JP" altLang="en-US" smtClean="0"/>
              <a:t>‹#›</a:t>
            </a:fld>
            <a:endParaRPr kumimoji="1" lang="ja-JP" alt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955041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08E2978-0F97-47F2-9F3E-50E367B9FAD8}" type="datetimeFigureOut">
              <a:rPr kumimoji="1" lang="ja-JP" altLang="en-US" smtClean="0"/>
              <a:t>2023/3/30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E805C44-2802-402C-92D9-742D077CD999}" type="slidenum">
              <a:rPr kumimoji="1" lang="ja-JP" altLang="en-US" smtClean="0"/>
              <a:t>‹#›</a:t>
            </a:fld>
            <a:endParaRPr kumimoji="1" lang="ja-JP" alt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797273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08E2978-0F97-47F2-9F3E-50E367B9FAD8}" type="datetimeFigureOut">
              <a:rPr kumimoji="1" lang="ja-JP" altLang="en-US" smtClean="0"/>
              <a:t>2023/3/30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E805C44-2802-402C-92D9-742D077CD999}" type="slidenum">
              <a:rPr kumimoji="1" lang="ja-JP" altLang="en-US" smtClean="0"/>
              <a:t>‹#›</a:t>
            </a:fld>
            <a:endParaRPr kumimoji="1" lang="ja-JP" altLang="en-US"/>
          </a:p>
        </p:txBody>
      </p:sp>
    </p:spTree>
    <p:extLst>
      <p:ext uri="{BB962C8B-B14F-4D97-AF65-F5344CB8AC3E}">
        <p14:creationId xmlns:p14="http://schemas.microsoft.com/office/powerpoint/2010/main" val="65248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508E2978-0F97-47F2-9F3E-50E367B9FAD8}" type="datetimeFigureOut">
              <a:rPr kumimoji="1" lang="ja-JP" altLang="en-US" smtClean="0"/>
              <a:t>2023/3/30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E805C44-2802-402C-92D9-742D077CD999}" type="slidenum">
              <a:rPr kumimoji="1" lang="ja-JP" altLang="en-US" smtClean="0"/>
              <a:t>‹#›</a:t>
            </a:fld>
            <a:endParaRPr kumimoji="1" lang="ja-JP" alt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126563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508E2978-0F97-47F2-9F3E-50E367B9FAD8}" type="datetimeFigureOut">
              <a:rPr kumimoji="1" lang="ja-JP" altLang="en-US" smtClean="0"/>
              <a:t>2023/3/30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AE805C44-2802-402C-92D9-742D077CD999}" type="slidenum">
              <a:rPr kumimoji="1" lang="ja-JP" altLang="en-US" smtClean="0"/>
              <a:t>‹#›</a:t>
            </a:fld>
            <a:endParaRPr kumimoji="1" lang="ja-JP" altLang="en-US"/>
          </a:p>
        </p:txBody>
      </p:sp>
    </p:spTree>
    <p:extLst>
      <p:ext uri="{BB962C8B-B14F-4D97-AF65-F5344CB8AC3E}">
        <p14:creationId xmlns:p14="http://schemas.microsoft.com/office/powerpoint/2010/main" val="10525797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508E2978-0F97-47F2-9F3E-50E367B9FAD8}" type="datetimeFigureOut">
              <a:rPr kumimoji="1" lang="ja-JP" altLang="en-US" smtClean="0"/>
              <a:t>2023/3/30</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AE805C44-2802-402C-92D9-742D077CD999}" type="slidenum">
              <a:rPr kumimoji="1" lang="ja-JP" altLang="en-US" smtClean="0"/>
              <a:t>‹#›</a:t>
            </a:fld>
            <a:endParaRPr kumimoji="1" lang="ja-JP" alt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936440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508E2978-0F97-47F2-9F3E-50E367B9FAD8}" type="datetimeFigureOut">
              <a:rPr kumimoji="1" lang="ja-JP" altLang="en-US" smtClean="0"/>
              <a:t>2023/3/30</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AE805C44-2802-402C-92D9-742D077CD999}" type="slidenum">
              <a:rPr kumimoji="1" lang="ja-JP" altLang="en-US" smtClean="0"/>
              <a:t>‹#›</a:t>
            </a:fld>
            <a:endParaRPr kumimoji="1" lang="ja-JP" alt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921788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8E2978-0F97-47F2-9F3E-50E367B9FAD8}" type="datetimeFigureOut">
              <a:rPr kumimoji="1" lang="ja-JP" altLang="en-US" smtClean="0"/>
              <a:t>2023/3/30</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AE805C44-2802-402C-92D9-742D077CD999}" type="slidenum">
              <a:rPr kumimoji="1" lang="ja-JP" altLang="en-US" smtClean="0"/>
              <a:t>‹#›</a:t>
            </a:fld>
            <a:endParaRPr kumimoji="1" lang="ja-JP" altLang="en-US"/>
          </a:p>
        </p:txBody>
      </p:sp>
    </p:spTree>
    <p:extLst>
      <p:ext uri="{BB962C8B-B14F-4D97-AF65-F5344CB8AC3E}">
        <p14:creationId xmlns:p14="http://schemas.microsoft.com/office/powerpoint/2010/main" val="42148418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ja-JP" altLang="en-US"/>
              <a:t>マスター タイトルの書式設定</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08E2978-0F97-47F2-9F3E-50E367B9FAD8}" type="datetimeFigureOut">
              <a:rPr kumimoji="1" lang="ja-JP" altLang="en-US" smtClean="0"/>
              <a:t>2023/3/30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AE805C44-2802-402C-92D9-742D077CD999}" type="slidenum">
              <a:rPr kumimoji="1" lang="ja-JP" altLang="en-US" smtClean="0"/>
              <a:t>‹#›</a:t>
            </a:fld>
            <a:endParaRPr kumimoji="1" lang="ja-JP" alt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499052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ja-JP" altLang="en-US"/>
              <a:t>マスター タイトルの書式設定</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08E2978-0F97-47F2-9F3E-50E367B9FAD8}" type="datetimeFigureOut">
              <a:rPr kumimoji="1" lang="ja-JP" altLang="en-US" smtClean="0"/>
              <a:t>2023/3/30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AE805C44-2802-402C-92D9-742D077CD999}" type="slidenum">
              <a:rPr kumimoji="1" lang="ja-JP" altLang="en-US" smtClean="0"/>
              <a:t>‹#›</a:t>
            </a:fld>
            <a:endParaRPr kumimoji="1" lang="ja-JP" altLang="en-US"/>
          </a:p>
        </p:txBody>
      </p:sp>
    </p:spTree>
    <p:extLst>
      <p:ext uri="{BB962C8B-B14F-4D97-AF65-F5344CB8AC3E}">
        <p14:creationId xmlns:p14="http://schemas.microsoft.com/office/powerpoint/2010/main" val="37596887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08E2978-0F97-47F2-9F3E-50E367B9FAD8}" type="datetimeFigureOut">
              <a:rPr kumimoji="1" lang="ja-JP" altLang="en-US" smtClean="0"/>
              <a:t>2023/3/30</a:t>
            </a:fld>
            <a:endParaRPr kumimoji="1" lang="ja-JP" alt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kumimoji="1" lang="ja-JP" alt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E805C44-2802-402C-92D9-742D077CD999}" type="slidenum">
              <a:rPr kumimoji="1" lang="ja-JP" altLang="en-US" smtClean="0"/>
              <a:t>‹#›</a:t>
            </a:fld>
            <a:endParaRPr kumimoji="1" lang="ja-JP" altLang="en-US"/>
          </a:p>
        </p:txBody>
      </p:sp>
    </p:spTree>
    <p:extLst>
      <p:ext uri="{BB962C8B-B14F-4D97-AF65-F5344CB8AC3E}">
        <p14:creationId xmlns:p14="http://schemas.microsoft.com/office/powerpoint/2010/main" val="2117433582"/>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457200" rtl="0" eaLnBrk="1" latinLnBrk="0" hangingPunct="1">
        <a:spcBef>
          <a:spcPct val="0"/>
        </a:spcBef>
        <a:buNone/>
        <a:defRPr kumimoji="1" sz="4400" kern="1200" cap="none">
          <a:ln w="3175" cmpd="sng">
            <a:noFill/>
          </a:ln>
          <a:solidFill>
            <a:schemeClr val="tx1">
              <a:lumMod val="85000"/>
              <a:lumOff val="15000"/>
            </a:schemeClr>
          </a:solidFill>
          <a:effectLst/>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kumimoji="1"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kumimoji="1"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kumimoji="1"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kumimoji="1"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1E212BC-9257-C084-3E20-8AC25323D9F2}"/>
              </a:ext>
            </a:extLst>
          </p:cNvPr>
          <p:cNvSpPr>
            <a:spLocks noGrp="1"/>
          </p:cNvSpPr>
          <p:nvPr>
            <p:ph type="ctrTitle"/>
          </p:nvPr>
        </p:nvSpPr>
        <p:spPr/>
        <p:txBody>
          <a:bodyPr/>
          <a:lstStyle/>
          <a:p>
            <a:r>
              <a:rPr kumimoji="1" lang="ja-JP" altLang="en-US" dirty="0"/>
              <a:t>春合宿</a:t>
            </a:r>
            <a:r>
              <a:rPr kumimoji="1" lang="en-US" altLang="ja-JP" dirty="0"/>
              <a:t>2023</a:t>
            </a:r>
            <a:r>
              <a:rPr kumimoji="1" lang="ja-JP" altLang="en-US" dirty="0"/>
              <a:t>　</a:t>
            </a:r>
            <a:r>
              <a:rPr kumimoji="1" lang="en-US" altLang="ja-JP" dirty="0"/>
              <a:t>1,2</a:t>
            </a:r>
            <a:r>
              <a:rPr kumimoji="1" lang="ja-JP" altLang="en-US" dirty="0"/>
              <a:t>日目</a:t>
            </a:r>
          </a:p>
        </p:txBody>
      </p:sp>
      <p:sp>
        <p:nvSpPr>
          <p:cNvPr id="3" name="字幕 2">
            <a:extLst>
              <a:ext uri="{FF2B5EF4-FFF2-40B4-BE49-F238E27FC236}">
                <a16:creationId xmlns:a16="http://schemas.microsoft.com/office/drawing/2014/main" id="{CCB68548-597C-152E-9BF6-5333C46E23BB}"/>
              </a:ext>
            </a:extLst>
          </p:cNvPr>
          <p:cNvSpPr>
            <a:spLocks noGrp="1"/>
          </p:cNvSpPr>
          <p:nvPr>
            <p:ph type="subTitle" idx="1"/>
          </p:nvPr>
        </p:nvSpPr>
        <p:spPr>
          <a:xfrm>
            <a:off x="3762652" y="4003829"/>
            <a:ext cx="4666695" cy="454981"/>
          </a:xfrm>
        </p:spPr>
        <p:txBody>
          <a:bodyPr>
            <a:noAutofit/>
          </a:bodyPr>
          <a:lstStyle/>
          <a:p>
            <a:r>
              <a:rPr kumimoji="1" lang="en-US" altLang="ja-JP" sz="3600" dirty="0"/>
              <a:t>S1290231</a:t>
            </a:r>
          </a:p>
          <a:p>
            <a:r>
              <a:rPr kumimoji="1" lang="en-US" altLang="ja-JP" sz="3600" dirty="0" err="1"/>
              <a:t>Tomose</a:t>
            </a:r>
            <a:r>
              <a:rPr kumimoji="1" lang="ja-JP" altLang="en-US" sz="3600" dirty="0"/>
              <a:t>　</a:t>
            </a:r>
            <a:r>
              <a:rPr kumimoji="1" lang="en-US" altLang="ja-JP" sz="3600" dirty="0"/>
              <a:t>Imai</a:t>
            </a:r>
            <a:endParaRPr kumimoji="1" lang="ja-JP" altLang="en-US" sz="3600" dirty="0"/>
          </a:p>
        </p:txBody>
      </p:sp>
    </p:spTree>
    <p:extLst>
      <p:ext uri="{BB962C8B-B14F-4D97-AF65-F5344CB8AC3E}">
        <p14:creationId xmlns:p14="http://schemas.microsoft.com/office/powerpoint/2010/main" val="28030486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5F4CA6E-AD43-A86B-E0A8-D9D62C67901C}"/>
              </a:ext>
            </a:extLst>
          </p:cNvPr>
          <p:cNvSpPr>
            <a:spLocks noGrp="1"/>
          </p:cNvSpPr>
          <p:nvPr>
            <p:ph type="title"/>
          </p:nvPr>
        </p:nvSpPr>
        <p:spPr/>
        <p:txBody>
          <a:bodyPr/>
          <a:lstStyle/>
          <a:p>
            <a:r>
              <a:rPr kumimoji="1" lang="ja-JP" altLang="en-US" dirty="0"/>
              <a:t>工夫点</a:t>
            </a:r>
          </a:p>
        </p:txBody>
      </p:sp>
      <p:sp>
        <p:nvSpPr>
          <p:cNvPr id="3" name="コンテンツ プレースホルダー 2">
            <a:extLst>
              <a:ext uri="{FF2B5EF4-FFF2-40B4-BE49-F238E27FC236}">
                <a16:creationId xmlns:a16="http://schemas.microsoft.com/office/drawing/2014/main" id="{EDFC6EC6-8935-467B-ADB6-14A32D7E0853}"/>
              </a:ext>
            </a:extLst>
          </p:cNvPr>
          <p:cNvSpPr>
            <a:spLocks noGrp="1"/>
          </p:cNvSpPr>
          <p:nvPr>
            <p:ph idx="1"/>
          </p:nvPr>
        </p:nvSpPr>
        <p:spPr/>
        <p:txBody>
          <a:bodyPr/>
          <a:lstStyle/>
          <a:p>
            <a:r>
              <a:rPr lang="ja-JP" altLang="en-US" dirty="0"/>
              <a:t>エラー復帰</a:t>
            </a:r>
            <a:endParaRPr lang="en-US" altLang="ja-JP" dirty="0"/>
          </a:p>
          <a:p>
            <a:pPr marL="0" indent="0">
              <a:buNone/>
            </a:pPr>
            <a:r>
              <a:rPr lang="ja-JP" altLang="en-US" sz="2000" dirty="0"/>
              <a:t>　コースエラーや壁</a:t>
            </a:r>
            <a:r>
              <a:rPr lang="en-US" altLang="ja-JP" sz="2000" dirty="0"/>
              <a:t>,</a:t>
            </a:r>
            <a:r>
              <a:rPr lang="ja-JP" altLang="en-US" sz="2000" dirty="0"/>
              <a:t>コーンに激突しても復帰できるように、わざと壁などに衝突することで復帰することを学習させようとした。結果、衝突し停止しても元のルートに戻るようになった。</a:t>
            </a:r>
            <a:endParaRPr lang="en-US" altLang="ja-JP" sz="2000" dirty="0"/>
          </a:p>
          <a:p>
            <a:pPr marL="0" indent="0">
              <a:buNone/>
            </a:pPr>
            <a:endParaRPr lang="en-US" altLang="ja-JP" dirty="0"/>
          </a:p>
          <a:p>
            <a:r>
              <a:rPr lang="ja-JP" altLang="en-US" dirty="0"/>
              <a:t>最速タイム</a:t>
            </a:r>
            <a:r>
              <a:rPr kumimoji="1" lang="ja-JP" altLang="en-US" dirty="0"/>
              <a:t>　</a:t>
            </a:r>
            <a:endParaRPr kumimoji="1" lang="en-US" altLang="ja-JP" dirty="0"/>
          </a:p>
          <a:p>
            <a:pPr marL="0" indent="0">
              <a:buNone/>
            </a:pPr>
            <a:r>
              <a:rPr kumimoji="1" lang="ja-JP" altLang="en-US" sz="2000" dirty="0"/>
              <a:t>タイム重視の最短距離を走行するデータを取り、良いタイムが出るように学習の際必ず入れた。</a:t>
            </a:r>
          </a:p>
        </p:txBody>
      </p:sp>
    </p:spTree>
    <p:extLst>
      <p:ext uri="{BB962C8B-B14F-4D97-AF65-F5344CB8AC3E}">
        <p14:creationId xmlns:p14="http://schemas.microsoft.com/office/powerpoint/2010/main" val="20277815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778C3E6-1D44-0D86-F190-83985F1B74C9}"/>
              </a:ext>
            </a:extLst>
          </p:cNvPr>
          <p:cNvSpPr>
            <a:spLocks noGrp="1"/>
          </p:cNvSpPr>
          <p:nvPr>
            <p:ph type="title"/>
          </p:nvPr>
        </p:nvSpPr>
        <p:spPr/>
        <p:txBody>
          <a:bodyPr/>
          <a:lstStyle/>
          <a:p>
            <a:r>
              <a:rPr kumimoji="1" lang="ja-JP" altLang="en-US" dirty="0"/>
              <a:t>反省点</a:t>
            </a:r>
          </a:p>
        </p:txBody>
      </p:sp>
      <p:sp>
        <p:nvSpPr>
          <p:cNvPr id="3" name="コンテンツ プレースホルダー 2">
            <a:extLst>
              <a:ext uri="{FF2B5EF4-FFF2-40B4-BE49-F238E27FC236}">
                <a16:creationId xmlns:a16="http://schemas.microsoft.com/office/drawing/2014/main" id="{C96BEBB6-0B0A-9144-BE12-09D2B0FEA37F}"/>
              </a:ext>
            </a:extLst>
          </p:cNvPr>
          <p:cNvSpPr>
            <a:spLocks noGrp="1"/>
          </p:cNvSpPr>
          <p:nvPr>
            <p:ph idx="1"/>
          </p:nvPr>
        </p:nvSpPr>
        <p:spPr/>
        <p:txBody>
          <a:bodyPr/>
          <a:lstStyle/>
          <a:p>
            <a:r>
              <a:rPr lang="ja-JP" altLang="en-US" dirty="0"/>
              <a:t>衝突現象</a:t>
            </a:r>
            <a:endParaRPr lang="en-US" altLang="ja-JP" dirty="0"/>
          </a:p>
          <a:p>
            <a:pPr marL="0" indent="0">
              <a:buNone/>
            </a:pPr>
            <a:r>
              <a:rPr lang="ja-JP" altLang="en-US" sz="2000" dirty="0"/>
              <a:t>何度か学習させていくとスタート直後に道を逸れ、赤コーンに衝突してしまうことがあった。修正しようとしたが上手くいかなかったため、最終日には可能にしたい。</a:t>
            </a:r>
            <a:endParaRPr kumimoji="1" lang="ja-JP" altLang="en-US" sz="2000" dirty="0"/>
          </a:p>
        </p:txBody>
      </p:sp>
      <p:pic>
        <p:nvPicPr>
          <p:cNvPr id="5" name="図 4">
            <a:extLst>
              <a:ext uri="{FF2B5EF4-FFF2-40B4-BE49-F238E27FC236}">
                <a16:creationId xmlns:a16="http://schemas.microsoft.com/office/drawing/2014/main" id="{7A9CAC7B-3A5B-564A-0CD4-FDAF9B00EEC0}"/>
              </a:ext>
            </a:extLst>
          </p:cNvPr>
          <p:cNvPicPr>
            <a:picLocks noChangeAspect="1"/>
          </p:cNvPicPr>
          <p:nvPr/>
        </p:nvPicPr>
        <p:blipFill>
          <a:blip r:embed="rId2"/>
          <a:stretch>
            <a:fillRect/>
          </a:stretch>
        </p:blipFill>
        <p:spPr>
          <a:xfrm>
            <a:off x="1858516" y="3733060"/>
            <a:ext cx="4743510" cy="2474162"/>
          </a:xfrm>
          <a:prstGeom prst="rect">
            <a:avLst/>
          </a:prstGeom>
        </p:spPr>
      </p:pic>
      <p:sp>
        <p:nvSpPr>
          <p:cNvPr id="6" name="楕円 5">
            <a:extLst>
              <a:ext uri="{FF2B5EF4-FFF2-40B4-BE49-F238E27FC236}">
                <a16:creationId xmlns:a16="http://schemas.microsoft.com/office/drawing/2014/main" id="{8B748784-5AAC-446B-EF6A-293063F5E1B1}"/>
              </a:ext>
            </a:extLst>
          </p:cNvPr>
          <p:cNvSpPr/>
          <p:nvPr/>
        </p:nvSpPr>
        <p:spPr>
          <a:xfrm>
            <a:off x="4980372" y="3733060"/>
            <a:ext cx="807868" cy="832575"/>
          </a:xfrm>
          <a:prstGeom prst="ellipse">
            <a:avLst/>
          </a:prstGeom>
          <a:noFill/>
          <a:ln w="381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273948363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オーガニック">
  <a:themeElements>
    <a:clrScheme name="オーガニック">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オーガニック">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オーガニック">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115</TotalTime>
  <Words>128</Words>
  <Application>Microsoft Office PowerPoint</Application>
  <PresentationFormat>ワイド画面</PresentationFormat>
  <Paragraphs>12</Paragraphs>
  <Slides>3</Slides>
  <Notes>0</Notes>
  <HiddenSlides>0</HiddenSlides>
  <MMClips>0</MMClips>
  <ScaleCrop>false</ScaleCrop>
  <HeadingPairs>
    <vt:vector size="6" baseType="variant">
      <vt:variant>
        <vt:lpstr>使用されているフォント</vt:lpstr>
      </vt:variant>
      <vt:variant>
        <vt:i4>2</vt:i4>
      </vt:variant>
      <vt:variant>
        <vt:lpstr>テーマ</vt:lpstr>
      </vt:variant>
      <vt:variant>
        <vt:i4>1</vt:i4>
      </vt:variant>
      <vt:variant>
        <vt:lpstr>スライド タイトル</vt:lpstr>
      </vt:variant>
      <vt:variant>
        <vt:i4>3</vt:i4>
      </vt:variant>
    </vt:vector>
  </HeadingPairs>
  <TitlesOfParts>
    <vt:vector size="6" baseType="lpstr">
      <vt:lpstr>Arial</vt:lpstr>
      <vt:lpstr>Garamond</vt:lpstr>
      <vt:lpstr>オーガニック</vt:lpstr>
      <vt:lpstr>春合宿2023　1,2日目</vt:lpstr>
      <vt:lpstr>工夫点</vt:lpstr>
      <vt:lpstr>反省点</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春合宿2023　1,2日目</dc:title>
  <dc:creator>今井 比晴</dc:creator>
  <cp:lastModifiedBy>今井 比晴</cp:lastModifiedBy>
  <cp:revision>4</cp:revision>
  <dcterms:created xsi:type="dcterms:W3CDTF">2023-03-30T06:21:00Z</dcterms:created>
  <dcterms:modified xsi:type="dcterms:W3CDTF">2023-03-30T08:16:19Z</dcterms:modified>
</cp:coreProperties>
</file>