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FAC77-4798-394B-D2F3-8AF83F72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BE4F3C-2CB9-6333-782C-35E3FB423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2D69B-A95C-D27A-A7A1-304074F2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64F7E-4803-6731-586A-CC842B22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A89D3-23FF-31B3-8FA2-FCDCDCEA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728FE-222B-7B25-E458-417FAC1E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5E6865-C715-1D2A-92EE-EE36E0B5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A336AD-AD13-F547-1598-9CB23023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FD012-3CA3-5997-3071-900463B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2FA9-2606-319A-A73B-9885ACFE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327C6-9A94-BD62-4A8D-2BA7BE55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265CB-59D5-1651-E051-C1BE0178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CDB10-6E49-8948-065D-1CB4C4DC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86C05-00C3-ECE2-236A-08DC3D92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D4EB2-1116-57AE-0703-61F2E34F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F7359-7E9A-EF3B-B081-4CFB7D91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74FB88-15FE-F939-7538-DC8C444F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568AE-3B09-CFAF-6562-44A1647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25F80-1848-3ABC-7DA1-847E5089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57728-76FA-95A4-3C83-1E02165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C01E2-2A10-0E8B-5AA1-9C86E250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067DC5-DCF3-1589-FF67-01C85BAE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C7121-FF7C-7BCC-2992-2CB12373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0DCEB-B720-1725-F013-0202B44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8CCB9-238D-6E2E-683C-7DE42885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3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CD789-E616-3941-8D40-AEA7E006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C186E-A656-BDCB-D884-8D113B7D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331F-9A31-64D3-FBE0-A6C547B1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1FB4C-8E1D-44F2-5213-0A3E8266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EA5AA2-2BC1-0D8A-C276-20B8BED1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20A07-8370-72E9-59CB-7199505E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B07FC-5187-45BC-BD6C-9E59E8CB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AD3953-420F-90D6-254A-086845A8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E260ED-670F-85AF-95FF-F5FE7CD1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816048-02A9-203B-02B6-2C34EB14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DC9EEE-4F48-851B-0417-1D5EEFF4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A4FBE3-D5EE-EE9B-8D33-0CA18879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333270-FB32-5524-A703-3C35EF4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323078-23B9-353C-A8AB-1C63F0D4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93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8226D-0A39-5B30-0D52-AE84A986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F08C73-D856-8AC2-8608-E7A7915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8C6E93-EAFE-049F-7CDE-BA848E2B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CD7DEF-EDA6-2DA7-EF83-F196146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2E3181-BA70-E7A3-10C6-77CA9226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C32BE-ADCE-81D6-5F23-3C8F54FF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E4658-3023-B65D-FC02-5F9CF4DE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3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94DE9-24D9-A4D0-C689-462E7B50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2BCD5-B56B-8583-84C6-6E8B0FAE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C3E074-7787-4A3F-C390-BDC5A6A5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5E199-E8AC-36FA-ECDC-135612D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671695-CB55-1721-5F02-01152930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B205D0-41E8-7147-8034-14269CDB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5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7E070-69D1-53A4-38CD-B6AAE9E4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4DE5DE-8EBF-D62C-45A2-0560FD316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1BA501-130E-B4C1-6D84-17F0063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AB13D-31E5-F5B2-2969-E94A9FEB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CDD88E-345A-485F-234F-EF8A1212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66319D-20EE-09EA-AAD9-EA4FED34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3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2FB434-59DA-8506-A44C-185B4020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B0EEA-16D8-8246-DC4E-7DFB434A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4A617-1FD5-DE9B-B869-90545801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195E-DFC3-4E4F-B2E8-7FF0D87181E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228F3-26ED-2BDD-6206-04F377667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F0798-B496-4821-51FD-C7318C80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E6BD-9A8E-49F8-B3F1-067A64147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0F368C-01A2-8348-E584-CF331527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kumimoji="1" lang="en-US" altLang="ja-JP" sz="5100"/>
              <a:t>Donkey car</a:t>
            </a:r>
            <a:r>
              <a:rPr kumimoji="1" lang="ja-JP" altLang="en-US" sz="5100"/>
              <a:t>レース</a:t>
            </a:r>
            <a:br>
              <a:rPr kumimoji="1" lang="en-US" altLang="ja-JP" sz="5100"/>
            </a:br>
            <a:r>
              <a:rPr kumimoji="1" lang="ja-JP" altLang="en-US" sz="5100"/>
              <a:t>～</a:t>
            </a:r>
            <a:r>
              <a:rPr lang="ja-JP" altLang="en-US" sz="5100"/>
              <a:t>一日目、二日目</a:t>
            </a:r>
            <a:r>
              <a:rPr kumimoji="1" lang="ja-JP" altLang="en-US" sz="5100"/>
              <a:t>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06345-8338-BB75-9268-43A795B3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altLang="ja-JP" dirty="0"/>
              <a:t>S1290090</a:t>
            </a:r>
          </a:p>
          <a:p>
            <a:r>
              <a:rPr lang="ja-JP" altLang="en-US" dirty="0"/>
              <a:t>勝又四海</a:t>
            </a:r>
            <a:endParaRPr kumimoji="1" lang="ja-JP" alt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44D8FB-5EA0-B050-F6F6-D4C01CE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工夫した点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CD2F7-0065-BAEF-2D0D-D0F92A7F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kumimoji="1" lang="ja-JP" altLang="en-US" sz="2600"/>
              <a:t>理想的なコース取り</a:t>
            </a:r>
            <a:endParaRPr kumimoji="1" lang="en-US" altLang="ja-JP" sz="2600"/>
          </a:p>
          <a:p>
            <a:pPr marL="0" indent="0">
              <a:buNone/>
            </a:pPr>
            <a:r>
              <a:rPr lang="ja-JP" altLang="en-US" sz="2600"/>
              <a:t>走るコースをコースマップを見ながら検討、決定した。</a:t>
            </a:r>
            <a:endParaRPr lang="en-US" altLang="ja-JP" sz="2600"/>
          </a:p>
          <a:p>
            <a:endParaRPr kumimoji="1" lang="en-US" altLang="ja-JP" sz="2600"/>
          </a:p>
          <a:p>
            <a:r>
              <a:rPr kumimoji="1" lang="ja-JP" altLang="en-US" sz="2600"/>
              <a:t>速さと安定の両立</a:t>
            </a:r>
            <a:endParaRPr kumimoji="1" lang="en-US" altLang="ja-JP" sz="2600"/>
          </a:p>
          <a:p>
            <a:pPr marL="0" indent="0">
              <a:buNone/>
            </a:pPr>
            <a:r>
              <a:rPr kumimoji="1" lang="ja-JP" altLang="en-US" sz="2600"/>
              <a:t>学習させるデータに最速のデータと外側のルートを通るデータ、蛇行するデータを混ぜた。</a:t>
            </a:r>
            <a:endParaRPr kumimoji="1" lang="en-US" altLang="ja-JP" sz="2600"/>
          </a:p>
          <a:p>
            <a:pPr marL="0" indent="0">
              <a:buNone/>
            </a:pPr>
            <a:endParaRPr kumimoji="1" lang="en-US" altLang="ja-JP" sz="2600"/>
          </a:p>
          <a:p>
            <a:r>
              <a:rPr lang="ja-JP" altLang="en-US" sz="2600"/>
              <a:t>データの取りやすさ</a:t>
            </a:r>
            <a:endParaRPr lang="en-US" altLang="ja-JP" sz="2600"/>
          </a:p>
          <a:p>
            <a:pPr marL="0" indent="0">
              <a:buNone/>
            </a:pPr>
            <a:r>
              <a:rPr lang="ja-JP" altLang="en-US" sz="2600"/>
              <a:t>操作しやすいようにスロットルの値を低くした。</a:t>
            </a:r>
            <a:endParaRPr lang="en-US" altLang="ja-JP" sz="2600"/>
          </a:p>
          <a:p>
            <a:endParaRPr kumimoji="1" lang="ja-JP" altLang="en-US" sz="2600"/>
          </a:p>
        </p:txBody>
      </p:sp>
    </p:spTree>
    <p:extLst>
      <p:ext uri="{BB962C8B-B14F-4D97-AF65-F5344CB8AC3E}">
        <p14:creationId xmlns:p14="http://schemas.microsoft.com/office/powerpoint/2010/main" val="22743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E7AA9E-1D51-5D6E-91C2-2C4C6439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難しかった</a:t>
            </a:r>
            <a:r>
              <a:rPr kumimoji="1" lang="ja-JP" altLang="en-US">
                <a:solidFill>
                  <a:srgbClr val="FFFFFF"/>
                </a:solidFill>
              </a:rPr>
              <a:t>点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5F39E-1E98-CC9F-9F02-85EC1171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データを集めるのに苦労した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データ量が多くなり、学習が間に合わなかった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壁と衝突したときの対応の学習をどうするか</a:t>
            </a:r>
          </a:p>
        </p:txBody>
      </p:sp>
    </p:spTree>
    <p:extLst>
      <p:ext uri="{BB962C8B-B14F-4D97-AF65-F5344CB8AC3E}">
        <p14:creationId xmlns:p14="http://schemas.microsoft.com/office/powerpoint/2010/main" val="21764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101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Donkey carレース ～一日目、二日目～</vt:lpstr>
      <vt:lpstr>工夫した点</vt:lpstr>
      <vt:lpstr>難しかった点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Donkey carレース ～一回目～</dc:title>
  <dc:creator>勝又四海</dc:creator>
  <cp:lastModifiedBy>勝又四海</cp:lastModifiedBy>
  <cp:revision>4</cp:revision>
  <dcterms:created xsi:type="dcterms:W3CDTF">2023-03-30T05:49:55Z</dcterms:created>
  <dcterms:modified xsi:type="dcterms:W3CDTF">2023-03-30T08:11:47Z</dcterms:modified>
</cp:coreProperties>
</file>