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8" r:id="rId3"/>
    <p:sldId id="264" r:id="rId4"/>
    <p:sldId id="259" r:id="rId5"/>
    <p:sldId id="260" r:id="rId6"/>
    <p:sldId id="261" r:id="rId7"/>
    <p:sldId id="265" r:id="rId8"/>
    <p:sldId id="262" r:id="rId9"/>
    <p:sldId id="267" r:id="rId10"/>
    <p:sldId id="266" r:id="rId11"/>
    <p:sldId id="268" r:id="rId12"/>
    <p:sldId id="269" r:id="rId13"/>
    <p:sldId id="270" r:id="rId14"/>
    <p:sldId id="271" r:id="rId15"/>
    <p:sldId id="27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VkJJnY4YB3EFgq0ggTEEkus21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CAE58-2721-4C7C-9014-911BC7A6AB27}" v="15" dt="2021-04-03T11:52:57.534"/>
  </p1510:revLst>
</p1510:revInfo>
</file>

<file path=ppt/tableStyles.xml><?xml version="1.0" encoding="utf-8"?>
<a:tblStyleLst xmlns:a="http://schemas.openxmlformats.org/drawingml/2006/main" def="{8C5EEDED-76F9-4519-9150-1CA658989E62}">
  <a:tblStyle styleId="{8C5EEDED-76F9-4519-9150-1CA658989E62}" styleName="Table_0">
    <a:wholeTbl>
      <a:tcTxStyle b="off" i="off">
        <a:font>
          <a:latin typeface="Noto Sans CJK JP Medium"/>
          <a:ea typeface="Noto Sans CJK JP Medium"/>
          <a:cs typeface="Noto Sans CJK JP Medium"/>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Noto Sans CJK JP Medium"/>
          <a:ea typeface="Noto Sans CJK JP Medium"/>
          <a:cs typeface="Noto Sans CJK JP Medium"/>
        </a:font>
        <a:schemeClr val="lt1"/>
      </a:tcTxStyle>
      <a:tcStyle>
        <a:tcBdr/>
        <a:fill>
          <a:solidFill>
            <a:schemeClr val="accent1"/>
          </a:solidFill>
        </a:fill>
      </a:tcStyle>
    </a:lastCol>
    <a:firstCol>
      <a:tcTxStyle b="on" i="off">
        <a:font>
          <a:latin typeface="Noto Sans CJK JP Medium"/>
          <a:ea typeface="Noto Sans CJK JP Medium"/>
          <a:cs typeface="Noto Sans CJK JP Medium"/>
        </a:font>
        <a:schemeClr val="lt1"/>
      </a:tcTxStyle>
      <a:tcStyle>
        <a:tcBdr/>
        <a:fill>
          <a:solidFill>
            <a:schemeClr val="accent1"/>
          </a:solidFill>
        </a:fill>
      </a:tcStyle>
    </a:firstCol>
    <a:lastRow>
      <a:tcTxStyle b="on" i="off">
        <a:font>
          <a:latin typeface="Noto Sans CJK JP Medium"/>
          <a:ea typeface="Noto Sans CJK JP Medium"/>
          <a:cs typeface="Noto Sans CJK JP Medium"/>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CJK JP Medium"/>
          <a:ea typeface="Noto Sans CJK JP Medium"/>
          <a:cs typeface="Noto Sans CJK JP Medium"/>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菅原 剛" userId="eadd085558c5bce9" providerId="LiveId" clId="{2B8CAE58-2721-4C7C-9014-911BC7A6AB27}"/>
    <pc:docChg chg="undo custSel addSld delSld modSld sldOrd">
      <pc:chgData name="菅原 剛" userId="eadd085558c5bce9" providerId="LiveId" clId="{2B8CAE58-2721-4C7C-9014-911BC7A6AB27}" dt="2021-04-03T11:55:24.246" v="2443" actId="14100"/>
      <pc:docMkLst>
        <pc:docMk/>
      </pc:docMkLst>
      <pc:sldChg chg="del">
        <pc:chgData name="菅原 剛" userId="eadd085558c5bce9" providerId="LiveId" clId="{2B8CAE58-2721-4C7C-9014-911BC7A6AB27}" dt="2021-04-03T11:52:09.586" v="2350" actId="47"/>
        <pc:sldMkLst>
          <pc:docMk/>
          <pc:sldMk cId="0" sldId="257"/>
        </pc:sldMkLst>
      </pc:sldChg>
      <pc:sldChg chg="ord">
        <pc:chgData name="菅原 剛" userId="eadd085558c5bce9" providerId="LiveId" clId="{2B8CAE58-2721-4C7C-9014-911BC7A6AB27}" dt="2021-04-03T11:31:48.145" v="739"/>
        <pc:sldMkLst>
          <pc:docMk/>
          <pc:sldMk cId="0" sldId="262"/>
        </pc:sldMkLst>
      </pc:sldChg>
      <pc:sldChg chg="del">
        <pc:chgData name="菅原 剛" userId="eadd085558c5bce9" providerId="LiveId" clId="{2B8CAE58-2721-4C7C-9014-911BC7A6AB27}" dt="2021-04-03T11:51:48.945" v="2349" actId="47"/>
        <pc:sldMkLst>
          <pc:docMk/>
          <pc:sldMk cId="0" sldId="263"/>
        </pc:sldMkLst>
      </pc:sldChg>
      <pc:sldChg chg="ord">
        <pc:chgData name="菅原 剛" userId="eadd085558c5bce9" providerId="LiveId" clId="{2B8CAE58-2721-4C7C-9014-911BC7A6AB27}" dt="2021-04-03T11:31:48.145" v="739"/>
        <pc:sldMkLst>
          <pc:docMk/>
          <pc:sldMk cId="2167417543" sldId="265"/>
        </pc:sldMkLst>
      </pc:sldChg>
      <pc:sldChg chg="addSp modSp new mod">
        <pc:chgData name="菅原 剛" userId="eadd085558c5bce9" providerId="LiveId" clId="{2B8CAE58-2721-4C7C-9014-911BC7A6AB27}" dt="2021-04-03T11:31:15.622" v="737" actId="14100"/>
        <pc:sldMkLst>
          <pc:docMk/>
          <pc:sldMk cId="3151691738" sldId="266"/>
        </pc:sldMkLst>
        <pc:spChg chg="mod">
          <ac:chgData name="菅原 剛" userId="eadd085558c5bce9" providerId="LiveId" clId="{2B8CAE58-2721-4C7C-9014-911BC7A6AB27}" dt="2021-04-03T11:20:31.317" v="15" actId="20577"/>
          <ac:spMkLst>
            <pc:docMk/>
            <pc:sldMk cId="3151691738" sldId="266"/>
            <ac:spMk id="2" creationId="{01A4CFC5-407E-480E-AEAB-41F01AA465E3}"/>
          </ac:spMkLst>
        </pc:spChg>
        <pc:spChg chg="mod">
          <ac:chgData name="菅原 剛" userId="eadd085558c5bce9" providerId="LiveId" clId="{2B8CAE58-2721-4C7C-9014-911BC7A6AB27}" dt="2021-04-03T11:20:40.924" v="18" actId="1076"/>
          <ac:spMkLst>
            <pc:docMk/>
            <pc:sldMk cId="3151691738" sldId="266"/>
            <ac:spMk id="3" creationId="{AA988008-D428-474E-9C49-AFBD0B45937F}"/>
          </ac:spMkLst>
        </pc:spChg>
        <pc:spChg chg="add mod">
          <ac:chgData name="菅原 剛" userId="eadd085558c5bce9" providerId="LiveId" clId="{2B8CAE58-2721-4C7C-9014-911BC7A6AB27}" dt="2021-04-03T11:25:57.779" v="169" actId="14100"/>
          <ac:spMkLst>
            <pc:docMk/>
            <pc:sldMk cId="3151691738" sldId="266"/>
            <ac:spMk id="6" creationId="{7FE9B172-D4AA-4CE4-AC81-355B602C5979}"/>
          </ac:spMkLst>
        </pc:spChg>
        <pc:spChg chg="add mod">
          <ac:chgData name="菅原 剛" userId="eadd085558c5bce9" providerId="LiveId" clId="{2B8CAE58-2721-4C7C-9014-911BC7A6AB27}" dt="2021-04-03T11:31:15.622" v="737" actId="14100"/>
          <ac:spMkLst>
            <pc:docMk/>
            <pc:sldMk cId="3151691738" sldId="266"/>
            <ac:spMk id="7" creationId="{6851691C-9165-463B-B8FA-0991F0F8F53B}"/>
          </ac:spMkLst>
        </pc:spChg>
        <pc:picChg chg="add mod">
          <ac:chgData name="菅原 剛" userId="eadd085558c5bce9" providerId="LiveId" clId="{2B8CAE58-2721-4C7C-9014-911BC7A6AB27}" dt="2021-04-03T11:25:15.251" v="141" actId="1076"/>
          <ac:picMkLst>
            <pc:docMk/>
            <pc:sldMk cId="3151691738" sldId="266"/>
            <ac:picMk id="5" creationId="{D17D6B48-B110-4A33-AD95-A79881142193}"/>
          </ac:picMkLst>
        </pc:picChg>
      </pc:sldChg>
      <pc:sldChg chg="addSp delSp modSp new mod">
        <pc:chgData name="菅原 剛" userId="eadd085558c5bce9" providerId="LiveId" clId="{2B8CAE58-2721-4C7C-9014-911BC7A6AB27}" dt="2021-04-03T11:55:24.246" v="2443" actId="14100"/>
        <pc:sldMkLst>
          <pc:docMk/>
          <pc:sldMk cId="1625788265" sldId="267"/>
        </pc:sldMkLst>
        <pc:spChg chg="mod">
          <ac:chgData name="菅原 剛" userId="eadd085558c5bce9" providerId="LiveId" clId="{2B8CAE58-2721-4C7C-9014-911BC7A6AB27}" dt="2021-04-03T11:22:58.291" v="69" actId="20577"/>
          <ac:spMkLst>
            <pc:docMk/>
            <pc:sldMk cId="1625788265" sldId="267"/>
            <ac:spMk id="2" creationId="{87414B74-6084-4D10-82E5-96E00FEF82F3}"/>
          </ac:spMkLst>
        </pc:spChg>
        <pc:spChg chg="del">
          <ac:chgData name="菅原 剛" userId="eadd085558c5bce9" providerId="LiveId" clId="{2B8CAE58-2721-4C7C-9014-911BC7A6AB27}" dt="2021-04-03T11:22:51.320" v="54" actId="478"/>
          <ac:spMkLst>
            <pc:docMk/>
            <pc:sldMk cId="1625788265" sldId="267"/>
            <ac:spMk id="3" creationId="{A7EEB5FF-A36E-43C3-A483-436B7446C1BA}"/>
          </ac:spMkLst>
        </pc:spChg>
        <pc:spChg chg="add mod">
          <ac:chgData name="菅原 剛" userId="eadd085558c5bce9" providerId="LiveId" clId="{2B8CAE58-2721-4C7C-9014-911BC7A6AB27}" dt="2021-04-03T11:55:24.246" v="2443" actId="14100"/>
          <ac:spMkLst>
            <pc:docMk/>
            <pc:sldMk cId="1625788265" sldId="267"/>
            <ac:spMk id="6" creationId="{4C20C152-7473-409D-AA1F-8EB794153B4D}"/>
          </ac:spMkLst>
        </pc:spChg>
        <pc:spChg chg="add mod">
          <ac:chgData name="菅原 剛" userId="eadd085558c5bce9" providerId="LiveId" clId="{2B8CAE58-2721-4C7C-9014-911BC7A6AB27}" dt="2021-04-03T11:54:58.513" v="2440" actId="255"/>
          <ac:spMkLst>
            <pc:docMk/>
            <pc:sldMk cId="1625788265" sldId="267"/>
            <ac:spMk id="7" creationId="{019FC5F9-5142-401E-8F03-9B6542E5B8F1}"/>
          </ac:spMkLst>
        </pc:spChg>
        <pc:picChg chg="add mod">
          <ac:chgData name="菅原 剛" userId="eadd085558c5bce9" providerId="LiveId" clId="{2B8CAE58-2721-4C7C-9014-911BC7A6AB27}" dt="2021-04-03T11:52:48.195" v="2386" actId="1036"/>
          <ac:picMkLst>
            <pc:docMk/>
            <pc:sldMk cId="1625788265" sldId="267"/>
            <ac:picMk id="5" creationId="{B9869E23-10C7-4A5A-9C51-96417E72B4EF}"/>
          </ac:picMkLst>
        </pc:picChg>
      </pc:sldChg>
      <pc:sldChg chg="addSp delSp modSp new mod">
        <pc:chgData name="菅原 剛" userId="eadd085558c5bce9" providerId="LiveId" clId="{2B8CAE58-2721-4C7C-9014-911BC7A6AB27}" dt="2021-04-03T11:33:50.957" v="825" actId="20577"/>
        <pc:sldMkLst>
          <pc:docMk/>
          <pc:sldMk cId="799262837" sldId="268"/>
        </pc:sldMkLst>
        <pc:spChg chg="mod">
          <ac:chgData name="菅原 剛" userId="eadd085558c5bce9" providerId="LiveId" clId="{2B8CAE58-2721-4C7C-9014-911BC7A6AB27}" dt="2021-04-03T11:33:08.598" v="760" actId="20577"/>
          <ac:spMkLst>
            <pc:docMk/>
            <pc:sldMk cId="799262837" sldId="268"/>
            <ac:spMk id="2" creationId="{304AE77F-3EB1-4B33-8854-17D6B6DF9EB5}"/>
          </ac:spMkLst>
        </pc:spChg>
        <pc:spChg chg="del">
          <ac:chgData name="菅原 剛" userId="eadd085558c5bce9" providerId="LiveId" clId="{2B8CAE58-2721-4C7C-9014-911BC7A6AB27}" dt="2021-04-03T11:32:40.435" v="741" actId="478"/>
          <ac:spMkLst>
            <pc:docMk/>
            <pc:sldMk cId="799262837" sldId="268"/>
            <ac:spMk id="3" creationId="{DB5BB184-30A2-4248-B153-02C7839D93B1}"/>
          </ac:spMkLst>
        </pc:spChg>
        <pc:spChg chg="add mod">
          <ac:chgData name="菅原 剛" userId="eadd085558c5bce9" providerId="LiveId" clId="{2B8CAE58-2721-4C7C-9014-911BC7A6AB27}" dt="2021-04-03T11:33:50.957" v="825" actId="20577"/>
          <ac:spMkLst>
            <pc:docMk/>
            <pc:sldMk cId="799262837" sldId="268"/>
            <ac:spMk id="6" creationId="{C7E50DC3-00C9-4C84-B785-A02EA6C400AF}"/>
          </ac:spMkLst>
        </pc:spChg>
        <pc:picChg chg="add mod">
          <ac:chgData name="菅原 剛" userId="eadd085558c5bce9" providerId="LiveId" clId="{2B8CAE58-2721-4C7C-9014-911BC7A6AB27}" dt="2021-04-03T11:33:18.538" v="762" actId="1076"/>
          <ac:picMkLst>
            <pc:docMk/>
            <pc:sldMk cId="799262837" sldId="268"/>
            <ac:picMk id="5" creationId="{3239125C-B649-46E5-A7E7-685B1659BEAF}"/>
          </ac:picMkLst>
        </pc:picChg>
      </pc:sldChg>
      <pc:sldChg chg="addSp delSp modSp new mod">
        <pc:chgData name="菅原 剛" userId="eadd085558c5bce9" providerId="LiveId" clId="{2B8CAE58-2721-4C7C-9014-911BC7A6AB27}" dt="2021-04-03T11:38:21.269" v="1005" actId="478"/>
        <pc:sldMkLst>
          <pc:docMk/>
          <pc:sldMk cId="2049503914" sldId="269"/>
        </pc:sldMkLst>
        <pc:spChg chg="mod">
          <ac:chgData name="菅原 剛" userId="eadd085558c5bce9" providerId="LiveId" clId="{2B8CAE58-2721-4C7C-9014-911BC7A6AB27}" dt="2021-04-03T11:37:10.211" v="899" actId="20577"/>
          <ac:spMkLst>
            <pc:docMk/>
            <pc:sldMk cId="2049503914" sldId="269"/>
            <ac:spMk id="2" creationId="{F31E57A9-4F9A-4FED-A22D-CFE61ACF9F36}"/>
          </ac:spMkLst>
        </pc:spChg>
        <pc:spChg chg="del mod">
          <ac:chgData name="菅原 剛" userId="eadd085558c5bce9" providerId="LiveId" clId="{2B8CAE58-2721-4C7C-9014-911BC7A6AB27}" dt="2021-04-03T11:38:21.269" v="1005" actId="478"/>
          <ac:spMkLst>
            <pc:docMk/>
            <pc:sldMk cId="2049503914" sldId="269"/>
            <ac:spMk id="3" creationId="{6D34232C-D17F-43DD-B1C7-3056785BF488}"/>
          </ac:spMkLst>
        </pc:spChg>
        <pc:spChg chg="add mod">
          <ac:chgData name="菅原 剛" userId="eadd085558c5bce9" providerId="LiveId" clId="{2B8CAE58-2721-4C7C-9014-911BC7A6AB27}" dt="2021-04-03T11:35:55.568" v="841" actId="1076"/>
          <ac:spMkLst>
            <pc:docMk/>
            <pc:sldMk cId="2049503914" sldId="269"/>
            <ac:spMk id="8" creationId="{BC06E0C6-C89B-4B72-B42F-CE02BD331AB0}"/>
          </ac:spMkLst>
        </pc:spChg>
        <pc:spChg chg="add mod">
          <ac:chgData name="菅原 剛" userId="eadd085558c5bce9" providerId="LiveId" clId="{2B8CAE58-2721-4C7C-9014-911BC7A6AB27}" dt="2021-04-03T11:36:48.820" v="878" actId="20577"/>
          <ac:spMkLst>
            <pc:docMk/>
            <pc:sldMk cId="2049503914" sldId="269"/>
            <ac:spMk id="9" creationId="{E22CE385-0E0C-461B-A31D-65F21D7C3D72}"/>
          </ac:spMkLst>
        </pc:spChg>
        <pc:spChg chg="add mod">
          <ac:chgData name="菅原 剛" userId="eadd085558c5bce9" providerId="LiveId" clId="{2B8CAE58-2721-4C7C-9014-911BC7A6AB27}" dt="2021-04-03T11:38:17.120" v="1004" actId="207"/>
          <ac:spMkLst>
            <pc:docMk/>
            <pc:sldMk cId="2049503914" sldId="269"/>
            <ac:spMk id="10" creationId="{A5CB1E31-46FC-454F-B94F-842175334983}"/>
          </ac:spMkLst>
        </pc:spChg>
        <pc:picChg chg="add mod">
          <ac:chgData name="菅原 剛" userId="eadd085558c5bce9" providerId="LiveId" clId="{2B8CAE58-2721-4C7C-9014-911BC7A6AB27}" dt="2021-04-03T11:34:44.227" v="832" actId="692"/>
          <ac:picMkLst>
            <pc:docMk/>
            <pc:sldMk cId="2049503914" sldId="269"/>
            <ac:picMk id="5" creationId="{A5A8A849-2D89-411B-89E5-5B0E5AB853B6}"/>
          </ac:picMkLst>
        </pc:picChg>
        <pc:picChg chg="add mod">
          <ac:chgData name="菅原 剛" userId="eadd085558c5bce9" providerId="LiveId" clId="{2B8CAE58-2721-4C7C-9014-911BC7A6AB27}" dt="2021-04-03T11:35:25.107" v="836" actId="692"/>
          <ac:picMkLst>
            <pc:docMk/>
            <pc:sldMk cId="2049503914" sldId="269"/>
            <ac:picMk id="7" creationId="{7E39AF29-8D5C-4BAC-8BFC-D3A030186EBD}"/>
          </ac:picMkLst>
        </pc:picChg>
      </pc:sldChg>
      <pc:sldChg chg="addSp delSp modSp new mod">
        <pc:chgData name="菅原 剛" userId="eadd085558c5bce9" providerId="LiveId" clId="{2B8CAE58-2721-4C7C-9014-911BC7A6AB27}" dt="2021-04-03T11:41:09.131" v="1264" actId="20577"/>
        <pc:sldMkLst>
          <pc:docMk/>
          <pc:sldMk cId="322959881" sldId="270"/>
        </pc:sldMkLst>
        <pc:spChg chg="mod">
          <ac:chgData name="菅原 剛" userId="eadd085558c5bce9" providerId="LiveId" clId="{2B8CAE58-2721-4C7C-9014-911BC7A6AB27}" dt="2021-04-03T11:38:53.098" v="1021" actId="20577"/>
          <ac:spMkLst>
            <pc:docMk/>
            <pc:sldMk cId="322959881" sldId="270"/>
            <ac:spMk id="2" creationId="{68FAE1FF-6ACF-4770-B24A-0E93A5CA2AC5}"/>
          </ac:spMkLst>
        </pc:spChg>
        <pc:spChg chg="del">
          <ac:chgData name="菅原 剛" userId="eadd085558c5bce9" providerId="LiveId" clId="{2B8CAE58-2721-4C7C-9014-911BC7A6AB27}" dt="2021-04-03T11:38:57.270" v="1022" actId="478"/>
          <ac:spMkLst>
            <pc:docMk/>
            <pc:sldMk cId="322959881" sldId="270"/>
            <ac:spMk id="3" creationId="{8306510B-83A2-40A7-BC71-B0C9485F8E7B}"/>
          </ac:spMkLst>
        </pc:spChg>
        <pc:spChg chg="add mod">
          <ac:chgData name="菅原 剛" userId="eadd085558c5bce9" providerId="LiveId" clId="{2B8CAE58-2721-4C7C-9014-911BC7A6AB27}" dt="2021-04-03T11:40:15.819" v="1144" actId="20577"/>
          <ac:spMkLst>
            <pc:docMk/>
            <pc:sldMk cId="322959881" sldId="270"/>
            <ac:spMk id="6" creationId="{452310D1-5788-49A8-9D99-507E360E54F8}"/>
          </ac:spMkLst>
        </pc:spChg>
        <pc:spChg chg="add mod">
          <ac:chgData name="菅原 剛" userId="eadd085558c5bce9" providerId="LiveId" clId="{2B8CAE58-2721-4C7C-9014-911BC7A6AB27}" dt="2021-04-03T11:41:09.131" v="1264" actId="20577"/>
          <ac:spMkLst>
            <pc:docMk/>
            <pc:sldMk cId="322959881" sldId="270"/>
            <ac:spMk id="7" creationId="{21E836E7-0E20-40E0-96FC-196083C2B7D6}"/>
          </ac:spMkLst>
        </pc:spChg>
        <pc:picChg chg="add mod">
          <ac:chgData name="菅原 剛" userId="eadd085558c5bce9" providerId="LiveId" clId="{2B8CAE58-2721-4C7C-9014-911BC7A6AB27}" dt="2021-04-03T11:39:27.170" v="1026" actId="692"/>
          <ac:picMkLst>
            <pc:docMk/>
            <pc:sldMk cId="322959881" sldId="270"/>
            <ac:picMk id="5" creationId="{BB831414-3643-44B3-84E7-8B7E0485D944}"/>
          </ac:picMkLst>
        </pc:picChg>
      </pc:sldChg>
      <pc:sldChg chg="addSp delSp modSp new mod">
        <pc:chgData name="菅原 剛" userId="eadd085558c5bce9" providerId="LiveId" clId="{2B8CAE58-2721-4C7C-9014-911BC7A6AB27}" dt="2021-04-03T11:47:43.517" v="2088" actId="207"/>
        <pc:sldMkLst>
          <pc:docMk/>
          <pc:sldMk cId="2529911787" sldId="271"/>
        </pc:sldMkLst>
        <pc:spChg chg="mod">
          <ac:chgData name="菅原 剛" userId="eadd085558c5bce9" providerId="LiveId" clId="{2B8CAE58-2721-4C7C-9014-911BC7A6AB27}" dt="2021-04-03T11:41:44.231" v="1297" actId="20577"/>
          <ac:spMkLst>
            <pc:docMk/>
            <pc:sldMk cId="2529911787" sldId="271"/>
            <ac:spMk id="2" creationId="{2ACB31E5-A942-45AB-A479-2EB18550FBA9}"/>
          </ac:spMkLst>
        </pc:spChg>
        <pc:spChg chg="del">
          <ac:chgData name="菅原 剛" userId="eadd085558c5bce9" providerId="LiveId" clId="{2B8CAE58-2721-4C7C-9014-911BC7A6AB27}" dt="2021-04-03T11:42:23.925" v="1301" actId="478"/>
          <ac:spMkLst>
            <pc:docMk/>
            <pc:sldMk cId="2529911787" sldId="271"/>
            <ac:spMk id="3" creationId="{3FBEDBA0-6510-4CBC-8F67-BFA2450EA530}"/>
          </ac:spMkLst>
        </pc:spChg>
        <pc:spChg chg="add mod">
          <ac:chgData name="菅原 剛" userId="eadd085558c5bce9" providerId="LiveId" clId="{2B8CAE58-2721-4C7C-9014-911BC7A6AB27}" dt="2021-04-03T11:46:41.798" v="1960" actId="20577"/>
          <ac:spMkLst>
            <pc:docMk/>
            <pc:sldMk cId="2529911787" sldId="271"/>
            <ac:spMk id="8" creationId="{4DA303DB-07ED-4AC9-8D78-A503AE71200D}"/>
          </ac:spMkLst>
        </pc:spChg>
        <pc:spChg chg="add mod">
          <ac:chgData name="菅原 剛" userId="eadd085558c5bce9" providerId="LiveId" clId="{2B8CAE58-2721-4C7C-9014-911BC7A6AB27}" dt="2021-04-03T11:46:47.327" v="1961" actId="1076"/>
          <ac:spMkLst>
            <pc:docMk/>
            <pc:sldMk cId="2529911787" sldId="271"/>
            <ac:spMk id="9" creationId="{A7DDB9D1-E625-4738-A69E-1FF4ABEA0AD9}"/>
          </ac:spMkLst>
        </pc:spChg>
        <pc:spChg chg="add mod">
          <ac:chgData name="菅原 剛" userId="eadd085558c5bce9" providerId="LiveId" clId="{2B8CAE58-2721-4C7C-9014-911BC7A6AB27}" dt="2021-04-03T11:47:43.517" v="2088" actId="207"/>
          <ac:spMkLst>
            <pc:docMk/>
            <pc:sldMk cId="2529911787" sldId="271"/>
            <ac:spMk id="10" creationId="{EB0633CC-6B22-435B-9762-B8849231409B}"/>
          </ac:spMkLst>
        </pc:spChg>
        <pc:picChg chg="add mod">
          <ac:chgData name="菅原 剛" userId="eadd085558c5bce9" providerId="LiveId" clId="{2B8CAE58-2721-4C7C-9014-911BC7A6AB27}" dt="2021-04-03T11:42:29.035" v="1302" actId="14100"/>
          <ac:picMkLst>
            <pc:docMk/>
            <pc:sldMk cId="2529911787" sldId="271"/>
            <ac:picMk id="5" creationId="{392D882A-F97D-4697-9A46-4B95C1DD8CFC}"/>
          </ac:picMkLst>
        </pc:picChg>
        <pc:picChg chg="add mod">
          <ac:chgData name="菅原 剛" userId="eadd085558c5bce9" providerId="LiveId" clId="{2B8CAE58-2721-4C7C-9014-911BC7A6AB27}" dt="2021-04-03T11:43:01.716" v="1305" actId="1076"/>
          <ac:picMkLst>
            <pc:docMk/>
            <pc:sldMk cId="2529911787" sldId="271"/>
            <ac:picMk id="7" creationId="{6277F565-7586-4C24-9DB2-D04E6EF4FFD6}"/>
          </ac:picMkLst>
        </pc:picChg>
      </pc:sldChg>
      <pc:sldChg chg="addSp delSp modSp new mod">
        <pc:chgData name="菅原 剛" userId="eadd085558c5bce9" providerId="LiveId" clId="{2B8CAE58-2721-4C7C-9014-911BC7A6AB27}" dt="2021-04-03T11:51:42.896" v="2348" actId="6549"/>
        <pc:sldMkLst>
          <pc:docMk/>
          <pc:sldMk cId="1639555286" sldId="272"/>
        </pc:sldMkLst>
        <pc:spChg chg="mod">
          <ac:chgData name="菅原 剛" userId="eadd085558c5bce9" providerId="LiveId" clId="{2B8CAE58-2721-4C7C-9014-911BC7A6AB27}" dt="2021-04-03T11:48:56.819" v="2142" actId="20577"/>
          <ac:spMkLst>
            <pc:docMk/>
            <pc:sldMk cId="1639555286" sldId="272"/>
            <ac:spMk id="2" creationId="{A4E880B9-9410-468D-BD51-230BAC9C503F}"/>
          </ac:spMkLst>
        </pc:spChg>
        <pc:spChg chg="del">
          <ac:chgData name="菅原 剛" userId="eadd085558c5bce9" providerId="LiveId" clId="{2B8CAE58-2721-4C7C-9014-911BC7A6AB27}" dt="2021-04-03T11:48:15.934" v="2090" actId="478"/>
          <ac:spMkLst>
            <pc:docMk/>
            <pc:sldMk cId="1639555286" sldId="272"/>
            <ac:spMk id="3" creationId="{72228FA2-AD4E-4089-A11D-0301D618BC6A}"/>
          </ac:spMkLst>
        </pc:spChg>
        <pc:spChg chg="add mod">
          <ac:chgData name="菅原 剛" userId="eadd085558c5bce9" providerId="LiveId" clId="{2B8CAE58-2721-4C7C-9014-911BC7A6AB27}" dt="2021-04-03T11:51:42.896" v="2348" actId="6549"/>
          <ac:spMkLst>
            <pc:docMk/>
            <pc:sldMk cId="1639555286" sldId="272"/>
            <ac:spMk id="6" creationId="{4B62B118-DEFF-44ED-A6D5-86862F94F071}"/>
          </ac:spMkLst>
        </pc:spChg>
        <pc:spChg chg="add mod">
          <ac:chgData name="菅原 剛" userId="eadd085558c5bce9" providerId="LiveId" clId="{2B8CAE58-2721-4C7C-9014-911BC7A6AB27}" dt="2021-04-03T11:51:07.763" v="2313" actId="1076"/>
          <ac:spMkLst>
            <pc:docMk/>
            <pc:sldMk cId="1639555286" sldId="272"/>
            <ac:spMk id="9" creationId="{B71A4D4A-5E9A-48F0-9D25-E49FC23E8BD6}"/>
          </ac:spMkLst>
        </pc:spChg>
        <pc:spChg chg="add mod">
          <ac:chgData name="菅原 剛" userId="eadd085558c5bce9" providerId="LiveId" clId="{2B8CAE58-2721-4C7C-9014-911BC7A6AB27}" dt="2021-04-03T11:51:19.217" v="2315"/>
          <ac:spMkLst>
            <pc:docMk/>
            <pc:sldMk cId="1639555286" sldId="272"/>
            <ac:spMk id="10" creationId="{E83A1A1D-3553-437E-AFA8-5414D50C363A}"/>
          </ac:spMkLst>
        </pc:spChg>
        <pc:picChg chg="add mod">
          <ac:chgData name="菅原 剛" userId="eadd085558c5bce9" providerId="LiveId" clId="{2B8CAE58-2721-4C7C-9014-911BC7A6AB27}" dt="2021-04-03T11:50:16.184" v="2307" actId="692"/>
          <ac:picMkLst>
            <pc:docMk/>
            <pc:sldMk cId="1639555286" sldId="272"/>
            <ac:picMk id="5" creationId="{96AF3C5F-0F77-425B-AAA4-0401A5D4E705}"/>
          </ac:picMkLst>
        </pc:picChg>
        <pc:picChg chg="add mod">
          <ac:chgData name="菅原 剛" userId="eadd085558c5bce9" providerId="LiveId" clId="{2B8CAE58-2721-4C7C-9014-911BC7A6AB27}" dt="2021-04-03T11:51:11.976" v="2314" actId="1076"/>
          <ac:picMkLst>
            <pc:docMk/>
            <pc:sldMk cId="1639555286" sldId="272"/>
            <ac:picMk id="8" creationId="{0085FE0F-9E95-4C7D-9D77-3BAF92B1BE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09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72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bg>
      <p:bgPr>
        <a:solidFill>
          <a:srgbClr val="F2F2F2"/>
        </a:solidFill>
        <a:effectLst/>
      </p:bgPr>
    </p:bg>
    <p:spTree>
      <p:nvGrpSpPr>
        <p:cNvPr id="1" name="Shape 11"/>
        <p:cNvGrpSpPr/>
        <p:nvPr/>
      </p:nvGrpSpPr>
      <p:grpSpPr>
        <a:xfrm>
          <a:off x="0" y="0"/>
          <a:ext cx="0" cy="0"/>
          <a:chOff x="0" y="0"/>
          <a:chExt cx="0" cy="0"/>
        </a:xfrm>
      </p:grpSpPr>
      <p:pic>
        <p:nvPicPr>
          <p:cNvPr id="12" name="Google Shape;12;p10"/>
          <p:cNvPicPr preferRelativeResize="0"/>
          <p:nvPr/>
        </p:nvPicPr>
        <p:blipFill rotWithShape="1">
          <a:blip r:embed="rId2">
            <a:alphaModFix/>
          </a:blip>
          <a:srcRect/>
          <a:stretch/>
        </p:blipFill>
        <p:spPr>
          <a:xfrm>
            <a:off x="9979572" y="294266"/>
            <a:ext cx="2006780" cy="562211"/>
          </a:xfrm>
          <a:prstGeom prst="rect">
            <a:avLst/>
          </a:prstGeom>
          <a:noFill/>
          <a:ln>
            <a:noFill/>
          </a:ln>
        </p:spPr>
      </p:pic>
      <p:sp>
        <p:nvSpPr>
          <p:cNvPr id="13" name="Google Shape;13;p10"/>
          <p:cNvSpPr txBox="1">
            <a:spLocks noGrp="1"/>
          </p:cNvSpPr>
          <p:nvPr>
            <p:ph type="ctrTitle"/>
          </p:nvPr>
        </p:nvSpPr>
        <p:spPr>
          <a:xfrm>
            <a:off x="1022688" y="2542601"/>
            <a:ext cx="10353640" cy="158057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4400"/>
              <a:buFont typeface="Arial"/>
              <a:buNone/>
              <a:defRPr sz="4400" b="1" i="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0"/>
          <p:cNvSpPr txBox="1">
            <a:spLocks noGrp="1"/>
          </p:cNvSpPr>
          <p:nvPr>
            <p:ph type="subTitle" idx="1"/>
          </p:nvPr>
        </p:nvSpPr>
        <p:spPr>
          <a:xfrm>
            <a:off x="2475868" y="5151172"/>
            <a:ext cx="7240264" cy="45555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000"/>
              <a:buNone/>
              <a:defRPr sz="2000" b="0" i="0">
                <a:solidFill>
                  <a:srgbClr val="3F3F3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0"/>
          <p:cNvSpPr txBox="1">
            <a:spLocks noGrp="1"/>
          </p:cNvSpPr>
          <p:nvPr>
            <p:ph type="dt" idx="10"/>
          </p:nvPr>
        </p:nvSpPr>
        <p:spPr>
          <a:xfrm>
            <a:off x="462742" y="6356348"/>
            <a:ext cx="232756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rgbClr val="3F3F3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ftr" idx="11"/>
          </p:nvPr>
        </p:nvSpPr>
        <p:spPr>
          <a:xfrm>
            <a:off x="4510317" y="6356349"/>
            <a:ext cx="317136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solidFill>
                  <a:srgbClr val="3F3F3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sldNum" idx="12"/>
          </p:nvPr>
        </p:nvSpPr>
        <p:spPr>
          <a:xfrm>
            <a:off x="10375610" y="6356350"/>
            <a:ext cx="13536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3F3F3F"/>
                </a:solidFill>
                <a:latin typeface="Arial"/>
                <a:ea typeface="Arial"/>
                <a:cs typeface="Arial"/>
                <a:sym typeface="Arial"/>
              </a:defRPr>
            </a:lvl1pPr>
            <a:lvl2pPr marL="0" lvl="1" indent="0" algn="r">
              <a:spcBef>
                <a:spcPts val="0"/>
              </a:spcBef>
              <a:buNone/>
              <a:defRPr sz="1200" b="0" i="0" u="none" strike="noStrike" cap="none">
                <a:solidFill>
                  <a:srgbClr val="3F3F3F"/>
                </a:solidFill>
                <a:latin typeface="Arial"/>
                <a:ea typeface="Arial"/>
                <a:cs typeface="Arial"/>
                <a:sym typeface="Arial"/>
              </a:defRPr>
            </a:lvl2pPr>
            <a:lvl3pPr marL="0" lvl="2" indent="0" algn="r">
              <a:spcBef>
                <a:spcPts val="0"/>
              </a:spcBef>
              <a:buNone/>
              <a:defRPr sz="1200" b="0" i="0" u="none" strike="noStrike" cap="none">
                <a:solidFill>
                  <a:srgbClr val="3F3F3F"/>
                </a:solidFill>
                <a:latin typeface="Arial"/>
                <a:ea typeface="Arial"/>
                <a:cs typeface="Arial"/>
                <a:sym typeface="Arial"/>
              </a:defRPr>
            </a:lvl3pPr>
            <a:lvl4pPr marL="0" lvl="3" indent="0" algn="r">
              <a:spcBef>
                <a:spcPts val="0"/>
              </a:spcBef>
              <a:buNone/>
              <a:defRPr sz="1200" b="0" i="0" u="none" strike="noStrike" cap="none">
                <a:solidFill>
                  <a:srgbClr val="3F3F3F"/>
                </a:solidFill>
                <a:latin typeface="Arial"/>
                <a:ea typeface="Arial"/>
                <a:cs typeface="Arial"/>
                <a:sym typeface="Arial"/>
              </a:defRPr>
            </a:lvl4pPr>
            <a:lvl5pPr marL="0" lvl="4" indent="0" algn="r">
              <a:spcBef>
                <a:spcPts val="0"/>
              </a:spcBef>
              <a:buNone/>
              <a:defRPr sz="1200" b="0" i="0" u="none" strike="noStrike" cap="none">
                <a:solidFill>
                  <a:srgbClr val="3F3F3F"/>
                </a:solidFill>
                <a:latin typeface="Arial"/>
                <a:ea typeface="Arial"/>
                <a:cs typeface="Arial"/>
                <a:sym typeface="Arial"/>
              </a:defRPr>
            </a:lvl5pPr>
            <a:lvl6pPr marL="0" lvl="5" indent="0" algn="r">
              <a:spcBef>
                <a:spcPts val="0"/>
              </a:spcBef>
              <a:buNone/>
              <a:defRPr sz="1200" b="0" i="0" u="none" strike="noStrike" cap="none">
                <a:solidFill>
                  <a:srgbClr val="3F3F3F"/>
                </a:solidFill>
                <a:latin typeface="Arial"/>
                <a:ea typeface="Arial"/>
                <a:cs typeface="Arial"/>
                <a:sym typeface="Arial"/>
              </a:defRPr>
            </a:lvl6pPr>
            <a:lvl7pPr marL="0" lvl="6" indent="0" algn="r">
              <a:spcBef>
                <a:spcPts val="0"/>
              </a:spcBef>
              <a:buNone/>
              <a:defRPr sz="1200" b="0" i="0" u="none" strike="noStrike" cap="none">
                <a:solidFill>
                  <a:srgbClr val="3F3F3F"/>
                </a:solidFill>
                <a:latin typeface="Arial"/>
                <a:ea typeface="Arial"/>
                <a:cs typeface="Arial"/>
                <a:sym typeface="Arial"/>
              </a:defRPr>
            </a:lvl7pPr>
            <a:lvl8pPr marL="0" lvl="7" indent="0" algn="r">
              <a:spcBef>
                <a:spcPts val="0"/>
              </a:spcBef>
              <a:buNone/>
              <a:defRPr sz="1200" b="0" i="0" u="none" strike="noStrike" cap="none">
                <a:solidFill>
                  <a:srgbClr val="3F3F3F"/>
                </a:solidFill>
                <a:latin typeface="Arial"/>
                <a:ea typeface="Arial"/>
                <a:cs typeface="Arial"/>
                <a:sym typeface="Arial"/>
              </a:defRPr>
            </a:lvl8pPr>
            <a:lvl9pPr marL="0" lvl="8" indent="0" algn="r">
              <a:spcBef>
                <a:spcPts val="0"/>
              </a:spcBef>
              <a:buNone/>
              <a:defRPr sz="12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cxnSp>
        <p:nvCxnSpPr>
          <p:cNvPr id="18" name="Google Shape;18;p10"/>
          <p:cNvCxnSpPr/>
          <p:nvPr/>
        </p:nvCxnSpPr>
        <p:spPr>
          <a:xfrm>
            <a:off x="919180" y="4389120"/>
            <a:ext cx="10353640" cy="0"/>
          </a:xfrm>
          <a:prstGeom prst="straightConnector1">
            <a:avLst/>
          </a:prstGeom>
          <a:noFill/>
          <a:ln w="19050" cap="flat" cmpd="sng">
            <a:solidFill>
              <a:srgbClr val="404040"/>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ユーザー設定レイアウト">
  <p:cSld name="1_ユーザー設定レイアウト">
    <p:spTree>
      <p:nvGrpSpPr>
        <p:cNvPr id="1" name="Shape 19"/>
        <p:cNvGrpSpPr/>
        <p:nvPr/>
      </p:nvGrpSpPr>
      <p:grpSpPr>
        <a:xfrm>
          <a:off x="0" y="0"/>
          <a:ext cx="0" cy="0"/>
          <a:chOff x="0" y="0"/>
          <a:chExt cx="0" cy="0"/>
        </a:xfrm>
      </p:grpSpPr>
      <p:sp>
        <p:nvSpPr>
          <p:cNvPr id="20" name="Google Shape;20;p11"/>
          <p:cNvSpPr/>
          <p:nvPr/>
        </p:nvSpPr>
        <p:spPr>
          <a:xfrm>
            <a:off x="0" y="0"/>
            <a:ext cx="12192000" cy="1052945"/>
          </a:xfrm>
          <a:prstGeom prst="rect">
            <a:avLst/>
          </a:prstGeom>
          <a:solidFill>
            <a:srgbClr val="3F3F3F"/>
          </a:solidFill>
          <a:ln w="12700" cap="flat" cmpd="sng">
            <a:solidFill>
              <a:srgbClr val="3F3F3F"/>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Arial"/>
              <a:ea typeface="Arial"/>
              <a:cs typeface="Arial"/>
              <a:sym typeface="Arial"/>
            </a:endParaRPr>
          </a:p>
        </p:txBody>
      </p:sp>
      <p:sp>
        <p:nvSpPr>
          <p:cNvPr id="21" name="Google Shape;21;p11"/>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3200"/>
              <a:buFont typeface="Arial"/>
              <a:buNone/>
              <a:defRPr sz="3200" b="1" i="0">
                <a:solidFill>
                  <a:srgbClr val="F2F2F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body" idx="1"/>
          </p:nvPr>
        </p:nvSpPr>
        <p:spPr>
          <a:xfrm>
            <a:off x="286439" y="1207798"/>
            <a:ext cx="11699913" cy="50556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595959"/>
              </a:buClr>
              <a:buSzPts val="2800"/>
              <a:buChar char="•"/>
              <a:defRPr b="0" i="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1"/>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59595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59595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595959"/>
                </a:solidFill>
                <a:latin typeface="Arial"/>
                <a:ea typeface="Arial"/>
                <a:cs typeface="Arial"/>
                <a:sym typeface="Arial"/>
              </a:defRPr>
            </a:lvl1pPr>
            <a:lvl2pPr marL="0" lvl="1" indent="0" algn="r">
              <a:spcBef>
                <a:spcPts val="0"/>
              </a:spcBef>
              <a:buNone/>
              <a:defRPr sz="1400" b="0" i="0">
                <a:solidFill>
                  <a:srgbClr val="595959"/>
                </a:solidFill>
                <a:latin typeface="Arial"/>
                <a:ea typeface="Arial"/>
                <a:cs typeface="Arial"/>
                <a:sym typeface="Arial"/>
              </a:defRPr>
            </a:lvl2pPr>
            <a:lvl3pPr marL="0" lvl="2" indent="0" algn="r">
              <a:spcBef>
                <a:spcPts val="0"/>
              </a:spcBef>
              <a:buNone/>
              <a:defRPr sz="1400" b="0" i="0">
                <a:solidFill>
                  <a:srgbClr val="595959"/>
                </a:solidFill>
                <a:latin typeface="Arial"/>
                <a:ea typeface="Arial"/>
                <a:cs typeface="Arial"/>
                <a:sym typeface="Arial"/>
              </a:defRPr>
            </a:lvl3pPr>
            <a:lvl4pPr marL="0" lvl="3" indent="0" algn="r">
              <a:spcBef>
                <a:spcPts val="0"/>
              </a:spcBef>
              <a:buNone/>
              <a:defRPr sz="1400" b="0" i="0">
                <a:solidFill>
                  <a:srgbClr val="595959"/>
                </a:solidFill>
                <a:latin typeface="Arial"/>
                <a:ea typeface="Arial"/>
                <a:cs typeface="Arial"/>
                <a:sym typeface="Arial"/>
              </a:defRPr>
            </a:lvl4pPr>
            <a:lvl5pPr marL="0" lvl="4" indent="0" algn="r">
              <a:spcBef>
                <a:spcPts val="0"/>
              </a:spcBef>
              <a:buNone/>
              <a:defRPr sz="1400" b="0" i="0">
                <a:solidFill>
                  <a:srgbClr val="595959"/>
                </a:solidFill>
                <a:latin typeface="Arial"/>
                <a:ea typeface="Arial"/>
                <a:cs typeface="Arial"/>
                <a:sym typeface="Arial"/>
              </a:defRPr>
            </a:lvl5pPr>
            <a:lvl6pPr marL="0" lvl="5" indent="0" algn="r">
              <a:spcBef>
                <a:spcPts val="0"/>
              </a:spcBef>
              <a:buNone/>
              <a:defRPr sz="1400" b="0" i="0">
                <a:solidFill>
                  <a:srgbClr val="595959"/>
                </a:solidFill>
                <a:latin typeface="Arial"/>
                <a:ea typeface="Arial"/>
                <a:cs typeface="Arial"/>
                <a:sym typeface="Arial"/>
              </a:defRPr>
            </a:lvl6pPr>
            <a:lvl7pPr marL="0" lvl="6" indent="0" algn="r">
              <a:spcBef>
                <a:spcPts val="0"/>
              </a:spcBef>
              <a:buNone/>
              <a:defRPr sz="1400" b="0" i="0">
                <a:solidFill>
                  <a:srgbClr val="595959"/>
                </a:solidFill>
                <a:latin typeface="Arial"/>
                <a:ea typeface="Arial"/>
                <a:cs typeface="Arial"/>
                <a:sym typeface="Arial"/>
              </a:defRPr>
            </a:lvl7pPr>
            <a:lvl8pPr marL="0" lvl="7" indent="0" algn="r">
              <a:spcBef>
                <a:spcPts val="0"/>
              </a:spcBef>
              <a:buNone/>
              <a:defRPr sz="1400" b="0" i="0">
                <a:solidFill>
                  <a:srgbClr val="595959"/>
                </a:solidFill>
                <a:latin typeface="Arial"/>
                <a:ea typeface="Arial"/>
                <a:cs typeface="Arial"/>
                <a:sym typeface="Arial"/>
              </a:defRPr>
            </a:lvl8pPr>
            <a:lvl9pPr marL="0" lvl="8" indent="0" algn="r">
              <a:spcBef>
                <a:spcPts val="0"/>
              </a:spcBef>
              <a:buNone/>
              <a:defRPr sz="1400" b="0" i="0">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26" name="Google Shape;26;p11"/>
          <p:cNvPicPr preferRelativeResize="0"/>
          <p:nvPr/>
        </p:nvPicPr>
        <p:blipFill rotWithShape="1">
          <a:blip r:embed="rId2">
            <a:alphaModFix/>
          </a:blip>
          <a:srcRect/>
          <a:stretch/>
        </p:blipFill>
        <p:spPr>
          <a:xfrm>
            <a:off x="9979572" y="291034"/>
            <a:ext cx="2006780" cy="5622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4400"/>
              <a:buFont typeface="Arial"/>
              <a:buNone/>
              <a:defRPr b="1" i="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A5A5A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A5A5A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A5A5A5"/>
                </a:solidFill>
                <a:latin typeface="Arial"/>
                <a:ea typeface="Arial"/>
                <a:cs typeface="Arial"/>
                <a:sym typeface="Arial"/>
              </a:defRPr>
            </a:lvl1pPr>
            <a:lvl2pPr marL="0" lvl="1" indent="0" algn="r">
              <a:spcBef>
                <a:spcPts val="0"/>
              </a:spcBef>
              <a:buNone/>
              <a:defRPr sz="1400" b="0" i="0">
                <a:solidFill>
                  <a:srgbClr val="A5A5A5"/>
                </a:solidFill>
                <a:latin typeface="Arial"/>
                <a:ea typeface="Arial"/>
                <a:cs typeface="Arial"/>
                <a:sym typeface="Arial"/>
              </a:defRPr>
            </a:lvl2pPr>
            <a:lvl3pPr marL="0" lvl="2" indent="0" algn="r">
              <a:spcBef>
                <a:spcPts val="0"/>
              </a:spcBef>
              <a:buNone/>
              <a:defRPr sz="1400" b="0" i="0">
                <a:solidFill>
                  <a:srgbClr val="A5A5A5"/>
                </a:solidFill>
                <a:latin typeface="Arial"/>
                <a:ea typeface="Arial"/>
                <a:cs typeface="Arial"/>
                <a:sym typeface="Arial"/>
              </a:defRPr>
            </a:lvl3pPr>
            <a:lvl4pPr marL="0" lvl="3" indent="0" algn="r">
              <a:spcBef>
                <a:spcPts val="0"/>
              </a:spcBef>
              <a:buNone/>
              <a:defRPr sz="1400" b="0" i="0">
                <a:solidFill>
                  <a:srgbClr val="A5A5A5"/>
                </a:solidFill>
                <a:latin typeface="Arial"/>
                <a:ea typeface="Arial"/>
                <a:cs typeface="Arial"/>
                <a:sym typeface="Arial"/>
              </a:defRPr>
            </a:lvl4pPr>
            <a:lvl5pPr marL="0" lvl="4" indent="0" algn="r">
              <a:spcBef>
                <a:spcPts val="0"/>
              </a:spcBef>
              <a:buNone/>
              <a:defRPr sz="1400" b="0" i="0">
                <a:solidFill>
                  <a:srgbClr val="A5A5A5"/>
                </a:solidFill>
                <a:latin typeface="Arial"/>
                <a:ea typeface="Arial"/>
                <a:cs typeface="Arial"/>
                <a:sym typeface="Arial"/>
              </a:defRPr>
            </a:lvl5pPr>
            <a:lvl6pPr marL="0" lvl="5" indent="0" algn="r">
              <a:spcBef>
                <a:spcPts val="0"/>
              </a:spcBef>
              <a:buNone/>
              <a:defRPr sz="1400" b="0" i="0">
                <a:solidFill>
                  <a:srgbClr val="A5A5A5"/>
                </a:solidFill>
                <a:latin typeface="Arial"/>
                <a:ea typeface="Arial"/>
                <a:cs typeface="Arial"/>
                <a:sym typeface="Arial"/>
              </a:defRPr>
            </a:lvl6pPr>
            <a:lvl7pPr marL="0" lvl="6" indent="0" algn="r">
              <a:spcBef>
                <a:spcPts val="0"/>
              </a:spcBef>
              <a:buNone/>
              <a:defRPr sz="1400" b="0" i="0">
                <a:solidFill>
                  <a:srgbClr val="A5A5A5"/>
                </a:solidFill>
                <a:latin typeface="Arial"/>
                <a:ea typeface="Arial"/>
                <a:cs typeface="Arial"/>
                <a:sym typeface="Arial"/>
              </a:defRPr>
            </a:lvl7pPr>
            <a:lvl8pPr marL="0" lvl="7" indent="0" algn="r">
              <a:spcBef>
                <a:spcPts val="0"/>
              </a:spcBef>
              <a:buNone/>
              <a:defRPr sz="1400" b="0" i="0">
                <a:solidFill>
                  <a:srgbClr val="A5A5A5"/>
                </a:solidFill>
                <a:latin typeface="Arial"/>
                <a:ea typeface="Arial"/>
                <a:cs typeface="Arial"/>
                <a:sym typeface="Arial"/>
              </a:defRPr>
            </a:lvl8pPr>
            <a:lvl9pPr marL="0" lvl="8" indent="0" algn="r">
              <a:spcBef>
                <a:spcPts val="0"/>
              </a:spcBef>
              <a:buNone/>
              <a:defRPr sz="1400" b="0" i="0">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ユーザー設定レイアウト">
  <p:cSld name="2_ユーザー設定レイアウト">
    <p:spTree>
      <p:nvGrpSpPr>
        <p:cNvPr id="1" name="Shape 32"/>
        <p:cNvGrpSpPr/>
        <p:nvPr/>
      </p:nvGrpSpPr>
      <p:grpSpPr>
        <a:xfrm>
          <a:off x="0" y="0"/>
          <a:ext cx="0" cy="0"/>
          <a:chOff x="0" y="0"/>
          <a:chExt cx="0" cy="0"/>
        </a:xfrm>
      </p:grpSpPr>
      <p:sp>
        <p:nvSpPr>
          <p:cNvPr id="33" name="Google Shape;33;p13"/>
          <p:cNvSpPr/>
          <p:nvPr/>
        </p:nvSpPr>
        <p:spPr>
          <a:xfrm>
            <a:off x="0" y="6384926"/>
            <a:ext cx="12192000" cy="497896"/>
          </a:xfrm>
          <a:prstGeom prst="rect">
            <a:avLst/>
          </a:prstGeom>
          <a:solidFill>
            <a:srgbClr val="3F3F3F"/>
          </a:solidFill>
          <a:ln w="12700" cap="flat" cmpd="sng">
            <a:solidFill>
              <a:srgbClr val="3F3F3F"/>
            </a:solidFill>
            <a:prstDash val="solid"/>
            <a:miter lim="800000"/>
            <a:headEnd type="none" w="sm" len="sm"/>
            <a:tailEnd type="none" w="sm" len="sm"/>
          </a:ln>
          <a:effectLst>
            <a:outerShdw blurRad="50800" dist="50800" dir="5400000" algn="t" rotWithShape="0">
              <a:srgbClr val="BFBFB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34" name="Google Shape;34;p13"/>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F2F2F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F2F2F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F2F2F2"/>
                </a:solidFill>
                <a:latin typeface="Arial"/>
                <a:ea typeface="Arial"/>
                <a:cs typeface="Arial"/>
                <a:sym typeface="Arial"/>
              </a:defRPr>
            </a:lvl1pPr>
            <a:lvl2pPr marL="0" lvl="1" indent="0" algn="r">
              <a:spcBef>
                <a:spcPts val="0"/>
              </a:spcBef>
              <a:buNone/>
              <a:defRPr sz="1400" b="0" i="0">
                <a:solidFill>
                  <a:srgbClr val="F2F2F2"/>
                </a:solidFill>
                <a:latin typeface="Arial"/>
                <a:ea typeface="Arial"/>
                <a:cs typeface="Arial"/>
                <a:sym typeface="Arial"/>
              </a:defRPr>
            </a:lvl2pPr>
            <a:lvl3pPr marL="0" lvl="2" indent="0" algn="r">
              <a:spcBef>
                <a:spcPts val="0"/>
              </a:spcBef>
              <a:buNone/>
              <a:defRPr sz="1400" b="0" i="0">
                <a:solidFill>
                  <a:srgbClr val="F2F2F2"/>
                </a:solidFill>
                <a:latin typeface="Arial"/>
                <a:ea typeface="Arial"/>
                <a:cs typeface="Arial"/>
                <a:sym typeface="Arial"/>
              </a:defRPr>
            </a:lvl3pPr>
            <a:lvl4pPr marL="0" lvl="3" indent="0" algn="r">
              <a:spcBef>
                <a:spcPts val="0"/>
              </a:spcBef>
              <a:buNone/>
              <a:defRPr sz="1400" b="0" i="0">
                <a:solidFill>
                  <a:srgbClr val="F2F2F2"/>
                </a:solidFill>
                <a:latin typeface="Arial"/>
                <a:ea typeface="Arial"/>
                <a:cs typeface="Arial"/>
                <a:sym typeface="Arial"/>
              </a:defRPr>
            </a:lvl4pPr>
            <a:lvl5pPr marL="0" lvl="4" indent="0" algn="r">
              <a:spcBef>
                <a:spcPts val="0"/>
              </a:spcBef>
              <a:buNone/>
              <a:defRPr sz="1400" b="0" i="0">
                <a:solidFill>
                  <a:srgbClr val="F2F2F2"/>
                </a:solidFill>
                <a:latin typeface="Arial"/>
                <a:ea typeface="Arial"/>
                <a:cs typeface="Arial"/>
                <a:sym typeface="Arial"/>
              </a:defRPr>
            </a:lvl5pPr>
            <a:lvl6pPr marL="0" lvl="5" indent="0" algn="r">
              <a:spcBef>
                <a:spcPts val="0"/>
              </a:spcBef>
              <a:buNone/>
              <a:defRPr sz="1400" b="0" i="0">
                <a:solidFill>
                  <a:srgbClr val="F2F2F2"/>
                </a:solidFill>
                <a:latin typeface="Arial"/>
                <a:ea typeface="Arial"/>
                <a:cs typeface="Arial"/>
                <a:sym typeface="Arial"/>
              </a:defRPr>
            </a:lvl6pPr>
            <a:lvl7pPr marL="0" lvl="6" indent="0" algn="r">
              <a:spcBef>
                <a:spcPts val="0"/>
              </a:spcBef>
              <a:buNone/>
              <a:defRPr sz="1400" b="0" i="0">
                <a:solidFill>
                  <a:srgbClr val="F2F2F2"/>
                </a:solidFill>
                <a:latin typeface="Arial"/>
                <a:ea typeface="Arial"/>
                <a:cs typeface="Arial"/>
                <a:sym typeface="Arial"/>
              </a:defRPr>
            </a:lvl7pPr>
            <a:lvl8pPr marL="0" lvl="7" indent="0" algn="r">
              <a:spcBef>
                <a:spcPts val="0"/>
              </a:spcBef>
              <a:buNone/>
              <a:defRPr sz="1400" b="0" i="0">
                <a:solidFill>
                  <a:srgbClr val="F2F2F2"/>
                </a:solidFill>
                <a:latin typeface="Arial"/>
                <a:ea typeface="Arial"/>
                <a:cs typeface="Arial"/>
                <a:sym typeface="Arial"/>
              </a:defRPr>
            </a:lvl8pPr>
            <a:lvl9pPr marL="0" lvl="8" indent="0" algn="r">
              <a:spcBef>
                <a:spcPts val="0"/>
              </a:spcBef>
              <a:buNone/>
              <a:defRPr sz="1400" b="0" i="0">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
        <p:nvSpPr>
          <p:cNvPr id="37" name="Google Shape;37;p13"/>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3200"/>
              <a:buFont typeface="Arial"/>
              <a:buNone/>
              <a:defRPr sz="3200" b="1" i="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286439" y="1207798"/>
            <a:ext cx="11699913" cy="48099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595959"/>
              </a:buClr>
              <a:buSzPts val="2800"/>
              <a:buChar char="•"/>
              <a:defRPr b="0" i="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13"/>
          <p:cNvPicPr preferRelativeResize="0"/>
          <p:nvPr/>
        </p:nvPicPr>
        <p:blipFill rotWithShape="1">
          <a:blip r:embed="rId2">
            <a:alphaModFix/>
          </a:blip>
          <a:srcRect/>
          <a:stretch/>
        </p:blipFill>
        <p:spPr>
          <a:xfrm>
            <a:off x="10984577" y="6488479"/>
            <a:ext cx="1046217" cy="29310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404040"/>
              </a:buClr>
              <a:buSzPts val="4400"/>
              <a:buFont typeface="Arial"/>
              <a:buNone/>
              <a:defRPr sz="4400" b="1" i="0" u="none" strike="noStrike" cap="non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404040"/>
              </a:buClr>
              <a:buSzPts val="2800"/>
              <a:buFont typeface="Arial"/>
              <a:buChar char="•"/>
              <a:defRPr sz="2800" b="0" i="0" u="none" strike="noStrike" cap="none">
                <a:solidFill>
                  <a:srgbClr val="4040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40404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40404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404040"/>
                </a:solidFill>
                <a:latin typeface="Arial"/>
                <a:ea typeface="Arial"/>
                <a:cs typeface="Arial"/>
                <a:sym typeface="Arial"/>
              </a:defRPr>
            </a:lvl1pPr>
            <a:lvl2pPr marL="0" marR="0" lvl="1" indent="0" algn="r" rtl="0">
              <a:spcBef>
                <a:spcPts val="0"/>
              </a:spcBef>
              <a:buNone/>
              <a:defRPr sz="1200" b="0" i="0" u="none" strike="noStrike" cap="none">
                <a:solidFill>
                  <a:srgbClr val="404040"/>
                </a:solidFill>
                <a:latin typeface="Arial"/>
                <a:ea typeface="Arial"/>
                <a:cs typeface="Arial"/>
                <a:sym typeface="Arial"/>
              </a:defRPr>
            </a:lvl2pPr>
            <a:lvl3pPr marL="0" marR="0" lvl="2" indent="0" algn="r" rtl="0">
              <a:spcBef>
                <a:spcPts val="0"/>
              </a:spcBef>
              <a:buNone/>
              <a:defRPr sz="1200" b="0" i="0" u="none" strike="noStrike" cap="none">
                <a:solidFill>
                  <a:srgbClr val="404040"/>
                </a:solidFill>
                <a:latin typeface="Arial"/>
                <a:ea typeface="Arial"/>
                <a:cs typeface="Arial"/>
                <a:sym typeface="Arial"/>
              </a:defRPr>
            </a:lvl3pPr>
            <a:lvl4pPr marL="0" marR="0" lvl="3" indent="0" algn="r" rtl="0">
              <a:spcBef>
                <a:spcPts val="0"/>
              </a:spcBef>
              <a:buNone/>
              <a:defRPr sz="1200" b="0" i="0" u="none" strike="noStrike" cap="none">
                <a:solidFill>
                  <a:srgbClr val="404040"/>
                </a:solidFill>
                <a:latin typeface="Arial"/>
                <a:ea typeface="Arial"/>
                <a:cs typeface="Arial"/>
                <a:sym typeface="Arial"/>
              </a:defRPr>
            </a:lvl4pPr>
            <a:lvl5pPr marL="0" marR="0" lvl="4" indent="0" algn="r" rtl="0">
              <a:spcBef>
                <a:spcPts val="0"/>
              </a:spcBef>
              <a:buNone/>
              <a:defRPr sz="1200" b="0" i="0" u="none" strike="noStrike" cap="none">
                <a:solidFill>
                  <a:srgbClr val="404040"/>
                </a:solidFill>
                <a:latin typeface="Arial"/>
                <a:ea typeface="Arial"/>
                <a:cs typeface="Arial"/>
                <a:sym typeface="Arial"/>
              </a:defRPr>
            </a:lvl5pPr>
            <a:lvl6pPr marL="0" marR="0" lvl="5" indent="0" algn="r" rtl="0">
              <a:spcBef>
                <a:spcPts val="0"/>
              </a:spcBef>
              <a:buNone/>
              <a:defRPr sz="1200" b="0" i="0" u="none" strike="noStrike" cap="none">
                <a:solidFill>
                  <a:srgbClr val="404040"/>
                </a:solidFill>
                <a:latin typeface="Arial"/>
                <a:ea typeface="Arial"/>
                <a:cs typeface="Arial"/>
                <a:sym typeface="Arial"/>
              </a:defRPr>
            </a:lvl6pPr>
            <a:lvl7pPr marL="0" marR="0" lvl="6" indent="0" algn="r" rtl="0">
              <a:spcBef>
                <a:spcPts val="0"/>
              </a:spcBef>
              <a:buNone/>
              <a:defRPr sz="1200" b="0" i="0" u="none" strike="noStrike" cap="none">
                <a:solidFill>
                  <a:srgbClr val="404040"/>
                </a:solidFill>
                <a:latin typeface="Arial"/>
                <a:ea typeface="Arial"/>
                <a:cs typeface="Arial"/>
                <a:sym typeface="Arial"/>
              </a:defRPr>
            </a:lvl7pPr>
            <a:lvl8pPr marL="0" marR="0" lvl="7" indent="0" algn="r" rtl="0">
              <a:spcBef>
                <a:spcPts val="0"/>
              </a:spcBef>
              <a:buNone/>
              <a:defRPr sz="1200" b="0" i="0" u="none" strike="noStrike" cap="none">
                <a:solidFill>
                  <a:srgbClr val="404040"/>
                </a:solidFill>
                <a:latin typeface="Arial"/>
                <a:ea typeface="Arial"/>
                <a:cs typeface="Arial"/>
                <a:sym typeface="Arial"/>
              </a:defRPr>
            </a:lvl8pPr>
            <a:lvl9pPr marL="0" marR="0" lvl="8" indent="0" algn="r" rtl="0">
              <a:spcBef>
                <a:spcPts val="0"/>
              </a:spcBef>
              <a:buNone/>
              <a:defRPr sz="1200" b="0" i="0" u="none" strike="noStrike" cap="none">
                <a:solidFill>
                  <a:srgbClr val="40404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test@test.co.j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1022688" y="2542601"/>
            <a:ext cx="10353640" cy="15805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Arial"/>
              <a:buNone/>
            </a:pPr>
            <a:r>
              <a:rPr lang="ja-JP" altLang="en-US" dirty="0"/>
              <a:t>人材インターセクション</a:t>
            </a:r>
            <a:br>
              <a:rPr lang="en-US" altLang="ja-JP" dirty="0"/>
            </a:br>
            <a:r>
              <a:rPr lang="ja-JP" altLang="en-US" dirty="0"/>
              <a:t>～発掘！こんなスキルの人がいたのか～</a:t>
            </a:r>
            <a:endParaRPr dirty="0"/>
          </a:p>
        </p:txBody>
      </p:sp>
      <p:sp>
        <p:nvSpPr>
          <p:cNvPr id="45" name="Google Shape;45;p1"/>
          <p:cNvSpPr txBox="1">
            <a:spLocks noGrp="1"/>
          </p:cNvSpPr>
          <p:nvPr>
            <p:ph type="subTitle" idx="1"/>
          </p:nvPr>
        </p:nvSpPr>
        <p:spPr>
          <a:xfrm>
            <a:off x="2475868" y="5151172"/>
            <a:ext cx="7240264" cy="455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3F3F3F"/>
              </a:buClr>
              <a:buSzPts val="2000"/>
              <a:buFont typeface="Arial"/>
              <a:buNone/>
            </a:pPr>
            <a:r>
              <a:rPr lang="ja-JP" dirty="0"/>
              <a:t>【</a:t>
            </a:r>
            <a:r>
              <a:rPr lang="ja-JP" altLang="en-US" dirty="0"/>
              <a:t>　</a:t>
            </a:r>
            <a:r>
              <a:rPr lang="en-US" altLang="ja-JP" dirty="0"/>
              <a:t>DEV18</a:t>
            </a:r>
            <a:r>
              <a:rPr lang="ja-JP" dirty="0"/>
              <a:t>・</a:t>
            </a:r>
            <a:r>
              <a:rPr lang="ja-JP" altLang="en-US" dirty="0"/>
              <a:t>菅原　剛　</a:t>
            </a:r>
            <a:r>
              <a:rPr lang="ja-JP" dirty="0"/>
              <a:t>】</a:t>
            </a:r>
            <a:endParaRPr dirty="0"/>
          </a:p>
        </p:txBody>
      </p:sp>
      <p:sp>
        <p:nvSpPr>
          <p:cNvPr id="46" name="Google Shape;46;p1"/>
          <p:cNvSpPr txBox="1"/>
          <p:nvPr/>
        </p:nvSpPr>
        <p:spPr>
          <a:xfrm>
            <a:off x="1022688" y="962030"/>
            <a:ext cx="10353640" cy="158057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F3F3F"/>
              </a:buClr>
              <a:buSzPts val="4400"/>
              <a:buFont typeface="Arial"/>
              <a:buNone/>
            </a:pPr>
            <a:endParaRPr sz="4400" b="1" i="0" u="none" strike="noStrike" cap="none">
              <a:solidFill>
                <a:srgbClr val="3F3F3F"/>
              </a:solidFill>
              <a:latin typeface="Arial"/>
              <a:ea typeface="Arial"/>
              <a:cs typeface="Arial"/>
              <a:sym typeface="Arial"/>
            </a:endParaRPr>
          </a:p>
        </p:txBody>
      </p:sp>
      <p:sp>
        <p:nvSpPr>
          <p:cNvPr id="47" name="Google Shape;47;p1"/>
          <p:cNvSpPr txBox="1"/>
          <p:nvPr/>
        </p:nvSpPr>
        <p:spPr>
          <a:xfrm>
            <a:off x="4161900" y="1886275"/>
            <a:ext cx="4480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400" b="0" i="0" u="none" strike="noStrike" cap="none">
                <a:solidFill>
                  <a:srgbClr val="3A3838"/>
                </a:solidFill>
                <a:latin typeface="Arial"/>
                <a:ea typeface="Arial"/>
                <a:cs typeface="Arial"/>
                <a:sym typeface="Arial"/>
              </a:rPr>
              <a:t>G’s ACADEMY 卒業制作企画</a:t>
            </a:r>
            <a:endParaRPr sz="2400">
              <a:solidFill>
                <a:srgbClr val="3A383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A4CFC5-407E-480E-AEAB-41F01AA465E3}"/>
              </a:ext>
            </a:extLst>
          </p:cNvPr>
          <p:cNvSpPr>
            <a:spLocks noGrp="1"/>
          </p:cNvSpPr>
          <p:nvPr>
            <p:ph type="title"/>
          </p:nvPr>
        </p:nvSpPr>
        <p:spPr/>
        <p:txBody>
          <a:bodyPr/>
          <a:lstStyle/>
          <a:p>
            <a:r>
              <a:rPr kumimoji="1" lang="ja-JP" altLang="en-US" dirty="0"/>
              <a:t>総合画面</a:t>
            </a:r>
          </a:p>
        </p:txBody>
      </p:sp>
      <p:sp>
        <p:nvSpPr>
          <p:cNvPr id="3" name="テキスト プレースホルダー 2">
            <a:extLst>
              <a:ext uri="{FF2B5EF4-FFF2-40B4-BE49-F238E27FC236}">
                <a16:creationId xmlns:a16="http://schemas.microsoft.com/office/drawing/2014/main" id="{AA988008-D428-474E-9C49-AFBD0B45937F}"/>
              </a:ext>
            </a:extLst>
          </p:cNvPr>
          <p:cNvSpPr>
            <a:spLocks noGrp="1"/>
          </p:cNvSpPr>
          <p:nvPr>
            <p:ph type="body" idx="1"/>
          </p:nvPr>
        </p:nvSpPr>
        <p:spPr>
          <a:xfrm>
            <a:off x="1958221" y="1161616"/>
            <a:ext cx="11699913" cy="399329"/>
          </a:xfrm>
        </p:spPr>
        <p:txBody>
          <a:bodyPr>
            <a:normAutofit fontScale="55000" lnSpcReduction="20000"/>
          </a:bodyPr>
          <a:lstStyle/>
          <a:p>
            <a:endParaRPr kumimoji="1" lang="ja-JP" altLang="en-US" dirty="0"/>
          </a:p>
        </p:txBody>
      </p:sp>
      <p:pic>
        <p:nvPicPr>
          <p:cNvPr id="5" name="図 4">
            <a:extLst>
              <a:ext uri="{FF2B5EF4-FFF2-40B4-BE49-F238E27FC236}">
                <a16:creationId xmlns:a16="http://schemas.microsoft.com/office/drawing/2014/main" id="{D17D6B48-B110-4A33-AD95-A79881142193}"/>
              </a:ext>
            </a:extLst>
          </p:cNvPr>
          <p:cNvPicPr>
            <a:picLocks noChangeAspect="1"/>
          </p:cNvPicPr>
          <p:nvPr/>
        </p:nvPicPr>
        <p:blipFill>
          <a:blip r:embed="rId2"/>
          <a:stretch>
            <a:fillRect/>
          </a:stretch>
        </p:blipFill>
        <p:spPr>
          <a:xfrm>
            <a:off x="812800" y="1713633"/>
            <a:ext cx="8903855" cy="4541805"/>
          </a:xfrm>
          <a:prstGeom prst="rect">
            <a:avLst/>
          </a:prstGeom>
          <a:ln>
            <a:solidFill>
              <a:schemeClr val="tx1"/>
            </a:solidFill>
          </a:ln>
        </p:spPr>
      </p:pic>
      <p:sp>
        <p:nvSpPr>
          <p:cNvPr id="6" name="吹き出し: 四角形 5">
            <a:extLst>
              <a:ext uri="{FF2B5EF4-FFF2-40B4-BE49-F238E27FC236}">
                <a16:creationId xmlns:a16="http://schemas.microsoft.com/office/drawing/2014/main" id="{7FE9B172-D4AA-4CE4-AC81-355B602C5979}"/>
              </a:ext>
            </a:extLst>
          </p:cNvPr>
          <p:cNvSpPr/>
          <p:nvPr/>
        </p:nvSpPr>
        <p:spPr>
          <a:xfrm>
            <a:off x="301658" y="2265650"/>
            <a:ext cx="1282045" cy="534111"/>
          </a:xfrm>
          <a:prstGeom prst="wedgeRectCallout">
            <a:avLst>
              <a:gd name="adj1" fmla="val 81"/>
              <a:gd name="adj2" fmla="val -11926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t>
            </a:r>
            <a:r>
              <a:rPr kumimoji="1" lang="ja-JP" altLang="en-US" sz="1200" dirty="0">
                <a:solidFill>
                  <a:schemeClr val="tx1"/>
                </a:solidFill>
              </a:rPr>
              <a:t>ログアウト</a:t>
            </a:r>
            <a:r>
              <a:rPr kumimoji="1" lang="en-US" altLang="ja-JP" sz="1200" dirty="0">
                <a:solidFill>
                  <a:schemeClr val="tx1"/>
                </a:solidFill>
              </a:rPr>
              <a:t>】</a:t>
            </a:r>
          </a:p>
          <a:p>
            <a:endParaRPr kumimoji="1" lang="ja-JP" altLang="en-US" sz="1200" dirty="0">
              <a:solidFill>
                <a:schemeClr val="tx1"/>
              </a:solidFill>
            </a:endParaRPr>
          </a:p>
        </p:txBody>
      </p:sp>
      <p:sp>
        <p:nvSpPr>
          <p:cNvPr id="7" name="吹き出し: 四角形 6">
            <a:extLst>
              <a:ext uri="{FF2B5EF4-FFF2-40B4-BE49-F238E27FC236}">
                <a16:creationId xmlns:a16="http://schemas.microsoft.com/office/drawing/2014/main" id="{6851691C-9165-463B-B8FA-0991F0F8F53B}"/>
              </a:ext>
            </a:extLst>
          </p:cNvPr>
          <p:cNvSpPr/>
          <p:nvPr/>
        </p:nvSpPr>
        <p:spPr>
          <a:xfrm>
            <a:off x="8031636" y="4308288"/>
            <a:ext cx="3557047" cy="1388096"/>
          </a:xfrm>
          <a:prstGeom prst="wedgeRectCallout">
            <a:avLst>
              <a:gd name="adj1" fmla="val -106286"/>
              <a:gd name="adj2" fmla="val 5815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t>
            </a:r>
            <a:r>
              <a:rPr kumimoji="1" lang="ja-JP" altLang="en-US" sz="1200" dirty="0">
                <a:solidFill>
                  <a:schemeClr val="tx1"/>
                </a:solidFill>
              </a:rPr>
              <a:t>新規登録ページ</a:t>
            </a:r>
            <a:r>
              <a:rPr kumimoji="1" lang="en-US" altLang="ja-JP" sz="1200" dirty="0">
                <a:solidFill>
                  <a:schemeClr val="tx1"/>
                </a:solidFill>
              </a:rPr>
              <a:t>】</a:t>
            </a:r>
            <a:r>
              <a:rPr kumimoji="1" lang="ja-JP" altLang="en-US" sz="1200" dirty="0">
                <a:solidFill>
                  <a:schemeClr val="tx1"/>
                </a:solidFill>
              </a:rPr>
              <a:t>職員が自身のデータを入力します</a:t>
            </a:r>
            <a:endParaRPr kumimoji="1" lang="en-US" altLang="ja-JP" sz="1200" dirty="0">
              <a:solidFill>
                <a:schemeClr val="tx1"/>
              </a:solidFill>
            </a:endParaRPr>
          </a:p>
          <a:p>
            <a:r>
              <a:rPr kumimoji="1" lang="en-US" altLang="ja-JP" sz="1200" dirty="0">
                <a:solidFill>
                  <a:schemeClr val="tx1"/>
                </a:solidFill>
              </a:rPr>
              <a:t>【</a:t>
            </a:r>
            <a:r>
              <a:rPr kumimoji="1" lang="ja-JP" altLang="en-US" sz="1200" dirty="0">
                <a:solidFill>
                  <a:schemeClr val="tx1"/>
                </a:solidFill>
              </a:rPr>
              <a:t>いいね登録ページ</a:t>
            </a:r>
            <a:r>
              <a:rPr kumimoji="1" lang="en-US" altLang="ja-JP" sz="1200" dirty="0">
                <a:solidFill>
                  <a:schemeClr val="tx1"/>
                </a:solidFill>
              </a:rPr>
              <a:t>】</a:t>
            </a:r>
            <a:r>
              <a:rPr kumimoji="1" lang="ja-JP" altLang="en-US" sz="1200" dirty="0">
                <a:solidFill>
                  <a:schemeClr val="tx1"/>
                </a:solidFill>
              </a:rPr>
              <a:t>他の職員へ「いいね」をします</a:t>
            </a:r>
            <a:endParaRPr kumimoji="1" lang="en-US" altLang="ja-JP" sz="1200" dirty="0">
              <a:solidFill>
                <a:schemeClr val="tx1"/>
              </a:solidFill>
            </a:endParaRPr>
          </a:p>
          <a:p>
            <a:r>
              <a:rPr kumimoji="1" lang="en-US" altLang="ja-JP" sz="1200" dirty="0">
                <a:solidFill>
                  <a:schemeClr val="tx1"/>
                </a:solidFill>
              </a:rPr>
              <a:t>【</a:t>
            </a:r>
            <a:r>
              <a:rPr kumimoji="1" lang="ja-JP" altLang="en-US" sz="1200" dirty="0">
                <a:solidFill>
                  <a:schemeClr val="tx1"/>
                </a:solidFill>
              </a:rPr>
              <a:t>統計画面</a:t>
            </a:r>
            <a:r>
              <a:rPr kumimoji="1" lang="en-US" altLang="ja-JP" sz="1200" dirty="0">
                <a:solidFill>
                  <a:schemeClr val="tx1"/>
                </a:solidFill>
              </a:rPr>
              <a:t>】</a:t>
            </a:r>
            <a:r>
              <a:rPr kumimoji="1" lang="ja-JP" altLang="en-US" sz="1200" dirty="0">
                <a:solidFill>
                  <a:schemeClr val="tx1"/>
                </a:solidFill>
              </a:rPr>
              <a:t>特定部署に所属する職員の特性を表示</a:t>
            </a:r>
            <a:endParaRPr kumimoji="1" lang="en-US" altLang="ja-JP" sz="1200" dirty="0">
              <a:solidFill>
                <a:schemeClr val="tx1"/>
              </a:solidFill>
            </a:endParaRPr>
          </a:p>
          <a:p>
            <a:r>
              <a:rPr kumimoji="1" lang="en-US" altLang="ja-JP" sz="1200" dirty="0">
                <a:solidFill>
                  <a:schemeClr val="tx1"/>
                </a:solidFill>
              </a:rPr>
              <a:t>【</a:t>
            </a:r>
            <a:r>
              <a:rPr kumimoji="1" lang="ja-JP" altLang="en-US" sz="1200" dirty="0">
                <a:solidFill>
                  <a:schemeClr val="tx1"/>
                </a:solidFill>
              </a:rPr>
              <a:t>管理職統計ページ</a:t>
            </a:r>
            <a:r>
              <a:rPr kumimoji="1" lang="en-US" altLang="ja-JP" sz="1200" dirty="0">
                <a:solidFill>
                  <a:schemeClr val="tx1"/>
                </a:solidFill>
              </a:rPr>
              <a:t>】</a:t>
            </a:r>
            <a:r>
              <a:rPr kumimoji="1" lang="ja-JP" altLang="en-US" sz="1200" dirty="0">
                <a:solidFill>
                  <a:schemeClr val="tx1"/>
                </a:solidFill>
              </a:rPr>
              <a:t>管理職用に自身が所属する</a:t>
            </a:r>
            <a:br>
              <a:rPr kumimoji="1" lang="en-US" altLang="ja-JP" sz="1200" dirty="0">
                <a:solidFill>
                  <a:schemeClr val="tx1"/>
                </a:solidFill>
              </a:rPr>
            </a:br>
            <a:r>
              <a:rPr kumimoji="1" lang="ja-JP" altLang="en-US" sz="1200" dirty="0">
                <a:solidFill>
                  <a:schemeClr val="tx1"/>
                </a:solidFill>
              </a:rPr>
              <a:t>　職場を希望する職員の特性と、現在所属している</a:t>
            </a:r>
            <a:br>
              <a:rPr kumimoji="1" lang="en-US" altLang="ja-JP" sz="1200" dirty="0">
                <a:solidFill>
                  <a:schemeClr val="tx1"/>
                </a:solidFill>
              </a:rPr>
            </a:br>
            <a:r>
              <a:rPr kumimoji="1" lang="ja-JP" altLang="en-US" sz="1200" dirty="0">
                <a:solidFill>
                  <a:schemeClr val="tx1"/>
                </a:solidFill>
              </a:rPr>
              <a:t>　職員の特性を表示</a:t>
            </a:r>
            <a:endParaRPr kumimoji="1" lang="en-US" altLang="ja-JP" sz="1200" dirty="0">
              <a:solidFill>
                <a:schemeClr val="tx1"/>
              </a:solidFill>
            </a:endParaRPr>
          </a:p>
          <a:p>
            <a:r>
              <a:rPr kumimoji="1" lang="en-US" altLang="ja-JP" sz="1200" dirty="0">
                <a:solidFill>
                  <a:schemeClr val="tx1"/>
                </a:solidFill>
              </a:rPr>
              <a:t>【</a:t>
            </a:r>
            <a:r>
              <a:rPr kumimoji="1" lang="ja-JP" altLang="en-US" sz="1200" dirty="0">
                <a:solidFill>
                  <a:schemeClr val="tx1"/>
                </a:solidFill>
              </a:rPr>
              <a:t>管理職ユーザー一覧</a:t>
            </a:r>
            <a:r>
              <a:rPr kumimoji="1" lang="en-US" altLang="ja-JP" sz="1200" dirty="0">
                <a:solidFill>
                  <a:schemeClr val="tx1"/>
                </a:solidFill>
              </a:rPr>
              <a:t>】</a:t>
            </a:r>
            <a:r>
              <a:rPr kumimoji="1" lang="ja-JP" altLang="en-US" sz="1200" dirty="0">
                <a:solidFill>
                  <a:schemeClr val="tx1"/>
                </a:solidFill>
              </a:rPr>
              <a:t>管理職が職員の詳細を把握</a:t>
            </a:r>
            <a:endParaRPr kumimoji="1" lang="en-US" altLang="ja-JP" sz="1200" dirty="0">
              <a:solidFill>
                <a:schemeClr val="tx1"/>
              </a:solidFill>
            </a:endParaRPr>
          </a:p>
        </p:txBody>
      </p:sp>
    </p:spTree>
    <p:extLst>
      <p:ext uri="{BB962C8B-B14F-4D97-AF65-F5344CB8AC3E}">
        <p14:creationId xmlns:p14="http://schemas.microsoft.com/office/powerpoint/2010/main" val="315169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AE77F-3EB1-4B33-8854-17D6B6DF9EB5}"/>
              </a:ext>
            </a:extLst>
          </p:cNvPr>
          <p:cNvSpPr>
            <a:spLocks noGrp="1"/>
          </p:cNvSpPr>
          <p:nvPr>
            <p:ph type="title"/>
          </p:nvPr>
        </p:nvSpPr>
        <p:spPr/>
        <p:txBody>
          <a:bodyPr/>
          <a:lstStyle/>
          <a:p>
            <a:r>
              <a:rPr kumimoji="1" lang="ja-JP" altLang="en-US" dirty="0"/>
              <a:t>新規登録</a:t>
            </a:r>
          </a:p>
        </p:txBody>
      </p:sp>
      <p:pic>
        <p:nvPicPr>
          <p:cNvPr id="5" name="図 4">
            <a:extLst>
              <a:ext uri="{FF2B5EF4-FFF2-40B4-BE49-F238E27FC236}">
                <a16:creationId xmlns:a16="http://schemas.microsoft.com/office/drawing/2014/main" id="{3239125C-B649-46E5-A7E7-685B1659BEAF}"/>
              </a:ext>
            </a:extLst>
          </p:cNvPr>
          <p:cNvPicPr>
            <a:picLocks noChangeAspect="1"/>
          </p:cNvPicPr>
          <p:nvPr/>
        </p:nvPicPr>
        <p:blipFill>
          <a:blip r:embed="rId2"/>
          <a:stretch>
            <a:fillRect/>
          </a:stretch>
        </p:blipFill>
        <p:spPr>
          <a:xfrm>
            <a:off x="1979628" y="2179064"/>
            <a:ext cx="7931085" cy="4302081"/>
          </a:xfrm>
          <a:prstGeom prst="rect">
            <a:avLst/>
          </a:prstGeom>
          <a:ln>
            <a:solidFill>
              <a:schemeClr val="tx1"/>
            </a:solidFill>
          </a:ln>
        </p:spPr>
      </p:pic>
      <p:sp>
        <p:nvSpPr>
          <p:cNvPr id="6" name="テキスト ボックス 5">
            <a:extLst>
              <a:ext uri="{FF2B5EF4-FFF2-40B4-BE49-F238E27FC236}">
                <a16:creationId xmlns:a16="http://schemas.microsoft.com/office/drawing/2014/main" id="{C7E50DC3-00C9-4C84-B785-A02EA6C400AF}"/>
              </a:ext>
            </a:extLst>
          </p:cNvPr>
          <p:cNvSpPr txBox="1"/>
          <p:nvPr/>
        </p:nvSpPr>
        <p:spPr>
          <a:xfrm>
            <a:off x="1074656" y="1168924"/>
            <a:ext cx="10086680" cy="307777"/>
          </a:xfrm>
          <a:prstGeom prst="rect">
            <a:avLst/>
          </a:prstGeom>
          <a:noFill/>
        </p:spPr>
        <p:txBody>
          <a:bodyPr wrap="square" rtlCol="0">
            <a:spAutoFit/>
          </a:bodyPr>
          <a:lstStyle/>
          <a:p>
            <a:r>
              <a:rPr kumimoji="1" lang="ja-JP" altLang="en-US" dirty="0"/>
              <a:t>○職員各自で、自身のデータを登録します</a:t>
            </a:r>
          </a:p>
        </p:txBody>
      </p:sp>
    </p:spTree>
    <p:extLst>
      <p:ext uri="{BB962C8B-B14F-4D97-AF65-F5344CB8AC3E}">
        <p14:creationId xmlns:p14="http://schemas.microsoft.com/office/powerpoint/2010/main" val="79926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E57A9-4F9A-4FED-A22D-CFE61ACF9F36}"/>
              </a:ext>
            </a:extLst>
          </p:cNvPr>
          <p:cNvSpPr>
            <a:spLocks noGrp="1"/>
          </p:cNvSpPr>
          <p:nvPr>
            <p:ph type="title"/>
          </p:nvPr>
        </p:nvSpPr>
        <p:spPr/>
        <p:txBody>
          <a:bodyPr/>
          <a:lstStyle/>
          <a:p>
            <a:r>
              <a:rPr kumimoji="1" lang="ja-JP" altLang="en-US" dirty="0"/>
              <a:t>いいね登録ページ</a:t>
            </a:r>
          </a:p>
        </p:txBody>
      </p:sp>
      <p:pic>
        <p:nvPicPr>
          <p:cNvPr id="5" name="図 4">
            <a:extLst>
              <a:ext uri="{FF2B5EF4-FFF2-40B4-BE49-F238E27FC236}">
                <a16:creationId xmlns:a16="http://schemas.microsoft.com/office/drawing/2014/main" id="{A5A8A849-2D89-411B-89E5-5B0E5AB853B6}"/>
              </a:ext>
            </a:extLst>
          </p:cNvPr>
          <p:cNvPicPr>
            <a:picLocks noChangeAspect="1"/>
          </p:cNvPicPr>
          <p:nvPr/>
        </p:nvPicPr>
        <p:blipFill>
          <a:blip r:embed="rId2"/>
          <a:stretch>
            <a:fillRect/>
          </a:stretch>
        </p:blipFill>
        <p:spPr>
          <a:xfrm>
            <a:off x="286439" y="2002581"/>
            <a:ext cx="7029791" cy="4001343"/>
          </a:xfrm>
          <a:prstGeom prst="rect">
            <a:avLst/>
          </a:prstGeom>
          <a:ln>
            <a:solidFill>
              <a:schemeClr val="tx1"/>
            </a:solidFill>
          </a:ln>
        </p:spPr>
      </p:pic>
      <p:pic>
        <p:nvPicPr>
          <p:cNvPr id="7" name="図 6">
            <a:extLst>
              <a:ext uri="{FF2B5EF4-FFF2-40B4-BE49-F238E27FC236}">
                <a16:creationId xmlns:a16="http://schemas.microsoft.com/office/drawing/2014/main" id="{7E39AF29-8D5C-4BAC-8BFC-D3A030186EBD}"/>
              </a:ext>
            </a:extLst>
          </p:cNvPr>
          <p:cNvPicPr>
            <a:picLocks noChangeAspect="1"/>
          </p:cNvPicPr>
          <p:nvPr/>
        </p:nvPicPr>
        <p:blipFill>
          <a:blip r:embed="rId3"/>
          <a:stretch>
            <a:fillRect/>
          </a:stretch>
        </p:blipFill>
        <p:spPr>
          <a:xfrm>
            <a:off x="6975604" y="3607593"/>
            <a:ext cx="4929957" cy="3095554"/>
          </a:xfrm>
          <a:prstGeom prst="rect">
            <a:avLst/>
          </a:prstGeom>
          <a:ln>
            <a:solidFill>
              <a:schemeClr val="tx1"/>
            </a:solidFill>
          </a:ln>
        </p:spPr>
      </p:pic>
      <p:sp>
        <p:nvSpPr>
          <p:cNvPr id="8" name="矢印: 右 7">
            <a:extLst>
              <a:ext uri="{FF2B5EF4-FFF2-40B4-BE49-F238E27FC236}">
                <a16:creationId xmlns:a16="http://schemas.microsoft.com/office/drawing/2014/main" id="{BC06E0C6-C89B-4B72-B42F-CE02BD331AB0}"/>
              </a:ext>
            </a:extLst>
          </p:cNvPr>
          <p:cNvSpPr/>
          <p:nvPr/>
        </p:nvSpPr>
        <p:spPr>
          <a:xfrm rot="742374">
            <a:off x="6372518" y="4077074"/>
            <a:ext cx="735291" cy="426661"/>
          </a:xfrm>
          <a:prstGeom prs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E22CE385-0E0C-461B-A31D-65F21D7C3D72}"/>
              </a:ext>
            </a:extLst>
          </p:cNvPr>
          <p:cNvSpPr/>
          <p:nvPr/>
        </p:nvSpPr>
        <p:spPr>
          <a:xfrm>
            <a:off x="9153427" y="5500809"/>
            <a:ext cx="1282045" cy="534111"/>
          </a:xfrm>
          <a:prstGeom prst="wedgeRectCallout">
            <a:avLst>
              <a:gd name="adj1" fmla="val -110213"/>
              <a:gd name="adj2" fmla="val 12959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「いいね」を押してあげる</a:t>
            </a:r>
            <a:endParaRPr kumimoji="1" lang="en-US" altLang="ja-JP" sz="1200" dirty="0">
              <a:solidFill>
                <a:schemeClr val="tx1"/>
              </a:solidFill>
            </a:endParaRPr>
          </a:p>
          <a:p>
            <a:endParaRPr kumimoji="1" lang="ja-JP" altLang="en-US" sz="1200" dirty="0">
              <a:solidFill>
                <a:schemeClr val="tx1"/>
              </a:solidFill>
            </a:endParaRPr>
          </a:p>
        </p:txBody>
      </p:sp>
      <p:sp>
        <p:nvSpPr>
          <p:cNvPr id="10" name="テキスト ボックス 9">
            <a:extLst>
              <a:ext uri="{FF2B5EF4-FFF2-40B4-BE49-F238E27FC236}">
                <a16:creationId xmlns:a16="http://schemas.microsoft.com/office/drawing/2014/main" id="{A5CB1E31-46FC-454F-B94F-842175334983}"/>
              </a:ext>
            </a:extLst>
          </p:cNvPr>
          <p:cNvSpPr txBox="1"/>
          <p:nvPr/>
        </p:nvSpPr>
        <p:spPr>
          <a:xfrm>
            <a:off x="7739406" y="2554664"/>
            <a:ext cx="3780149" cy="738664"/>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バグで「いいね」クリックでカウントアップできません。インプット欄に入力してください</a:t>
            </a:r>
          </a:p>
        </p:txBody>
      </p:sp>
    </p:spTree>
    <p:extLst>
      <p:ext uri="{BB962C8B-B14F-4D97-AF65-F5344CB8AC3E}">
        <p14:creationId xmlns:p14="http://schemas.microsoft.com/office/powerpoint/2010/main" val="204950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FAE1FF-6ACF-4770-B24A-0E93A5CA2AC5}"/>
              </a:ext>
            </a:extLst>
          </p:cNvPr>
          <p:cNvSpPr>
            <a:spLocks noGrp="1"/>
          </p:cNvSpPr>
          <p:nvPr>
            <p:ph type="title"/>
          </p:nvPr>
        </p:nvSpPr>
        <p:spPr/>
        <p:txBody>
          <a:bodyPr/>
          <a:lstStyle/>
          <a:p>
            <a:r>
              <a:rPr kumimoji="1" lang="ja-JP" altLang="en-US" dirty="0"/>
              <a:t>統計画面</a:t>
            </a:r>
          </a:p>
        </p:txBody>
      </p:sp>
      <p:pic>
        <p:nvPicPr>
          <p:cNvPr id="5" name="図 4">
            <a:extLst>
              <a:ext uri="{FF2B5EF4-FFF2-40B4-BE49-F238E27FC236}">
                <a16:creationId xmlns:a16="http://schemas.microsoft.com/office/drawing/2014/main" id="{BB831414-3643-44B3-84E7-8B7E0485D944}"/>
              </a:ext>
            </a:extLst>
          </p:cNvPr>
          <p:cNvPicPr>
            <a:picLocks noChangeAspect="1"/>
          </p:cNvPicPr>
          <p:nvPr/>
        </p:nvPicPr>
        <p:blipFill>
          <a:blip r:embed="rId2"/>
          <a:stretch>
            <a:fillRect/>
          </a:stretch>
        </p:blipFill>
        <p:spPr>
          <a:xfrm>
            <a:off x="471340" y="1345467"/>
            <a:ext cx="6605362" cy="4824376"/>
          </a:xfrm>
          <a:prstGeom prst="rect">
            <a:avLst/>
          </a:prstGeom>
          <a:ln>
            <a:solidFill>
              <a:schemeClr val="tx1"/>
            </a:solidFill>
          </a:ln>
        </p:spPr>
      </p:pic>
      <p:sp>
        <p:nvSpPr>
          <p:cNvPr id="6" name="テキスト ボックス 5">
            <a:extLst>
              <a:ext uri="{FF2B5EF4-FFF2-40B4-BE49-F238E27FC236}">
                <a16:creationId xmlns:a16="http://schemas.microsoft.com/office/drawing/2014/main" id="{452310D1-5788-49A8-9D99-507E360E54F8}"/>
              </a:ext>
            </a:extLst>
          </p:cNvPr>
          <p:cNvSpPr txBox="1"/>
          <p:nvPr/>
        </p:nvSpPr>
        <p:spPr>
          <a:xfrm>
            <a:off x="7334054" y="1345467"/>
            <a:ext cx="4386606" cy="523220"/>
          </a:xfrm>
          <a:prstGeom prst="rect">
            <a:avLst/>
          </a:prstGeom>
          <a:noFill/>
        </p:spPr>
        <p:txBody>
          <a:bodyPr wrap="square" rtlCol="0">
            <a:spAutoFit/>
          </a:bodyPr>
          <a:lstStyle/>
          <a:p>
            <a:r>
              <a:rPr kumimoji="1" lang="ja-JP" altLang="en-US" dirty="0"/>
              <a:t>○特定部署に所属している職員の特徴を表示するとともに、部署単位で集計をします</a:t>
            </a:r>
          </a:p>
        </p:txBody>
      </p:sp>
      <p:sp>
        <p:nvSpPr>
          <p:cNvPr id="7" name="テキスト ボックス 6">
            <a:extLst>
              <a:ext uri="{FF2B5EF4-FFF2-40B4-BE49-F238E27FC236}">
                <a16:creationId xmlns:a16="http://schemas.microsoft.com/office/drawing/2014/main" id="{21E836E7-0E20-40E0-96FC-196083C2B7D6}"/>
              </a:ext>
            </a:extLst>
          </p:cNvPr>
          <p:cNvSpPr txBox="1"/>
          <p:nvPr/>
        </p:nvSpPr>
        <p:spPr>
          <a:xfrm>
            <a:off x="7739406" y="2554664"/>
            <a:ext cx="3780149" cy="523220"/>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バグで部署選択をしても、異なる部署の</a:t>
            </a:r>
            <a:br>
              <a:rPr kumimoji="1" lang="en-US" altLang="ja-JP" dirty="0">
                <a:solidFill>
                  <a:srgbClr val="FF0000"/>
                </a:solidFill>
              </a:rPr>
            </a:br>
            <a:r>
              <a:rPr kumimoji="1" lang="ja-JP" altLang="en-US" dirty="0">
                <a:solidFill>
                  <a:srgbClr val="FF0000"/>
                </a:solidFill>
              </a:rPr>
              <a:t>職員を表示しています</a:t>
            </a:r>
          </a:p>
        </p:txBody>
      </p:sp>
    </p:spTree>
    <p:extLst>
      <p:ext uri="{BB962C8B-B14F-4D97-AF65-F5344CB8AC3E}">
        <p14:creationId xmlns:p14="http://schemas.microsoft.com/office/powerpoint/2010/main" val="32295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B31E5-A942-45AB-A479-2EB18550FBA9}"/>
              </a:ext>
            </a:extLst>
          </p:cNvPr>
          <p:cNvSpPr>
            <a:spLocks noGrp="1"/>
          </p:cNvSpPr>
          <p:nvPr>
            <p:ph type="title"/>
          </p:nvPr>
        </p:nvSpPr>
        <p:spPr/>
        <p:txBody>
          <a:bodyPr/>
          <a:lstStyle/>
          <a:p>
            <a:r>
              <a:rPr kumimoji="1" lang="en-US" altLang="ja-JP" dirty="0"/>
              <a:t>【</a:t>
            </a:r>
            <a:r>
              <a:rPr kumimoji="1" lang="ja-JP" altLang="en-US" dirty="0"/>
              <a:t>管理職</a:t>
            </a:r>
            <a:r>
              <a:rPr kumimoji="1" lang="en-US" altLang="ja-JP" dirty="0"/>
              <a:t>】</a:t>
            </a:r>
            <a:r>
              <a:rPr kumimoji="1" lang="ja-JP" altLang="en-US" dirty="0"/>
              <a:t>統計ページ</a:t>
            </a:r>
          </a:p>
        </p:txBody>
      </p:sp>
      <p:pic>
        <p:nvPicPr>
          <p:cNvPr id="5" name="図 4">
            <a:extLst>
              <a:ext uri="{FF2B5EF4-FFF2-40B4-BE49-F238E27FC236}">
                <a16:creationId xmlns:a16="http://schemas.microsoft.com/office/drawing/2014/main" id="{392D882A-F97D-4697-9A46-4B95C1DD8CFC}"/>
              </a:ext>
            </a:extLst>
          </p:cNvPr>
          <p:cNvPicPr>
            <a:picLocks noChangeAspect="1"/>
          </p:cNvPicPr>
          <p:nvPr/>
        </p:nvPicPr>
        <p:blipFill>
          <a:blip r:embed="rId2"/>
          <a:stretch>
            <a:fillRect/>
          </a:stretch>
        </p:blipFill>
        <p:spPr>
          <a:xfrm>
            <a:off x="205648" y="1123531"/>
            <a:ext cx="5516422" cy="3608622"/>
          </a:xfrm>
          <a:prstGeom prst="rect">
            <a:avLst/>
          </a:prstGeom>
        </p:spPr>
      </p:pic>
      <p:pic>
        <p:nvPicPr>
          <p:cNvPr id="7" name="図 6">
            <a:extLst>
              <a:ext uri="{FF2B5EF4-FFF2-40B4-BE49-F238E27FC236}">
                <a16:creationId xmlns:a16="http://schemas.microsoft.com/office/drawing/2014/main" id="{6277F565-7586-4C24-9DB2-D04E6EF4FFD6}"/>
              </a:ext>
            </a:extLst>
          </p:cNvPr>
          <p:cNvPicPr>
            <a:picLocks noChangeAspect="1"/>
          </p:cNvPicPr>
          <p:nvPr/>
        </p:nvPicPr>
        <p:blipFill>
          <a:blip r:embed="rId3"/>
          <a:stretch>
            <a:fillRect/>
          </a:stretch>
        </p:blipFill>
        <p:spPr>
          <a:xfrm>
            <a:off x="1470582" y="3938121"/>
            <a:ext cx="5433917" cy="2765026"/>
          </a:xfrm>
          <a:prstGeom prst="rect">
            <a:avLst/>
          </a:prstGeom>
        </p:spPr>
      </p:pic>
      <p:sp>
        <p:nvSpPr>
          <p:cNvPr id="8" name="テキスト ボックス 7">
            <a:extLst>
              <a:ext uri="{FF2B5EF4-FFF2-40B4-BE49-F238E27FC236}">
                <a16:creationId xmlns:a16="http://schemas.microsoft.com/office/drawing/2014/main" id="{4DA303DB-07ED-4AC9-8D78-A503AE71200D}"/>
              </a:ext>
            </a:extLst>
          </p:cNvPr>
          <p:cNvSpPr txBox="1"/>
          <p:nvPr/>
        </p:nvSpPr>
        <p:spPr>
          <a:xfrm>
            <a:off x="5901179" y="1345467"/>
            <a:ext cx="5819481" cy="954107"/>
          </a:xfrm>
          <a:prstGeom prst="rect">
            <a:avLst/>
          </a:prstGeom>
          <a:noFill/>
        </p:spPr>
        <p:txBody>
          <a:bodyPr wrap="square" rtlCol="0">
            <a:spAutoFit/>
          </a:bodyPr>
          <a:lstStyle/>
          <a:p>
            <a:r>
              <a:rPr kumimoji="1" lang="ja-JP" altLang="en-US" dirty="0"/>
              <a:t>○特定部署を希望している職員の特徴を表示、集計するとともに、</a:t>
            </a:r>
            <a:endParaRPr kumimoji="1" lang="en-US" altLang="ja-JP" dirty="0"/>
          </a:p>
          <a:p>
            <a:r>
              <a:rPr kumimoji="1" lang="ja-JP" altLang="en-US" dirty="0"/>
              <a:t>現在、その部署に所属している職員の特徴を表示します</a:t>
            </a:r>
            <a:endParaRPr kumimoji="1" lang="en-US" altLang="ja-JP" dirty="0"/>
          </a:p>
          <a:p>
            <a:r>
              <a:rPr kumimoji="1" lang="ja-JP" altLang="en-US" dirty="0"/>
              <a:t>○これにより、管理職は欲しいスキルを有する職員や、現在の弱点をカバーするスキルを有する職員の採用ができる。</a:t>
            </a:r>
          </a:p>
        </p:txBody>
      </p:sp>
      <p:sp>
        <p:nvSpPr>
          <p:cNvPr id="9" name="テキスト ボックス 8">
            <a:extLst>
              <a:ext uri="{FF2B5EF4-FFF2-40B4-BE49-F238E27FC236}">
                <a16:creationId xmlns:a16="http://schemas.microsoft.com/office/drawing/2014/main" id="{A7DDB9D1-E625-4738-A69E-1FF4ABEA0AD9}"/>
              </a:ext>
            </a:extLst>
          </p:cNvPr>
          <p:cNvSpPr txBox="1"/>
          <p:nvPr/>
        </p:nvSpPr>
        <p:spPr>
          <a:xfrm>
            <a:off x="5997017" y="2380183"/>
            <a:ext cx="5819481" cy="738664"/>
          </a:xfrm>
          <a:prstGeom prst="rect">
            <a:avLst/>
          </a:prstGeom>
          <a:noFill/>
        </p:spPr>
        <p:txBody>
          <a:bodyPr wrap="square" rtlCol="0">
            <a:spAutoFit/>
          </a:bodyPr>
          <a:lstStyle/>
          <a:p>
            <a:r>
              <a:rPr kumimoji="1" lang="en-US" altLang="ja-JP" dirty="0"/>
              <a:t>※</a:t>
            </a:r>
            <a:r>
              <a:rPr kumimoji="1" lang="ja-JP" altLang="en-US" dirty="0"/>
              <a:t>今回は「デジタルセンター」を希望している職員の特徴を表示するとともに、現在、デジタルセンターに所属している職員の特徴を表示している。</a:t>
            </a:r>
          </a:p>
        </p:txBody>
      </p:sp>
      <p:sp>
        <p:nvSpPr>
          <p:cNvPr id="10" name="テキスト ボックス 9">
            <a:extLst>
              <a:ext uri="{FF2B5EF4-FFF2-40B4-BE49-F238E27FC236}">
                <a16:creationId xmlns:a16="http://schemas.microsoft.com/office/drawing/2014/main" id="{EB0633CC-6B22-435B-9762-B8849231409B}"/>
              </a:ext>
            </a:extLst>
          </p:cNvPr>
          <p:cNvSpPr txBox="1"/>
          <p:nvPr/>
        </p:nvSpPr>
        <p:spPr>
          <a:xfrm>
            <a:off x="5997017" y="3084854"/>
            <a:ext cx="5819481" cy="523220"/>
          </a:xfrm>
          <a:prstGeom prst="rect">
            <a:avLst/>
          </a:prstGeom>
          <a:noFill/>
        </p:spPr>
        <p:txBody>
          <a:bodyPr wrap="square" rtlCol="0">
            <a:spAutoFit/>
          </a:bodyPr>
          <a:lstStyle/>
          <a:p>
            <a:r>
              <a:rPr kumimoji="1" lang="en-US" altLang="ja-JP" dirty="0">
                <a:solidFill>
                  <a:srgbClr val="FF0000"/>
                </a:solidFill>
              </a:rPr>
              <a:t>※</a:t>
            </a:r>
            <a:r>
              <a:rPr kumimoji="1" lang="ja-JP" altLang="en-US" dirty="0">
                <a:solidFill>
                  <a:srgbClr val="FF0000"/>
                </a:solidFill>
              </a:rPr>
              <a:t>バグで「デジタルセンター」に所属する職員が表示されないことがある</a:t>
            </a:r>
          </a:p>
        </p:txBody>
      </p:sp>
    </p:spTree>
    <p:extLst>
      <p:ext uri="{BB962C8B-B14F-4D97-AF65-F5344CB8AC3E}">
        <p14:creationId xmlns:p14="http://schemas.microsoft.com/office/powerpoint/2010/main" val="252991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880B9-9410-468D-BD51-230BAC9C503F}"/>
              </a:ext>
            </a:extLst>
          </p:cNvPr>
          <p:cNvSpPr>
            <a:spLocks noGrp="1"/>
          </p:cNvSpPr>
          <p:nvPr>
            <p:ph type="title"/>
          </p:nvPr>
        </p:nvSpPr>
        <p:spPr/>
        <p:txBody>
          <a:bodyPr/>
          <a:lstStyle/>
          <a:p>
            <a:r>
              <a:rPr kumimoji="1" lang="en-US" altLang="ja-JP" dirty="0"/>
              <a:t>【</a:t>
            </a:r>
            <a:r>
              <a:rPr kumimoji="1" lang="ja-JP" altLang="en-US" dirty="0"/>
              <a:t>管理職</a:t>
            </a:r>
            <a:r>
              <a:rPr kumimoji="1" lang="en-US" altLang="ja-JP" dirty="0"/>
              <a:t>】</a:t>
            </a:r>
            <a:r>
              <a:rPr kumimoji="1" lang="ja-JP" altLang="en-US" dirty="0"/>
              <a:t>ユーザー一覧（詳細）</a:t>
            </a:r>
          </a:p>
        </p:txBody>
      </p:sp>
      <p:pic>
        <p:nvPicPr>
          <p:cNvPr id="5" name="図 4">
            <a:extLst>
              <a:ext uri="{FF2B5EF4-FFF2-40B4-BE49-F238E27FC236}">
                <a16:creationId xmlns:a16="http://schemas.microsoft.com/office/drawing/2014/main" id="{96AF3C5F-0F77-425B-AAA4-0401A5D4E705}"/>
              </a:ext>
            </a:extLst>
          </p:cNvPr>
          <p:cNvPicPr>
            <a:picLocks noChangeAspect="1"/>
          </p:cNvPicPr>
          <p:nvPr/>
        </p:nvPicPr>
        <p:blipFill>
          <a:blip r:embed="rId2"/>
          <a:stretch>
            <a:fillRect/>
          </a:stretch>
        </p:blipFill>
        <p:spPr>
          <a:xfrm>
            <a:off x="283704" y="1601606"/>
            <a:ext cx="5850329" cy="3573710"/>
          </a:xfrm>
          <a:prstGeom prst="rect">
            <a:avLst/>
          </a:prstGeom>
          <a:ln>
            <a:solidFill>
              <a:schemeClr val="tx1"/>
            </a:solidFill>
          </a:ln>
        </p:spPr>
      </p:pic>
      <p:sp>
        <p:nvSpPr>
          <p:cNvPr id="6" name="テキスト ボックス 5">
            <a:extLst>
              <a:ext uri="{FF2B5EF4-FFF2-40B4-BE49-F238E27FC236}">
                <a16:creationId xmlns:a16="http://schemas.microsoft.com/office/drawing/2014/main" id="{4B62B118-DEFF-44ED-A6D5-86862F94F071}"/>
              </a:ext>
            </a:extLst>
          </p:cNvPr>
          <p:cNvSpPr txBox="1"/>
          <p:nvPr/>
        </p:nvSpPr>
        <p:spPr>
          <a:xfrm>
            <a:off x="6713455" y="2636920"/>
            <a:ext cx="4852281" cy="307777"/>
          </a:xfrm>
          <a:prstGeom prst="rect">
            <a:avLst/>
          </a:prstGeom>
          <a:noFill/>
        </p:spPr>
        <p:txBody>
          <a:bodyPr wrap="square" rtlCol="0">
            <a:spAutoFit/>
          </a:bodyPr>
          <a:lstStyle/>
          <a:p>
            <a:r>
              <a:rPr kumimoji="1" lang="ja-JP" altLang="en-US" dirty="0"/>
              <a:t>○職員データの変更もできる</a:t>
            </a:r>
            <a:endParaRPr kumimoji="1" lang="en-US" altLang="ja-JP" dirty="0"/>
          </a:p>
        </p:txBody>
      </p:sp>
      <p:pic>
        <p:nvPicPr>
          <p:cNvPr id="8" name="図 7">
            <a:extLst>
              <a:ext uri="{FF2B5EF4-FFF2-40B4-BE49-F238E27FC236}">
                <a16:creationId xmlns:a16="http://schemas.microsoft.com/office/drawing/2014/main" id="{0085FE0F-9E95-4C7D-9D77-3BAF92B1BE1C}"/>
              </a:ext>
            </a:extLst>
          </p:cNvPr>
          <p:cNvPicPr>
            <a:picLocks noChangeAspect="1"/>
          </p:cNvPicPr>
          <p:nvPr/>
        </p:nvPicPr>
        <p:blipFill>
          <a:blip r:embed="rId3"/>
          <a:stretch>
            <a:fillRect/>
          </a:stretch>
        </p:blipFill>
        <p:spPr>
          <a:xfrm>
            <a:off x="6325384" y="3048344"/>
            <a:ext cx="4852281" cy="3684291"/>
          </a:xfrm>
          <a:prstGeom prst="rect">
            <a:avLst/>
          </a:prstGeom>
          <a:ln>
            <a:solidFill>
              <a:schemeClr val="tx1"/>
            </a:solidFill>
          </a:ln>
        </p:spPr>
      </p:pic>
      <p:sp>
        <p:nvSpPr>
          <p:cNvPr id="9" name="矢印: 右 8">
            <a:extLst>
              <a:ext uri="{FF2B5EF4-FFF2-40B4-BE49-F238E27FC236}">
                <a16:creationId xmlns:a16="http://schemas.microsoft.com/office/drawing/2014/main" id="{B71A4D4A-5E9A-48F0-9D25-E49FC23E8BD6}"/>
              </a:ext>
            </a:extLst>
          </p:cNvPr>
          <p:cNvSpPr/>
          <p:nvPr/>
        </p:nvSpPr>
        <p:spPr>
          <a:xfrm rot="742374">
            <a:off x="5788592" y="3351210"/>
            <a:ext cx="735291" cy="426661"/>
          </a:xfrm>
          <a:prstGeom prst="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3A1A1D-3553-437E-AFA8-5414D50C363A}"/>
              </a:ext>
            </a:extLst>
          </p:cNvPr>
          <p:cNvSpPr txBox="1"/>
          <p:nvPr/>
        </p:nvSpPr>
        <p:spPr>
          <a:xfrm>
            <a:off x="2311137" y="1303778"/>
            <a:ext cx="8804636" cy="307777"/>
          </a:xfrm>
          <a:prstGeom prst="rect">
            <a:avLst/>
          </a:prstGeom>
          <a:noFill/>
        </p:spPr>
        <p:txBody>
          <a:bodyPr wrap="square" rtlCol="0">
            <a:spAutoFit/>
          </a:bodyPr>
          <a:lstStyle/>
          <a:p>
            <a:r>
              <a:rPr kumimoji="1" lang="ja-JP" altLang="en-US" dirty="0"/>
              <a:t>○全職員の詳細データを表示する</a:t>
            </a:r>
            <a:endParaRPr kumimoji="1" lang="en-US" altLang="ja-JP" dirty="0"/>
          </a:p>
        </p:txBody>
      </p:sp>
    </p:spTree>
    <p:extLst>
      <p:ext uri="{BB962C8B-B14F-4D97-AF65-F5344CB8AC3E}">
        <p14:creationId xmlns:p14="http://schemas.microsoft.com/office/powerpoint/2010/main" val="163955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ltLang="en-US" dirty="0"/>
              <a:t>人材インターセクション</a:t>
            </a:r>
            <a:endParaRPr dirty="0"/>
          </a:p>
        </p:txBody>
      </p:sp>
      <p:sp>
        <p:nvSpPr>
          <p:cNvPr id="62" name="Google Shape;62;p3"/>
          <p:cNvSpPr txBox="1">
            <a:spLocks noGrp="1"/>
          </p:cNvSpPr>
          <p:nvPr>
            <p:ph type="body" idx="1"/>
          </p:nvPr>
        </p:nvSpPr>
        <p:spPr>
          <a:xfrm>
            <a:off x="358002" y="1351007"/>
            <a:ext cx="11648468" cy="1669774"/>
          </a:xfrm>
          <a:prstGeom prst="rect">
            <a:avLst/>
          </a:prstGeom>
          <a:noFill/>
          <a:ln>
            <a:noFill/>
          </a:ln>
        </p:spPr>
        <p:txBody>
          <a:bodyPr spcFirstLastPara="1" wrap="square" lIns="91425" tIns="45700" rIns="91425" bIns="45700" anchor="t" anchorCtr="0">
            <a:noAutofit/>
          </a:bodyPr>
          <a:lstStyle/>
          <a:p>
            <a:pPr marL="0" lvl="0" indent="0" algn="ctr" rtl="0">
              <a:lnSpc>
                <a:spcPct val="133333"/>
              </a:lnSpc>
              <a:spcBef>
                <a:spcPts val="0"/>
              </a:spcBef>
              <a:spcAft>
                <a:spcPts val="0"/>
              </a:spcAft>
              <a:buClr>
                <a:schemeClr val="dk1"/>
              </a:buClr>
              <a:buSzPts val="1100"/>
              <a:buFont typeface="Arial"/>
              <a:buNone/>
            </a:pPr>
            <a:r>
              <a:rPr lang="ja-JP" sz="4800" b="1" dirty="0">
                <a:solidFill>
                  <a:schemeClr val="dk1"/>
                </a:solidFill>
                <a:latin typeface="Noto Sans CJK JP Medium"/>
                <a:ea typeface="Noto Sans CJK JP Medium"/>
                <a:cs typeface="Noto Sans CJK JP Medium"/>
                <a:sym typeface="Noto Sans CJK JP Medium"/>
              </a:rPr>
              <a:t>【</a:t>
            </a:r>
            <a:r>
              <a:rPr lang="ja-JP" altLang="en-US" sz="4800" b="1" dirty="0">
                <a:solidFill>
                  <a:schemeClr val="dk1"/>
                </a:solidFill>
                <a:latin typeface="Noto Sans CJK JP Medium"/>
                <a:ea typeface="Noto Sans CJK JP Medium"/>
                <a:cs typeface="Noto Sans CJK JP Medium"/>
                <a:sym typeface="Noto Sans CJK JP Medium"/>
              </a:rPr>
              <a:t>発掘！こんなスキルの人がいたのか</a:t>
            </a:r>
            <a:r>
              <a:rPr lang="ja-JP" sz="4800" b="1" dirty="0">
                <a:solidFill>
                  <a:schemeClr val="dk1"/>
                </a:solidFill>
                <a:latin typeface="Noto Sans CJK JP Medium"/>
                <a:ea typeface="Noto Sans CJK JP Medium"/>
                <a:cs typeface="Noto Sans CJK JP Medium"/>
                <a:sym typeface="Noto Sans CJK JP Medium"/>
              </a:rPr>
              <a:t>】</a:t>
            </a:r>
            <a:endParaRPr sz="4800" b="1" dirty="0"/>
          </a:p>
        </p:txBody>
      </p:sp>
      <p:sp>
        <p:nvSpPr>
          <p:cNvPr id="4" name="Google Shape;68;p4">
            <a:extLst>
              <a:ext uri="{FF2B5EF4-FFF2-40B4-BE49-F238E27FC236}">
                <a16:creationId xmlns:a16="http://schemas.microsoft.com/office/drawing/2014/main" id="{8C5F5FBB-7D77-45B9-98EA-8B9E910B4869}"/>
              </a:ext>
            </a:extLst>
          </p:cNvPr>
          <p:cNvSpPr txBox="1"/>
          <p:nvPr/>
        </p:nvSpPr>
        <p:spPr>
          <a:xfrm>
            <a:off x="396470" y="2354065"/>
            <a:ext cx="11610000" cy="4881937"/>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・何かをやろうと思ったときに、そのスキルを有する人がどこにいるかわからないものです。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一方で、身近にこんなスキルを有する人がいるのかと驚くこともあります。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・どの人がどんなスキルを有しているかを、簡単に調べられ共有できるようにしたいです。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・人事データのように、堅苦しいものでなく、サークルを作るように手軽に募集し、手軽にスキルのある人を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調べられるようにしたいです。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・人事異動（案）作成の時に、「人となり」を示す生きたデータを提供し、透明性ある人事異動を実現します。</a:t>
            </a:r>
            <a:br>
              <a:rPr lang="en-US" altLang="ja-JP" sz="1800" dirty="0">
                <a:solidFill>
                  <a:schemeClr val="dk1"/>
                </a:solidFill>
                <a:latin typeface="Noto Sans CJK JP Medium"/>
                <a:ea typeface="Noto Sans CJK JP Medium"/>
                <a:cs typeface="Noto Sans CJK JP Medium"/>
                <a:sym typeface="Noto Sans CJK JP Medium"/>
              </a:rPr>
            </a:b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現在の人事データは経歴や資格などはわかるが、実績や有するスキル（こんなことができる！）</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こんな特技（趣味でも会社へ貢献できそうなこと）など、「人となり」を記載できる枠がない。</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「人となり」を示すデータベースが必要で、これがあれば異動・新規事業・人材育成・リカレント教育など</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多方面で活用することができる。</a:t>
            </a:r>
          </a:p>
          <a:p>
            <a:pPr marL="0" lvl="0" indent="0" algn="just" rtl="0">
              <a:lnSpc>
                <a:spcPct val="133333"/>
              </a:lnSpc>
              <a:spcBef>
                <a:spcPts val="0"/>
              </a:spcBef>
              <a:spcAft>
                <a:spcPts val="0"/>
              </a:spcAft>
              <a:buClr>
                <a:schemeClr val="dk1"/>
              </a:buClr>
              <a:buSzPts val="1100"/>
              <a:buFont typeface="Arial"/>
              <a:buNone/>
            </a:pPr>
            <a:endParaRPr sz="1800" dirty="0"/>
          </a:p>
        </p:txBody>
      </p:sp>
      <p:sp>
        <p:nvSpPr>
          <p:cNvPr id="2" name="矢印: 下 1">
            <a:extLst>
              <a:ext uri="{FF2B5EF4-FFF2-40B4-BE49-F238E27FC236}">
                <a16:creationId xmlns:a16="http://schemas.microsoft.com/office/drawing/2014/main" id="{52E42100-492E-474B-BD92-1F9C7D72FEE0}"/>
              </a:ext>
            </a:extLst>
          </p:cNvPr>
          <p:cNvSpPr/>
          <p:nvPr/>
        </p:nvSpPr>
        <p:spPr>
          <a:xfrm rot="10800000">
            <a:off x="4239491" y="4532289"/>
            <a:ext cx="2743200" cy="66501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F736A0B-B251-4546-9472-B2AF5CEB7531}"/>
              </a:ext>
            </a:extLst>
          </p:cNvPr>
          <p:cNvSpPr/>
          <p:nvPr/>
        </p:nvSpPr>
        <p:spPr>
          <a:xfrm>
            <a:off x="358002" y="5366327"/>
            <a:ext cx="11610000" cy="1422400"/>
          </a:xfrm>
          <a:prstGeom prst="roundRect">
            <a:avLst>
              <a:gd name="adj" fmla="val 6277"/>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BD75BA1-9DCB-40A5-85B5-52CE8682C0A0}"/>
              </a:ext>
            </a:extLst>
          </p:cNvPr>
          <p:cNvSpPr/>
          <p:nvPr/>
        </p:nvSpPr>
        <p:spPr>
          <a:xfrm>
            <a:off x="358002" y="4969163"/>
            <a:ext cx="1394691" cy="3971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800" b="1" dirty="0">
                <a:latin typeface="BIZ UDPゴシック" panose="020B0400000000000000" pitchFamily="50" charset="-128"/>
                <a:ea typeface="BIZ UDPゴシック" panose="020B0400000000000000" pitchFamily="50" charset="-128"/>
              </a:rPr>
              <a:t>現状の課題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5D338923-DDCC-4F7D-8573-A6987E069A67}"/>
              </a:ext>
            </a:extLst>
          </p:cNvPr>
          <p:cNvSpPr/>
          <p:nvPr/>
        </p:nvSpPr>
        <p:spPr>
          <a:xfrm>
            <a:off x="1117600" y="4675695"/>
            <a:ext cx="572655" cy="397571"/>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Google Shape;67;p4"/>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なぜそれを創りたいのか。- Why me</a:t>
            </a:r>
            <a:endParaRPr/>
          </a:p>
        </p:txBody>
      </p:sp>
      <p:sp>
        <p:nvSpPr>
          <p:cNvPr id="68" name="Google Shape;68;p4"/>
          <p:cNvSpPr txBox="1"/>
          <p:nvPr/>
        </p:nvSpPr>
        <p:spPr>
          <a:xfrm>
            <a:off x="424575" y="1316735"/>
            <a:ext cx="11610000" cy="468000"/>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【なぜそれをやろうと思ったのか】- Why me</a:t>
            </a:r>
            <a:r>
              <a:rPr lang="ja-JP" altLang="en-US" sz="1800" dirty="0">
                <a:solidFill>
                  <a:schemeClr val="dk1"/>
                </a:solidFill>
                <a:latin typeface="Noto Sans CJK JP Medium"/>
                <a:ea typeface="Noto Sans CJK JP Medium"/>
                <a:cs typeface="Noto Sans CJK JP Medium"/>
                <a:sym typeface="Noto Sans CJK JP Medium"/>
              </a:rPr>
              <a:t>　その１</a:t>
            </a:r>
            <a:endParaRPr sz="1800" dirty="0"/>
          </a:p>
        </p:txBody>
      </p:sp>
      <p:sp>
        <p:nvSpPr>
          <p:cNvPr id="4" name="Google Shape;68;p4">
            <a:extLst>
              <a:ext uri="{FF2B5EF4-FFF2-40B4-BE49-F238E27FC236}">
                <a16:creationId xmlns:a16="http://schemas.microsoft.com/office/drawing/2014/main" id="{B745C4F1-6379-43A6-AB2D-9FC70BA0B6BD}"/>
              </a:ext>
            </a:extLst>
          </p:cNvPr>
          <p:cNvSpPr txBox="1"/>
          <p:nvPr/>
        </p:nvSpPr>
        <p:spPr>
          <a:xfrm>
            <a:off x="424575" y="1709321"/>
            <a:ext cx="11610000" cy="4881937"/>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・リカレント教育を担当した際に、シニア層が最新のスキルを有していないことが分かりました。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一方で、シニア層には新たなスキルを学習する機会がないこともわかりました。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シニア学習カリキュラムを検討し、その受講生を選定する際に基礎となるデータが人事データしかなく、「経歴」「所有する資格」は把握できても、各自の趣向など「その人となり」を把握できませんで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・また、人事異動案の検討では、人事データやそれまでの当該職員との交流（過去に同じ職場だった）を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手掛かりに判断しており、管理職の経験と人脈で人事異動を行うため客観性を欠いていました。</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a:t>
            </a:r>
            <a:r>
              <a:rPr lang="ja-JP" altLang="en-US" sz="1800" dirty="0">
                <a:solidFill>
                  <a:srgbClr val="FF0000"/>
                </a:solidFill>
                <a:latin typeface="Noto Sans CJK JP Medium"/>
                <a:ea typeface="Noto Sans CJK JP Medium"/>
                <a:cs typeface="Noto Sans CJK JP Medium"/>
                <a:sym typeface="Noto Sans CJK JP Medium"/>
              </a:rPr>
              <a:t>弊害</a:t>
            </a:r>
            <a:r>
              <a:rPr lang="ja-JP" altLang="en-US" sz="1800" dirty="0">
                <a:solidFill>
                  <a:schemeClr val="dk1"/>
                </a:solidFill>
                <a:latin typeface="Noto Sans CJK JP Medium"/>
                <a:ea typeface="Noto Sans CJK JP Medium"/>
                <a:cs typeface="Noto Sans CJK JP Medium"/>
                <a:sym typeface="Noto Sans CJK JP Medium"/>
              </a:rPr>
              <a:t>「管理職の経験と人脈で人事異動を行う」</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→人となりを知らないので、知っている人を登用するしかない（狭い視野）</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→過去に同じ部署にいたメンバーが、再度同じ部署にあつまる（村社会）</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→えらい方が出るとお友達が部長などのポストを占有する（派閥）</a:t>
            </a: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p:txBody>
      </p:sp>
      <p:sp>
        <p:nvSpPr>
          <p:cNvPr id="2" name="四角形: 角を丸くする 1">
            <a:extLst>
              <a:ext uri="{FF2B5EF4-FFF2-40B4-BE49-F238E27FC236}">
                <a16:creationId xmlns:a16="http://schemas.microsoft.com/office/drawing/2014/main" id="{3E41B1BF-EA85-495A-A8DA-C330AF765873}"/>
              </a:ext>
            </a:extLst>
          </p:cNvPr>
          <p:cNvSpPr/>
          <p:nvPr/>
        </p:nvSpPr>
        <p:spPr>
          <a:xfrm>
            <a:off x="942681" y="4675694"/>
            <a:ext cx="10926046" cy="191556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F85CA5F4-E1DA-4783-808F-3EEEA8948B4A}"/>
              </a:ext>
            </a:extLst>
          </p:cNvPr>
          <p:cNvPicPr>
            <a:picLocks noChangeAspect="1"/>
          </p:cNvPicPr>
          <p:nvPr/>
        </p:nvPicPr>
        <p:blipFill>
          <a:blip r:embed="rId3"/>
          <a:stretch>
            <a:fillRect/>
          </a:stretch>
        </p:blipFill>
        <p:spPr>
          <a:xfrm>
            <a:off x="9051956" y="5262074"/>
            <a:ext cx="1108340" cy="880493"/>
          </a:xfrm>
          <a:prstGeom prst="rect">
            <a:avLst/>
          </a:prstGeom>
        </p:spPr>
      </p:pic>
      <p:pic>
        <p:nvPicPr>
          <p:cNvPr id="10" name="図 9">
            <a:extLst>
              <a:ext uri="{FF2B5EF4-FFF2-40B4-BE49-F238E27FC236}">
                <a16:creationId xmlns:a16="http://schemas.microsoft.com/office/drawing/2014/main" id="{B87002D4-8EEC-44AE-B48A-A3CAA1CB13D8}"/>
              </a:ext>
            </a:extLst>
          </p:cNvPr>
          <p:cNvPicPr>
            <a:picLocks noChangeAspect="1"/>
          </p:cNvPicPr>
          <p:nvPr/>
        </p:nvPicPr>
        <p:blipFill>
          <a:blip r:embed="rId4"/>
          <a:stretch>
            <a:fillRect/>
          </a:stretch>
        </p:blipFill>
        <p:spPr>
          <a:xfrm>
            <a:off x="10468989" y="5046205"/>
            <a:ext cx="1264682" cy="1214095"/>
          </a:xfrm>
          <a:prstGeom prst="rect">
            <a:avLst/>
          </a:prstGeom>
        </p:spPr>
      </p:pic>
    </p:spTree>
    <p:extLst>
      <p:ext uri="{BB962C8B-B14F-4D97-AF65-F5344CB8AC3E}">
        <p14:creationId xmlns:p14="http://schemas.microsoft.com/office/powerpoint/2010/main" val="352095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なぜそれを創りたいのか。- Why me</a:t>
            </a:r>
            <a:endParaRPr/>
          </a:p>
        </p:txBody>
      </p:sp>
      <p:sp>
        <p:nvSpPr>
          <p:cNvPr id="68" name="Google Shape;68;p4"/>
          <p:cNvSpPr txBox="1"/>
          <p:nvPr/>
        </p:nvSpPr>
        <p:spPr>
          <a:xfrm>
            <a:off x="424575" y="1316735"/>
            <a:ext cx="11610000" cy="468000"/>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【なぜそれをやろうと思ったのか】- Why me</a:t>
            </a:r>
            <a:r>
              <a:rPr lang="ja-JP" altLang="en-US" sz="1800" dirty="0">
                <a:solidFill>
                  <a:schemeClr val="dk1"/>
                </a:solidFill>
                <a:latin typeface="Noto Sans CJK JP Medium"/>
                <a:ea typeface="Noto Sans CJK JP Medium"/>
                <a:cs typeface="Noto Sans CJK JP Medium"/>
                <a:sym typeface="Noto Sans CJK JP Medium"/>
              </a:rPr>
              <a:t>　その２</a:t>
            </a:r>
            <a:endParaRPr sz="1800" dirty="0"/>
          </a:p>
        </p:txBody>
      </p:sp>
      <p:sp>
        <p:nvSpPr>
          <p:cNvPr id="4" name="Google Shape;68;p4">
            <a:extLst>
              <a:ext uri="{FF2B5EF4-FFF2-40B4-BE49-F238E27FC236}">
                <a16:creationId xmlns:a16="http://schemas.microsoft.com/office/drawing/2014/main" id="{B745C4F1-6379-43A6-AB2D-9FC70BA0B6BD}"/>
              </a:ext>
            </a:extLst>
          </p:cNvPr>
          <p:cNvSpPr txBox="1"/>
          <p:nvPr/>
        </p:nvSpPr>
        <p:spPr>
          <a:xfrm>
            <a:off x="424575" y="1709321"/>
            <a:ext cx="11610000" cy="2671332"/>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・新たに「人となり」を示すデータベースを作成し、より各自の個性を把握した人事異動を可能としたいです。</a:t>
            </a: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・また、「人となり」を示すデータベースを構築することで、新規事業展開やプロジェクト、</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勉強会の開催などで、組織内の各自のスキルを最大限発揮できる体制を構築したいです。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sz="1800" dirty="0">
              <a:solidFill>
                <a:schemeClr val="dk1"/>
              </a:solidFill>
              <a:latin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sym typeface="Noto Sans CJK JP Medium"/>
              </a:rPr>
              <a:t>・</a:t>
            </a:r>
            <a:r>
              <a:rPr lang="ja-JP" altLang="en-US" sz="1800" dirty="0">
                <a:solidFill>
                  <a:schemeClr val="dk1"/>
                </a:solidFill>
                <a:latin typeface="Noto Sans CJK JP Medium"/>
                <a:ea typeface="Noto Sans CJK JP Medium"/>
                <a:cs typeface="Noto Sans CJK JP Medium"/>
                <a:sym typeface="Noto Sans CJK JP Medium"/>
              </a:rPr>
              <a:t>「人となり」を示すデータベースを構築すれば、異動・新規事業展開・人材育成・リカレント教育など</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多方面で活用できます。</a:t>
            </a:r>
            <a:endParaRPr sz="1800" dirty="0"/>
          </a:p>
        </p:txBody>
      </p:sp>
      <p:pic>
        <p:nvPicPr>
          <p:cNvPr id="3" name="図 2">
            <a:extLst>
              <a:ext uri="{FF2B5EF4-FFF2-40B4-BE49-F238E27FC236}">
                <a16:creationId xmlns:a16="http://schemas.microsoft.com/office/drawing/2014/main" id="{B443AACC-CB32-47B9-8696-2F58C0A2CC9F}"/>
              </a:ext>
            </a:extLst>
          </p:cNvPr>
          <p:cNvPicPr>
            <a:picLocks noChangeAspect="1"/>
          </p:cNvPicPr>
          <p:nvPr/>
        </p:nvPicPr>
        <p:blipFill>
          <a:blip r:embed="rId3"/>
          <a:stretch>
            <a:fillRect/>
          </a:stretch>
        </p:blipFill>
        <p:spPr>
          <a:xfrm>
            <a:off x="5358618" y="3986467"/>
            <a:ext cx="2934109" cy="2324424"/>
          </a:xfrm>
          <a:prstGeom prst="rect">
            <a:avLst/>
          </a:prstGeom>
        </p:spPr>
      </p:pic>
      <p:sp>
        <p:nvSpPr>
          <p:cNvPr id="5" name="テキスト ボックス 4">
            <a:extLst>
              <a:ext uri="{FF2B5EF4-FFF2-40B4-BE49-F238E27FC236}">
                <a16:creationId xmlns:a16="http://schemas.microsoft.com/office/drawing/2014/main" id="{FF9F0E05-A969-4CAF-B653-19B6617000CA}"/>
              </a:ext>
            </a:extLst>
          </p:cNvPr>
          <p:cNvSpPr txBox="1"/>
          <p:nvPr/>
        </p:nvSpPr>
        <p:spPr>
          <a:xfrm>
            <a:off x="6400799" y="4380653"/>
            <a:ext cx="1126837" cy="307777"/>
          </a:xfrm>
          <a:prstGeom prst="rect">
            <a:avLst/>
          </a:prstGeom>
          <a:noFill/>
        </p:spPr>
        <p:txBody>
          <a:bodyPr wrap="square" rtlCol="0">
            <a:spAutoFit/>
          </a:bodyPr>
          <a:lstStyle/>
          <a:p>
            <a:r>
              <a:rPr kumimoji="1" lang="ja-JP" altLang="en-US" b="1" dirty="0">
                <a:latin typeface="BIZ UDPゴシック" panose="020B0400000000000000" pitchFamily="50" charset="-128"/>
                <a:ea typeface="BIZ UDPゴシック" panose="020B0400000000000000" pitchFamily="50" charset="-128"/>
              </a:rPr>
              <a:t>人となり</a:t>
            </a:r>
          </a:p>
        </p:txBody>
      </p:sp>
      <p:pic>
        <p:nvPicPr>
          <p:cNvPr id="7" name="図 6">
            <a:extLst>
              <a:ext uri="{FF2B5EF4-FFF2-40B4-BE49-F238E27FC236}">
                <a16:creationId xmlns:a16="http://schemas.microsoft.com/office/drawing/2014/main" id="{929CAA96-BA60-4BB0-A2AF-372C098C96E8}"/>
              </a:ext>
            </a:extLst>
          </p:cNvPr>
          <p:cNvPicPr>
            <a:picLocks noChangeAspect="1"/>
          </p:cNvPicPr>
          <p:nvPr/>
        </p:nvPicPr>
        <p:blipFill>
          <a:blip r:embed="rId4"/>
          <a:stretch>
            <a:fillRect/>
          </a:stretch>
        </p:blipFill>
        <p:spPr>
          <a:xfrm>
            <a:off x="1021437" y="4591146"/>
            <a:ext cx="3740320" cy="15092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ユーザーとなる人と、彼らの課題は？ - Who/What</a:t>
            </a:r>
            <a:endParaRPr/>
          </a:p>
        </p:txBody>
      </p:sp>
      <p:sp>
        <p:nvSpPr>
          <p:cNvPr id="74" name="Google Shape;74;p5"/>
          <p:cNvSpPr txBox="1"/>
          <p:nvPr/>
        </p:nvSpPr>
        <p:spPr>
          <a:xfrm>
            <a:off x="532950" y="1357525"/>
            <a:ext cx="8446800" cy="8541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【ユーザーと彼らの課題は？ - Who/What】</a:t>
            </a:r>
            <a:endParaRPr sz="1800" dirty="0">
              <a:solidFill>
                <a:schemeClr val="dk1"/>
              </a:solidFill>
              <a:latin typeface="Noto Sans CJK JP Medium"/>
              <a:ea typeface="Noto Sans CJK JP Medium"/>
              <a:cs typeface="Noto Sans CJK JP Medium"/>
              <a:sym typeface="Noto Sans CJK JP Medium"/>
            </a:endParaRPr>
          </a:p>
          <a:p>
            <a:pPr marL="0" lvl="0" indent="0" algn="l" rtl="0">
              <a:spcBef>
                <a:spcPts val="0"/>
              </a:spcBef>
              <a:spcAft>
                <a:spcPts val="0"/>
              </a:spcAft>
              <a:buNone/>
            </a:pPr>
            <a:endParaRPr dirty="0"/>
          </a:p>
        </p:txBody>
      </p:sp>
      <p:sp>
        <p:nvSpPr>
          <p:cNvPr id="4" name="Google Shape;68;p4">
            <a:extLst>
              <a:ext uri="{FF2B5EF4-FFF2-40B4-BE49-F238E27FC236}">
                <a16:creationId xmlns:a16="http://schemas.microsoft.com/office/drawing/2014/main" id="{346BA604-D5E9-4B26-A918-845C4036A369}"/>
              </a:ext>
            </a:extLst>
          </p:cNvPr>
          <p:cNvSpPr txBox="1"/>
          <p:nvPr/>
        </p:nvSpPr>
        <p:spPr>
          <a:xfrm>
            <a:off x="424575" y="1973271"/>
            <a:ext cx="11610000" cy="4145069"/>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・現在、人事異動案を策定する管理職は、人事データや本人の人脈、関係者への情報収集など多大な時間を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かけて対応をしています。この業務の効率化が可能となります。</a:t>
            </a:r>
          </a:p>
          <a:p>
            <a:pPr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・プロジェクトや新たな業務を開始する際に、必要なスキルを有する方を見つけやすくなります。</a:t>
            </a: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・自身の所属する部局を希望する者を正確に把握できます。</a:t>
            </a: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・異動を希望する一般職からすれば、自身希望がどのように活かされているか把握できず、</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管理職の人脈のみで、異動させられているという透明感にかけた状態になっています。どんな方が、</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どの部署へ多く異動できているかを知ることで、各個人が目標とすべきスキルが明確になります。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・データベースに自身の有するスキルを記載し、アピールすることで、新た職場への展開が期待できます。</a:t>
            </a:r>
          </a:p>
        </p:txBody>
      </p:sp>
      <p:sp>
        <p:nvSpPr>
          <p:cNvPr id="2" name="四角形: 角を丸くする 1">
            <a:extLst>
              <a:ext uri="{FF2B5EF4-FFF2-40B4-BE49-F238E27FC236}">
                <a16:creationId xmlns:a16="http://schemas.microsoft.com/office/drawing/2014/main" id="{4C6B3A2E-BF13-424C-A5E0-909704B81A72}"/>
              </a:ext>
            </a:extLst>
          </p:cNvPr>
          <p:cNvSpPr/>
          <p:nvPr/>
        </p:nvSpPr>
        <p:spPr>
          <a:xfrm>
            <a:off x="420105" y="1973270"/>
            <a:ext cx="1602659" cy="455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600" b="1" dirty="0">
                <a:latin typeface="BIZ UDPゴシック" panose="020B0400000000000000" pitchFamily="50" charset="-128"/>
                <a:ea typeface="BIZ UDPゴシック" panose="020B0400000000000000" pitchFamily="50" charset="-128"/>
              </a:rPr>
              <a:t>管理職が利用</a:t>
            </a:r>
          </a:p>
        </p:txBody>
      </p:sp>
      <p:sp>
        <p:nvSpPr>
          <p:cNvPr id="7" name="四角形: 角を丸くする 6">
            <a:extLst>
              <a:ext uri="{FF2B5EF4-FFF2-40B4-BE49-F238E27FC236}">
                <a16:creationId xmlns:a16="http://schemas.microsoft.com/office/drawing/2014/main" id="{401A4053-78BC-4C93-965D-F51AEABDD9AE}"/>
              </a:ext>
            </a:extLst>
          </p:cNvPr>
          <p:cNvSpPr/>
          <p:nvPr/>
        </p:nvSpPr>
        <p:spPr>
          <a:xfrm>
            <a:off x="420105" y="4120724"/>
            <a:ext cx="1602659" cy="455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600" b="1" dirty="0">
                <a:latin typeface="BIZ UDPゴシック" panose="020B0400000000000000" pitchFamily="50" charset="-128"/>
                <a:ea typeface="BIZ UDPゴシック" panose="020B0400000000000000" pitchFamily="50" charset="-128"/>
              </a:rPr>
              <a:t>一般職が利用</a:t>
            </a:r>
          </a:p>
        </p:txBody>
      </p:sp>
      <p:pic>
        <p:nvPicPr>
          <p:cNvPr id="5" name="図 4">
            <a:extLst>
              <a:ext uri="{FF2B5EF4-FFF2-40B4-BE49-F238E27FC236}">
                <a16:creationId xmlns:a16="http://schemas.microsoft.com/office/drawing/2014/main" id="{F49DEF30-59C9-4DEA-B5C0-A75203A408B9}"/>
              </a:ext>
            </a:extLst>
          </p:cNvPr>
          <p:cNvPicPr>
            <a:picLocks noChangeAspect="1"/>
          </p:cNvPicPr>
          <p:nvPr/>
        </p:nvPicPr>
        <p:blipFill>
          <a:blip r:embed="rId3"/>
          <a:stretch>
            <a:fillRect/>
          </a:stretch>
        </p:blipFill>
        <p:spPr>
          <a:xfrm>
            <a:off x="2131139" y="1782079"/>
            <a:ext cx="795994" cy="647084"/>
          </a:xfrm>
          <a:prstGeom prst="rect">
            <a:avLst/>
          </a:prstGeom>
        </p:spPr>
      </p:pic>
      <p:pic>
        <p:nvPicPr>
          <p:cNvPr id="9" name="図 8">
            <a:extLst>
              <a:ext uri="{FF2B5EF4-FFF2-40B4-BE49-F238E27FC236}">
                <a16:creationId xmlns:a16="http://schemas.microsoft.com/office/drawing/2014/main" id="{17D16FB7-7CB9-453E-94D3-F6D90A04DBDE}"/>
              </a:ext>
            </a:extLst>
          </p:cNvPr>
          <p:cNvPicPr>
            <a:picLocks noChangeAspect="1"/>
          </p:cNvPicPr>
          <p:nvPr/>
        </p:nvPicPr>
        <p:blipFill>
          <a:blip r:embed="rId4"/>
          <a:stretch>
            <a:fillRect/>
          </a:stretch>
        </p:blipFill>
        <p:spPr>
          <a:xfrm>
            <a:off x="2157050" y="3999292"/>
            <a:ext cx="770083" cy="6470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どうやって解決するのか（プロダクト） - How</a:t>
            </a:r>
            <a:endParaRPr/>
          </a:p>
        </p:txBody>
      </p:sp>
      <p:sp>
        <p:nvSpPr>
          <p:cNvPr id="80" name="Google Shape;80;p6"/>
          <p:cNvSpPr txBox="1">
            <a:spLocks noGrp="1"/>
          </p:cNvSpPr>
          <p:nvPr>
            <p:ph type="body" idx="1"/>
          </p:nvPr>
        </p:nvSpPr>
        <p:spPr>
          <a:xfrm>
            <a:off x="573175" y="1390200"/>
            <a:ext cx="11091600" cy="4077600"/>
          </a:xfrm>
          <a:prstGeom prst="rect">
            <a:avLst/>
          </a:prstGeom>
          <a:noFill/>
          <a:ln>
            <a:noFill/>
          </a:ln>
        </p:spPr>
        <p:txBody>
          <a:bodyPr spcFirstLastPara="1" wrap="square" lIns="91425" tIns="45700" rIns="91425" bIns="45700" anchor="t" anchorCtr="0">
            <a:noAutofit/>
          </a:bodyPr>
          <a:lstStyle/>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・誰でも、いつでも気軽に登録できるデータベースを作成します。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・必要とする方が、データベースを検索し簡単に必要とするスキルを有する人を探せます。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　統合画面、管理画面などを用意し、有するスキルを簡単に集計</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・各自に対し、他者から「いいね」「神」などポイントを付加します</a:t>
            </a: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p:txBody>
      </p:sp>
      <p:sp>
        <p:nvSpPr>
          <p:cNvPr id="81" name="Google Shape;81;p6"/>
          <p:cNvSpPr txBox="1"/>
          <p:nvPr/>
        </p:nvSpPr>
        <p:spPr>
          <a:xfrm>
            <a:off x="9496425" y="4190275"/>
            <a:ext cx="5523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CC4125"/>
              </a:solidFill>
            </a:endParaRPr>
          </a:p>
        </p:txBody>
      </p:sp>
      <p:sp>
        <p:nvSpPr>
          <p:cNvPr id="82" name="Google Shape;82;p6"/>
          <p:cNvSpPr txBox="1"/>
          <p:nvPr/>
        </p:nvSpPr>
        <p:spPr>
          <a:xfrm>
            <a:off x="7838925" y="4066450"/>
            <a:ext cx="5523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CC412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プロダクトのイメージ（仕様）</a:t>
            </a:r>
            <a:endParaRPr/>
          </a:p>
        </p:txBody>
      </p:sp>
      <p:sp>
        <p:nvSpPr>
          <p:cNvPr id="88" name="Google Shape;88;p7"/>
          <p:cNvSpPr txBox="1"/>
          <p:nvPr/>
        </p:nvSpPr>
        <p:spPr>
          <a:xfrm>
            <a:off x="703900" y="1407800"/>
            <a:ext cx="10960800" cy="48267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・考課表のように堅苦しいものでなく、自分をアピールできる掲示板を作ります。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・ユーザー登録画面は、氏名、入局年度、現在の担当業務、これまでの経歴に加えて、</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①スキル（取得資格、持っている技術）</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②業務実績（業務報告書、報告会、情報誌記事など）</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③やりたいこと（アピール語句、こんな仕事をやりたい、こんなものを作ってみたい）</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④興味のある部署、</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⑤趣味、</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⑥今後勉強したいスキル</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⑦こんな事をやった、こんなものを作った自慢、</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などを登録し、自分をアピールする場を提供する。</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他のユーザーから「いいね」「神」などの評価をもらい多面評価を実現する。</a:t>
            </a:r>
          </a:p>
        </p:txBody>
      </p:sp>
      <p:sp>
        <p:nvSpPr>
          <p:cNvPr id="2" name="正方形/長方形 1">
            <a:extLst>
              <a:ext uri="{FF2B5EF4-FFF2-40B4-BE49-F238E27FC236}">
                <a16:creationId xmlns:a16="http://schemas.microsoft.com/office/drawing/2014/main" id="{B4E287F8-57DD-4F49-BA44-629CA530D98D}"/>
              </a:ext>
            </a:extLst>
          </p:cNvPr>
          <p:cNvSpPr/>
          <p:nvPr/>
        </p:nvSpPr>
        <p:spPr>
          <a:xfrm>
            <a:off x="424873" y="2087418"/>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ユーザー登録画面</a:t>
            </a:r>
          </a:p>
        </p:txBody>
      </p:sp>
      <p:pic>
        <p:nvPicPr>
          <p:cNvPr id="6" name="図 5">
            <a:extLst>
              <a:ext uri="{FF2B5EF4-FFF2-40B4-BE49-F238E27FC236}">
                <a16:creationId xmlns:a16="http://schemas.microsoft.com/office/drawing/2014/main" id="{6A77D693-EB22-42BE-A236-A2B0532505BD}"/>
              </a:ext>
            </a:extLst>
          </p:cNvPr>
          <p:cNvPicPr>
            <a:picLocks noChangeAspect="1"/>
          </p:cNvPicPr>
          <p:nvPr/>
        </p:nvPicPr>
        <p:blipFill>
          <a:blip r:embed="rId3"/>
          <a:stretch>
            <a:fillRect/>
          </a:stretch>
        </p:blipFill>
        <p:spPr>
          <a:xfrm>
            <a:off x="2477282" y="1849304"/>
            <a:ext cx="993695" cy="727641"/>
          </a:xfrm>
          <a:prstGeom prst="rect">
            <a:avLst/>
          </a:prstGeom>
        </p:spPr>
      </p:pic>
    </p:spTree>
    <p:extLst>
      <p:ext uri="{BB962C8B-B14F-4D97-AF65-F5344CB8AC3E}">
        <p14:creationId xmlns:p14="http://schemas.microsoft.com/office/powerpoint/2010/main" val="216741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プロダクトのイメージ（仕様）</a:t>
            </a:r>
            <a:endParaRPr/>
          </a:p>
        </p:txBody>
      </p:sp>
      <p:sp>
        <p:nvSpPr>
          <p:cNvPr id="88" name="Google Shape;88;p7"/>
          <p:cNvSpPr txBox="1"/>
          <p:nvPr/>
        </p:nvSpPr>
        <p:spPr>
          <a:xfrm>
            <a:off x="703900" y="1407800"/>
            <a:ext cx="10960800" cy="48267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・統計画面は、どんな方がどの部署へ異動しているかを集計表示する</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①スキル</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②業務実績</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④今後勉強したいスキル　など</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＃これにより、「こうすれば、あの部署へ行ける」というイメージを示す</a:t>
            </a: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・管理画面は、管理職のみが閲覧可能とし、自部署を希望している方を一覧表示し、</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①スキル</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②業務実績</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などで集計する。</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また、自部署へのクリック数やなども集計！</a:t>
            </a:r>
          </a:p>
        </p:txBody>
      </p:sp>
      <p:sp>
        <p:nvSpPr>
          <p:cNvPr id="4" name="正方形/長方形 3">
            <a:extLst>
              <a:ext uri="{FF2B5EF4-FFF2-40B4-BE49-F238E27FC236}">
                <a16:creationId xmlns:a16="http://schemas.microsoft.com/office/drawing/2014/main" id="{E4C14278-9BCD-4F83-889E-8F2E8A21D692}"/>
              </a:ext>
            </a:extLst>
          </p:cNvPr>
          <p:cNvSpPr/>
          <p:nvPr/>
        </p:nvSpPr>
        <p:spPr>
          <a:xfrm>
            <a:off x="424873" y="1117606"/>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統計画面</a:t>
            </a:r>
          </a:p>
        </p:txBody>
      </p:sp>
      <p:sp>
        <p:nvSpPr>
          <p:cNvPr id="5" name="正方形/長方形 4">
            <a:extLst>
              <a:ext uri="{FF2B5EF4-FFF2-40B4-BE49-F238E27FC236}">
                <a16:creationId xmlns:a16="http://schemas.microsoft.com/office/drawing/2014/main" id="{40DC3B58-C03B-4B37-9ECB-4499FB54D775}"/>
              </a:ext>
            </a:extLst>
          </p:cNvPr>
          <p:cNvSpPr/>
          <p:nvPr/>
        </p:nvSpPr>
        <p:spPr>
          <a:xfrm>
            <a:off x="411025" y="3671450"/>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管理画面</a:t>
            </a:r>
          </a:p>
        </p:txBody>
      </p:sp>
      <p:pic>
        <p:nvPicPr>
          <p:cNvPr id="3" name="図 2">
            <a:extLst>
              <a:ext uri="{FF2B5EF4-FFF2-40B4-BE49-F238E27FC236}">
                <a16:creationId xmlns:a16="http://schemas.microsoft.com/office/drawing/2014/main" id="{EDEB2529-0E59-48B1-9368-BD0B2B6F7FD0}"/>
              </a:ext>
            </a:extLst>
          </p:cNvPr>
          <p:cNvPicPr>
            <a:picLocks noChangeAspect="1"/>
          </p:cNvPicPr>
          <p:nvPr/>
        </p:nvPicPr>
        <p:blipFill>
          <a:blip r:embed="rId3"/>
          <a:stretch>
            <a:fillRect/>
          </a:stretch>
        </p:blipFill>
        <p:spPr>
          <a:xfrm>
            <a:off x="411025" y="4462864"/>
            <a:ext cx="868968" cy="8021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4B74-6084-4D10-82E5-96E00FEF82F3}"/>
              </a:ext>
            </a:extLst>
          </p:cNvPr>
          <p:cNvSpPr>
            <a:spLocks noGrp="1"/>
          </p:cNvSpPr>
          <p:nvPr>
            <p:ph type="title"/>
          </p:nvPr>
        </p:nvSpPr>
        <p:spPr/>
        <p:txBody>
          <a:bodyPr/>
          <a:lstStyle/>
          <a:p>
            <a:r>
              <a:rPr kumimoji="1" lang="ja-JP" altLang="en-US" dirty="0"/>
              <a:t>ログイン画面</a:t>
            </a:r>
          </a:p>
        </p:txBody>
      </p:sp>
      <p:pic>
        <p:nvPicPr>
          <p:cNvPr id="5" name="図 4">
            <a:extLst>
              <a:ext uri="{FF2B5EF4-FFF2-40B4-BE49-F238E27FC236}">
                <a16:creationId xmlns:a16="http://schemas.microsoft.com/office/drawing/2014/main" id="{B9869E23-10C7-4A5A-9C51-96417E72B4EF}"/>
              </a:ext>
            </a:extLst>
          </p:cNvPr>
          <p:cNvPicPr>
            <a:picLocks noChangeAspect="1"/>
          </p:cNvPicPr>
          <p:nvPr/>
        </p:nvPicPr>
        <p:blipFill>
          <a:blip r:embed="rId2"/>
          <a:stretch>
            <a:fillRect/>
          </a:stretch>
        </p:blipFill>
        <p:spPr>
          <a:xfrm>
            <a:off x="904972" y="4180002"/>
            <a:ext cx="9533641" cy="2061328"/>
          </a:xfrm>
          <a:prstGeom prst="rect">
            <a:avLst/>
          </a:prstGeom>
          <a:ln>
            <a:solidFill>
              <a:schemeClr val="tx1"/>
            </a:solidFill>
          </a:ln>
        </p:spPr>
      </p:pic>
      <p:sp>
        <p:nvSpPr>
          <p:cNvPr id="6" name="吹き出し: 四角形 5">
            <a:extLst>
              <a:ext uri="{FF2B5EF4-FFF2-40B4-BE49-F238E27FC236}">
                <a16:creationId xmlns:a16="http://schemas.microsoft.com/office/drawing/2014/main" id="{4C20C152-7473-409D-AA1F-8EB794153B4D}"/>
              </a:ext>
            </a:extLst>
          </p:cNvPr>
          <p:cNvSpPr/>
          <p:nvPr/>
        </p:nvSpPr>
        <p:spPr>
          <a:xfrm>
            <a:off x="1640264" y="2709179"/>
            <a:ext cx="4455736" cy="1190898"/>
          </a:xfrm>
          <a:prstGeom prst="wedgeRectCallout">
            <a:avLst>
              <a:gd name="adj1" fmla="val -52574"/>
              <a:gd name="adj2" fmla="val 139772"/>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chemeClr val="tx1"/>
                </a:solidFill>
              </a:rPr>
              <a:t>【</a:t>
            </a:r>
            <a:r>
              <a:rPr kumimoji="1" lang="ja-JP" altLang="en-US" sz="2000" dirty="0">
                <a:solidFill>
                  <a:schemeClr val="tx1"/>
                </a:solidFill>
              </a:rPr>
              <a:t>ログイン</a:t>
            </a:r>
            <a:r>
              <a:rPr kumimoji="1" lang="en-US" altLang="ja-JP" sz="2000" dirty="0">
                <a:solidFill>
                  <a:schemeClr val="tx1"/>
                </a:solidFill>
              </a:rPr>
              <a:t>】</a:t>
            </a:r>
          </a:p>
          <a:p>
            <a:r>
              <a:rPr kumimoji="1" lang="en-US" altLang="ja-JP" sz="2000" dirty="0">
                <a:solidFill>
                  <a:schemeClr val="tx1"/>
                </a:solidFill>
              </a:rPr>
              <a:t>E-mail:</a:t>
            </a:r>
            <a:r>
              <a:rPr kumimoji="1" lang="ja-JP" altLang="en-US" sz="2000" dirty="0">
                <a:solidFill>
                  <a:schemeClr val="tx1"/>
                </a:solidFill>
              </a:rPr>
              <a:t>　</a:t>
            </a:r>
            <a:r>
              <a:rPr kumimoji="1" lang="en-US" altLang="ja-JP" sz="2000" dirty="0">
                <a:solidFill>
                  <a:schemeClr val="tx1"/>
                </a:solidFill>
                <a:hlinkClick r:id="rId3"/>
              </a:rPr>
              <a:t>test@test.co.jp</a:t>
            </a:r>
            <a:endParaRPr kumimoji="1" lang="en-US" altLang="ja-JP" sz="2000" dirty="0">
              <a:solidFill>
                <a:schemeClr val="tx1"/>
              </a:solidFill>
            </a:endParaRPr>
          </a:p>
          <a:p>
            <a:r>
              <a:rPr kumimoji="1" lang="en-US" altLang="ja-JP" sz="2000" dirty="0">
                <a:solidFill>
                  <a:schemeClr val="tx1"/>
                </a:solidFill>
              </a:rPr>
              <a:t>Password:  takeshi0205@</a:t>
            </a:r>
          </a:p>
          <a:p>
            <a:endParaRPr kumimoji="1" lang="ja-JP" altLang="en-US" sz="2000" dirty="0">
              <a:solidFill>
                <a:schemeClr val="tx1"/>
              </a:solidFill>
            </a:endParaRPr>
          </a:p>
        </p:txBody>
      </p:sp>
      <p:sp>
        <p:nvSpPr>
          <p:cNvPr id="7" name="テキスト ボックス 6">
            <a:extLst>
              <a:ext uri="{FF2B5EF4-FFF2-40B4-BE49-F238E27FC236}">
                <a16:creationId xmlns:a16="http://schemas.microsoft.com/office/drawing/2014/main" id="{019FC5F9-5142-401E-8F03-9B6542E5B8F1}"/>
              </a:ext>
            </a:extLst>
          </p:cNvPr>
          <p:cNvSpPr txBox="1"/>
          <p:nvPr/>
        </p:nvSpPr>
        <p:spPr>
          <a:xfrm>
            <a:off x="1404594" y="1385740"/>
            <a:ext cx="9533641" cy="1323439"/>
          </a:xfrm>
          <a:prstGeom prst="rect">
            <a:avLst/>
          </a:prstGeom>
          <a:noFill/>
        </p:spPr>
        <p:txBody>
          <a:bodyPr wrap="square" rtlCol="0">
            <a:spAutoFit/>
          </a:bodyPr>
          <a:lstStyle/>
          <a:p>
            <a:r>
              <a:rPr lang="ja-JP" altLang="en-US" sz="4000" dirty="0">
                <a:latin typeface="+mj-ea"/>
                <a:ea typeface="+mj-ea"/>
              </a:rPr>
              <a:t>卒業制作</a:t>
            </a:r>
            <a:r>
              <a:rPr lang="en-US" altLang="ja-JP" sz="4000" dirty="0">
                <a:latin typeface="+mj-ea"/>
                <a:ea typeface="+mj-ea"/>
              </a:rPr>
              <a:t>URL</a:t>
            </a:r>
          </a:p>
          <a:p>
            <a:r>
              <a:rPr lang="en-US" altLang="ja-JP" sz="4000" dirty="0">
                <a:latin typeface="+mj-ea"/>
                <a:ea typeface="+mj-ea"/>
              </a:rPr>
              <a:t>https://sotusei-57c97.web.app</a:t>
            </a:r>
            <a:endParaRPr kumimoji="1" lang="ja-JP" altLang="en-US" sz="4000" dirty="0">
              <a:latin typeface="+mj-ea"/>
              <a:ea typeface="+mj-ea"/>
            </a:endParaRPr>
          </a:p>
        </p:txBody>
      </p:sp>
    </p:spTree>
    <p:extLst>
      <p:ext uri="{BB962C8B-B14F-4D97-AF65-F5344CB8AC3E}">
        <p14:creationId xmlns:p14="http://schemas.microsoft.com/office/powerpoint/2010/main" val="1625788265"/>
      </p:ext>
    </p:extLst>
  </p:cSld>
  <p:clrMapOvr>
    <a:masterClrMapping/>
  </p:clrMapOvr>
</p:sld>
</file>

<file path=ppt/theme/theme1.xml><?xml version="1.0" encoding="utf-8"?>
<a:theme xmlns:a="http://schemas.openxmlformats.org/drawingml/2006/main" name="G_s BASE(ppt_mst_w)">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1588</Words>
  <Application>Microsoft Office PowerPoint</Application>
  <PresentationFormat>ワイド画面</PresentationFormat>
  <Paragraphs>115</Paragraphs>
  <Slides>15</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BIZ UDPゴシック</vt:lpstr>
      <vt:lpstr>ＭＳ Ｐゴシック</vt:lpstr>
      <vt:lpstr>Noto Sans CJK JP Medium</vt:lpstr>
      <vt:lpstr>Arial</vt:lpstr>
      <vt:lpstr>G_s BASE(ppt_mst_w)</vt:lpstr>
      <vt:lpstr>人材インターセクション ～発掘！こんなスキルの人がいたのか～</vt:lpstr>
      <vt:lpstr>人材インターセクション</vt:lpstr>
      <vt:lpstr>なぜそれを創りたいのか。- Why me</vt:lpstr>
      <vt:lpstr>なぜそれを創りたいのか。- Why me</vt:lpstr>
      <vt:lpstr>ユーザーとなる人と、彼らの課題は？ - Who/What</vt:lpstr>
      <vt:lpstr>どうやって解決するのか（プロダクト） - How</vt:lpstr>
      <vt:lpstr>プロダクトのイメージ（仕様）</vt:lpstr>
      <vt:lpstr>プロダクトのイメージ（仕様）</vt:lpstr>
      <vt:lpstr>ログイン画面</vt:lpstr>
      <vt:lpstr>総合画面</vt:lpstr>
      <vt:lpstr>新規登録</vt:lpstr>
      <vt:lpstr>いいね登録ページ</vt:lpstr>
      <vt:lpstr>統計画面</vt:lpstr>
      <vt:lpstr>【管理職】統計ページ</vt:lpstr>
      <vt:lpstr>【管理職】ユーザー一覧（詳細）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児玉 浩康</dc:creator>
  <cp:lastModifiedBy>菅原 剛</cp:lastModifiedBy>
  <cp:revision>28</cp:revision>
  <dcterms:created xsi:type="dcterms:W3CDTF">2020-08-08T04:01:36Z</dcterms:created>
  <dcterms:modified xsi:type="dcterms:W3CDTF">2021-04-03T11:55:28Z</dcterms:modified>
</cp:coreProperties>
</file>