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64" r:id="rId5"/>
    <p:sldId id="259" r:id="rId6"/>
    <p:sldId id="260" r:id="rId7"/>
    <p:sldId id="261" r:id="rId8"/>
    <p:sldId id="265" r:id="rId9"/>
    <p:sldId id="262" r:id="rId10"/>
    <p:sldId id="263"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4" roundtripDataSignature="AMtx7miVkJJnY4YB3EFgq0ggTEEkus21n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C5EEDED-76F9-4519-9150-1CA658989E62}">
  <a:tblStyle styleId="{8C5EEDED-76F9-4519-9150-1CA658989E62}" styleName="Table_0">
    <a:wholeTbl>
      <a:tcTxStyle b="off" i="off">
        <a:font>
          <a:latin typeface="Noto Sans CJK JP Medium"/>
          <a:ea typeface="Noto Sans CJK JP Medium"/>
          <a:cs typeface="Noto Sans CJK JP Medium"/>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Noto Sans CJK JP Medium"/>
          <a:ea typeface="Noto Sans CJK JP Medium"/>
          <a:cs typeface="Noto Sans CJK JP Medium"/>
        </a:font>
        <a:schemeClr val="lt1"/>
      </a:tcTxStyle>
      <a:tcStyle>
        <a:tcBdr/>
        <a:fill>
          <a:solidFill>
            <a:schemeClr val="accent1"/>
          </a:solidFill>
        </a:fill>
      </a:tcStyle>
    </a:lastCol>
    <a:firstCol>
      <a:tcTxStyle b="on" i="off">
        <a:font>
          <a:latin typeface="Noto Sans CJK JP Medium"/>
          <a:ea typeface="Noto Sans CJK JP Medium"/>
          <a:cs typeface="Noto Sans CJK JP Medium"/>
        </a:font>
        <a:schemeClr val="lt1"/>
      </a:tcTxStyle>
      <a:tcStyle>
        <a:tcBdr/>
        <a:fill>
          <a:solidFill>
            <a:schemeClr val="accent1"/>
          </a:solidFill>
        </a:fill>
      </a:tcStyle>
    </a:firstCol>
    <a:lastRow>
      <a:tcTxStyle b="on" i="off">
        <a:font>
          <a:latin typeface="Noto Sans CJK JP Medium"/>
          <a:ea typeface="Noto Sans CJK JP Medium"/>
          <a:cs typeface="Noto Sans CJK JP Medium"/>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Noto Sans CJK JP Medium"/>
          <a:ea typeface="Noto Sans CJK JP Medium"/>
          <a:cs typeface="Noto Sans CJK JP Medium"/>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 name="Google Shape;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 name="Google Shape;5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 name="Google Shape;5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1090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 name="Google Shape;7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1723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bg>
      <p:bgPr>
        <a:solidFill>
          <a:srgbClr val="F2F2F2"/>
        </a:solidFill>
        <a:effectLst/>
      </p:bgPr>
    </p:bg>
    <p:spTree>
      <p:nvGrpSpPr>
        <p:cNvPr id="1" name="Shape 11"/>
        <p:cNvGrpSpPr/>
        <p:nvPr/>
      </p:nvGrpSpPr>
      <p:grpSpPr>
        <a:xfrm>
          <a:off x="0" y="0"/>
          <a:ext cx="0" cy="0"/>
          <a:chOff x="0" y="0"/>
          <a:chExt cx="0" cy="0"/>
        </a:xfrm>
      </p:grpSpPr>
      <p:pic>
        <p:nvPicPr>
          <p:cNvPr id="12" name="Google Shape;12;p10"/>
          <p:cNvPicPr preferRelativeResize="0"/>
          <p:nvPr/>
        </p:nvPicPr>
        <p:blipFill rotWithShape="1">
          <a:blip r:embed="rId2">
            <a:alphaModFix/>
          </a:blip>
          <a:srcRect/>
          <a:stretch/>
        </p:blipFill>
        <p:spPr>
          <a:xfrm>
            <a:off x="9979572" y="294266"/>
            <a:ext cx="2006780" cy="562211"/>
          </a:xfrm>
          <a:prstGeom prst="rect">
            <a:avLst/>
          </a:prstGeom>
          <a:noFill/>
          <a:ln>
            <a:noFill/>
          </a:ln>
        </p:spPr>
      </p:pic>
      <p:sp>
        <p:nvSpPr>
          <p:cNvPr id="13" name="Google Shape;13;p10"/>
          <p:cNvSpPr txBox="1">
            <a:spLocks noGrp="1"/>
          </p:cNvSpPr>
          <p:nvPr>
            <p:ph type="ctrTitle"/>
          </p:nvPr>
        </p:nvSpPr>
        <p:spPr>
          <a:xfrm>
            <a:off x="1022688" y="2542601"/>
            <a:ext cx="10353640" cy="1580571"/>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3F3F3F"/>
              </a:buClr>
              <a:buSzPts val="4400"/>
              <a:buFont typeface="Arial"/>
              <a:buNone/>
              <a:defRPr sz="4400" b="1" i="0">
                <a:solidFill>
                  <a:srgbClr val="3F3F3F"/>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10"/>
          <p:cNvSpPr txBox="1">
            <a:spLocks noGrp="1"/>
          </p:cNvSpPr>
          <p:nvPr>
            <p:ph type="subTitle" idx="1"/>
          </p:nvPr>
        </p:nvSpPr>
        <p:spPr>
          <a:xfrm>
            <a:off x="2475868" y="5151172"/>
            <a:ext cx="7240264" cy="45555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rgbClr val="3F3F3F"/>
              </a:buClr>
              <a:buSzPts val="2000"/>
              <a:buNone/>
              <a:defRPr sz="2000" b="0" i="0">
                <a:solidFill>
                  <a:srgbClr val="3F3F3F"/>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 name="Google Shape;15;p10"/>
          <p:cNvSpPr txBox="1">
            <a:spLocks noGrp="1"/>
          </p:cNvSpPr>
          <p:nvPr>
            <p:ph type="dt" idx="10"/>
          </p:nvPr>
        </p:nvSpPr>
        <p:spPr>
          <a:xfrm>
            <a:off x="462742" y="6356348"/>
            <a:ext cx="232756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solidFill>
                  <a:srgbClr val="3F3F3F"/>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0"/>
          <p:cNvSpPr txBox="1">
            <a:spLocks noGrp="1"/>
          </p:cNvSpPr>
          <p:nvPr>
            <p:ph type="ftr" idx="11"/>
          </p:nvPr>
        </p:nvSpPr>
        <p:spPr>
          <a:xfrm>
            <a:off x="4510317" y="6356349"/>
            <a:ext cx="3171366"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solidFill>
                  <a:srgbClr val="3F3F3F"/>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0"/>
          <p:cNvSpPr txBox="1">
            <a:spLocks noGrp="1"/>
          </p:cNvSpPr>
          <p:nvPr>
            <p:ph type="sldNum" idx="12"/>
          </p:nvPr>
        </p:nvSpPr>
        <p:spPr>
          <a:xfrm>
            <a:off x="10375610" y="6356350"/>
            <a:ext cx="1353648"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3F3F3F"/>
                </a:solidFill>
                <a:latin typeface="Arial"/>
                <a:ea typeface="Arial"/>
                <a:cs typeface="Arial"/>
                <a:sym typeface="Arial"/>
              </a:defRPr>
            </a:lvl1pPr>
            <a:lvl2pPr marL="0" lvl="1" indent="0" algn="r">
              <a:spcBef>
                <a:spcPts val="0"/>
              </a:spcBef>
              <a:buNone/>
              <a:defRPr sz="1200" b="0" i="0" u="none" strike="noStrike" cap="none">
                <a:solidFill>
                  <a:srgbClr val="3F3F3F"/>
                </a:solidFill>
                <a:latin typeface="Arial"/>
                <a:ea typeface="Arial"/>
                <a:cs typeface="Arial"/>
                <a:sym typeface="Arial"/>
              </a:defRPr>
            </a:lvl2pPr>
            <a:lvl3pPr marL="0" lvl="2" indent="0" algn="r">
              <a:spcBef>
                <a:spcPts val="0"/>
              </a:spcBef>
              <a:buNone/>
              <a:defRPr sz="1200" b="0" i="0" u="none" strike="noStrike" cap="none">
                <a:solidFill>
                  <a:srgbClr val="3F3F3F"/>
                </a:solidFill>
                <a:latin typeface="Arial"/>
                <a:ea typeface="Arial"/>
                <a:cs typeface="Arial"/>
                <a:sym typeface="Arial"/>
              </a:defRPr>
            </a:lvl3pPr>
            <a:lvl4pPr marL="0" lvl="3" indent="0" algn="r">
              <a:spcBef>
                <a:spcPts val="0"/>
              </a:spcBef>
              <a:buNone/>
              <a:defRPr sz="1200" b="0" i="0" u="none" strike="noStrike" cap="none">
                <a:solidFill>
                  <a:srgbClr val="3F3F3F"/>
                </a:solidFill>
                <a:latin typeface="Arial"/>
                <a:ea typeface="Arial"/>
                <a:cs typeface="Arial"/>
                <a:sym typeface="Arial"/>
              </a:defRPr>
            </a:lvl4pPr>
            <a:lvl5pPr marL="0" lvl="4" indent="0" algn="r">
              <a:spcBef>
                <a:spcPts val="0"/>
              </a:spcBef>
              <a:buNone/>
              <a:defRPr sz="1200" b="0" i="0" u="none" strike="noStrike" cap="none">
                <a:solidFill>
                  <a:srgbClr val="3F3F3F"/>
                </a:solidFill>
                <a:latin typeface="Arial"/>
                <a:ea typeface="Arial"/>
                <a:cs typeface="Arial"/>
                <a:sym typeface="Arial"/>
              </a:defRPr>
            </a:lvl5pPr>
            <a:lvl6pPr marL="0" lvl="5" indent="0" algn="r">
              <a:spcBef>
                <a:spcPts val="0"/>
              </a:spcBef>
              <a:buNone/>
              <a:defRPr sz="1200" b="0" i="0" u="none" strike="noStrike" cap="none">
                <a:solidFill>
                  <a:srgbClr val="3F3F3F"/>
                </a:solidFill>
                <a:latin typeface="Arial"/>
                <a:ea typeface="Arial"/>
                <a:cs typeface="Arial"/>
                <a:sym typeface="Arial"/>
              </a:defRPr>
            </a:lvl6pPr>
            <a:lvl7pPr marL="0" lvl="6" indent="0" algn="r">
              <a:spcBef>
                <a:spcPts val="0"/>
              </a:spcBef>
              <a:buNone/>
              <a:defRPr sz="1200" b="0" i="0" u="none" strike="noStrike" cap="none">
                <a:solidFill>
                  <a:srgbClr val="3F3F3F"/>
                </a:solidFill>
                <a:latin typeface="Arial"/>
                <a:ea typeface="Arial"/>
                <a:cs typeface="Arial"/>
                <a:sym typeface="Arial"/>
              </a:defRPr>
            </a:lvl7pPr>
            <a:lvl8pPr marL="0" lvl="7" indent="0" algn="r">
              <a:spcBef>
                <a:spcPts val="0"/>
              </a:spcBef>
              <a:buNone/>
              <a:defRPr sz="1200" b="0" i="0" u="none" strike="noStrike" cap="none">
                <a:solidFill>
                  <a:srgbClr val="3F3F3F"/>
                </a:solidFill>
                <a:latin typeface="Arial"/>
                <a:ea typeface="Arial"/>
                <a:cs typeface="Arial"/>
                <a:sym typeface="Arial"/>
              </a:defRPr>
            </a:lvl8pPr>
            <a:lvl9pPr marL="0" lvl="8" indent="0" algn="r">
              <a:spcBef>
                <a:spcPts val="0"/>
              </a:spcBef>
              <a:buNone/>
              <a:defRPr sz="1200" b="0" i="0" u="none" strike="noStrike" cap="none">
                <a:solidFill>
                  <a:srgbClr val="3F3F3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cxnSp>
        <p:nvCxnSpPr>
          <p:cNvPr id="18" name="Google Shape;18;p10"/>
          <p:cNvCxnSpPr/>
          <p:nvPr/>
        </p:nvCxnSpPr>
        <p:spPr>
          <a:xfrm>
            <a:off x="919180" y="4389120"/>
            <a:ext cx="10353640" cy="0"/>
          </a:xfrm>
          <a:prstGeom prst="straightConnector1">
            <a:avLst/>
          </a:prstGeom>
          <a:noFill/>
          <a:ln w="19050" cap="flat" cmpd="sng">
            <a:solidFill>
              <a:srgbClr val="404040"/>
            </a:solidFill>
            <a:prstDash val="solid"/>
            <a:miter lim="800000"/>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ユーザー設定レイアウト">
  <p:cSld name="1_ユーザー設定レイアウト">
    <p:spTree>
      <p:nvGrpSpPr>
        <p:cNvPr id="1" name="Shape 19"/>
        <p:cNvGrpSpPr/>
        <p:nvPr/>
      </p:nvGrpSpPr>
      <p:grpSpPr>
        <a:xfrm>
          <a:off x="0" y="0"/>
          <a:ext cx="0" cy="0"/>
          <a:chOff x="0" y="0"/>
          <a:chExt cx="0" cy="0"/>
        </a:xfrm>
      </p:grpSpPr>
      <p:sp>
        <p:nvSpPr>
          <p:cNvPr id="20" name="Google Shape;20;p11"/>
          <p:cNvSpPr/>
          <p:nvPr/>
        </p:nvSpPr>
        <p:spPr>
          <a:xfrm>
            <a:off x="0" y="0"/>
            <a:ext cx="12192000" cy="1052945"/>
          </a:xfrm>
          <a:prstGeom prst="rect">
            <a:avLst/>
          </a:prstGeom>
          <a:solidFill>
            <a:srgbClr val="3F3F3F"/>
          </a:solidFill>
          <a:ln w="12700" cap="flat" cmpd="sng">
            <a:solidFill>
              <a:srgbClr val="3F3F3F"/>
            </a:solidFill>
            <a:prstDash val="solid"/>
            <a:miter lim="800000"/>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i="0">
              <a:solidFill>
                <a:schemeClr val="lt1"/>
              </a:solidFill>
              <a:latin typeface="Arial"/>
              <a:ea typeface="Arial"/>
              <a:cs typeface="Arial"/>
              <a:sym typeface="Arial"/>
            </a:endParaRPr>
          </a:p>
        </p:txBody>
      </p:sp>
      <p:sp>
        <p:nvSpPr>
          <p:cNvPr id="21" name="Google Shape;21;p11"/>
          <p:cNvSpPr txBox="1">
            <a:spLocks noGrp="1"/>
          </p:cNvSpPr>
          <p:nvPr>
            <p:ph type="title"/>
          </p:nvPr>
        </p:nvSpPr>
        <p:spPr>
          <a:xfrm>
            <a:off x="0" y="154853"/>
            <a:ext cx="12192000" cy="8540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F2F2F2"/>
              </a:buClr>
              <a:buSzPts val="3200"/>
              <a:buFont typeface="Arial"/>
              <a:buNone/>
              <a:defRPr sz="3200" b="1" i="0">
                <a:solidFill>
                  <a:srgbClr val="F2F2F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1"/>
          <p:cNvSpPr txBox="1">
            <a:spLocks noGrp="1"/>
          </p:cNvSpPr>
          <p:nvPr>
            <p:ph type="body" idx="1"/>
          </p:nvPr>
        </p:nvSpPr>
        <p:spPr>
          <a:xfrm>
            <a:off x="286439" y="1207798"/>
            <a:ext cx="11699913" cy="5055682"/>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595959"/>
              </a:buClr>
              <a:buSzPts val="2800"/>
              <a:buChar char="•"/>
              <a:defRPr b="0" i="0">
                <a:solidFill>
                  <a:srgbClr val="595959"/>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11"/>
          <p:cNvSpPr txBox="1">
            <a:spLocks noGrp="1"/>
          </p:cNvSpPr>
          <p:nvPr>
            <p:ph type="dt" idx="10"/>
          </p:nvPr>
        </p:nvSpPr>
        <p:spPr>
          <a:xfrm>
            <a:off x="256309" y="6384926"/>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400" b="0" i="0">
                <a:solidFill>
                  <a:srgbClr val="595959"/>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1"/>
          <p:cNvSpPr txBox="1">
            <a:spLocks noGrp="1"/>
          </p:cNvSpPr>
          <p:nvPr>
            <p:ph type="ftr" idx="11"/>
          </p:nvPr>
        </p:nvSpPr>
        <p:spPr>
          <a:xfrm>
            <a:off x="4038600" y="6384926"/>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400" b="0" i="0">
                <a:solidFill>
                  <a:srgbClr val="595959"/>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sldNum" idx="12"/>
          </p:nvPr>
        </p:nvSpPr>
        <p:spPr>
          <a:xfrm>
            <a:off x="9126389" y="6384926"/>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0" i="0">
                <a:solidFill>
                  <a:srgbClr val="595959"/>
                </a:solidFill>
                <a:latin typeface="Arial"/>
                <a:ea typeface="Arial"/>
                <a:cs typeface="Arial"/>
                <a:sym typeface="Arial"/>
              </a:defRPr>
            </a:lvl1pPr>
            <a:lvl2pPr marL="0" lvl="1" indent="0" algn="r">
              <a:spcBef>
                <a:spcPts val="0"/>
              </a:spcBef>
              <a:buNone/>
              <a:defRPr sz="1400" b="0" i="0">
                <a:solidFill>
                  <a:srgbClr val="595959"/>
                </a:solidFill>
                <a:latin typeface="Arial"/>
                <a:ea typeface="Arial"/>
                <a:cs typeface="Arial"/>
                <a:sym typeface="Arial"/>
              </a:defRPr>
            </a:lvl2pPr>
            <a:lvl3pPr marL="0" lvl="2" indent="0" algn="r">
              <a:spcBef>
                <a:spcPts val="0"/>
              </a:spcBef>
              <a:buNone/>
              <a:defRPr sz="1400" b="0" i="0">
                <a:solidFill>
                  <a:srgbClr val="595959"/>
                </a:solidFill>
                <a:latin typeface="Arial"/>
                <a:ea typeface="Arial"/>
                <a:cs typeface="Arial"/>
                <a:sym typeface="Arial"/>
              </a:defRPr>
            </a:lvl3pPr>
            <a:lvl4pPr marL="0" lvl="3" indent="0" algn="r">
              <a:spcBef>
                <a:spcPts val="0"/>
              </a:spcBef>
              <a:buNone/>
              <a:defRPr sz="1400" b="0" i="0">
                <a:solidFill>
                  <a:srgbClr val="595959"/>
                </a:solidFill>
                <a:latin typeface="Arial"/>
                <a:ea typeface="Arial"/>
                <a:cs typeface="Arial"/>
                <a:sym typeface="Arial"/>
              </a:defRPr>
            </a:lvl4pPr>
            <a:lvl5pPr marL="0" lvl="4" indent="0" algn="r">
              <a:spcBef>
                <a:spcPts val="0"/>
              </a:spcBef>
              <a:buNone/>
              <a:defRPr sz="1400" b="0" i="0">
                <a:solidFill>
                  <a:srgbClr val="595959"/>
                </a:solidFill>
                <a:latin typeface="Arial"/>
                <a:ea typeface="Arial"/>
                <a:cs typeface="Arial"/>
                <a:sym typeface="Arial"/>
              </a:defRPr>
            </a:lvl5pPr>
            <a:lvl6pPr marL="0" lvl="5" indent="0" algn="r">
              <a:spcBef>
                <a:spcPts val="0"/>
              </a:spcBef>
              <a:buNone/>
              <a:defRPr sz="1400" b="0" i="0">
                <a:solidFill>
                  <a:srgbClr val="595959"/>
                </a:solidFill>
                <a:latin typeface="Arial"/>
                <a:ea typeface="Arial"/>
                <a:cs typeface="Arial"/>
                <a:sym typeface="Arial"/>
              </a:defRPr>
            </a:lvl6pPr>
            <a:lvl7pPr marL="0" lvl="6" indent="0" algn="r">
              <a:spcBef>
                <a:spcPts val="0"/>
              </a:spcBef>
              <a:buNone/>
              <a:defRPr sz="1400" b="0" i="0">
                <a:solidFill>
                  <a:srgbClr val="595959"/>
                </a:solidFill>
                <a:latin typeface="Arial"/>
                <a:ea typeface="Arial"/>
                <a:cs typeface="Arial"/>
                <a:sym typeface="Arial"/>
              </a:defRPr>
            </a:lvl7pPr>
            <a:lvl8pPr marL="0" lvl="7" indent="0" algn="r">
              <a:spcBef>
                <a:spcPts val="0"/>
              </a:spcBef>
              <a:buNone/>
              <a:defRPr sz="1400" b="0" i="0">
                <a:solidFill>
                  <a:srgbClr val="595959"/>
                </a:solidFill>
                <a:latin typeface="Arial"/>
                <a:ea typeface="Arial"/>
                <a:cs typeface="Arial"/>
                <a:sym typeface="Arial"/>
              </a:defRPr>
            </a:lvl8pPr>
            <a:lvl9pPr marL="0" lvl="8" indent="0" algn="r">
              <a:spcBef>
                <a:spcPts val="0"/>
              </a:spcBef>
              <a:buNone/>
              <a:defRPr sz="1400" b="0" i="0">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pic>
        <p:nvPicPr>
          <p:cNvPr id="26" name="Google Shape;26;p11"/>
          <p:cNvPicPr preferRelativeResize="0"/>
          <p:nvPr/>
        </p:nvPicPr>
        <p:blipFill rotWithShape="1">
          <a:blip r:embed="rId2">
            <a:alphaModFix/>
          </a:blip>
          <a:srcRect/>
          <a:stretch/>
        </p:blipFill>
        <p:spPr>
          <a:xfrm>
            <a:off x="9979572" y="291034"/>
            <a:ext cx="2006780" cy="56221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ユーザー設定レイアウト">
  <p:cSld name="ユーザー設定レイアウト">
    <p:spTree>
      <p:nvGrpSpPr>
        <p:cNvPr id="1" name="Shape 27"/>
        <p:cNvGrpSpPr/>
        <p:nvPr/>
      </p:nvGrpSpPr>
      <p:grpSpPr>
        <a:xfrm>
          <a:off x="0" y="0"/>
          <a:ext cx="0" cy="0"/>
          <a:chOff x="0" y="0"/>
          <a:chExt cx="0" cy="0"/>
        </a:xfrm>
      </p:grpSpPr>
      <p:sp>
        <p:nvSpPr>
          <p:cNvPr id="28" name="Google Shape;2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595959"/>
              </a:buClr>
              <a:buSzPts val="4400"/>
              <a:buFont typeface="Arial"/>
              <a:buNone/>
              <a:defRPr b="1" i="0">
                <a:solidFill>
                  <a:srgbClr val="595959"/>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2"/>
          <p:cNvSpPr txBox="1">
            <a:spLocks noGrp="1"/>
          </p:cNvSpPr>
          <p:nvPr>
            <p:ph type="dt" idx="10"/>
          </p:nvPr>
        </p:nvSpPr>
        <p:spPr>
          <a:xfrm>
            <a:off x="256309" y="6384926"/>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400" b="0" i="0">
                <a:solidFill>
                  <a:srgbClr val="A5A5A5"/>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2"/>
          <p:cNvSpPr txBox="1">
            <a:spLocks noGrp="1"/>
          </p:cNvSpPr>
          <p:nvPr>
            <p:ph type="ftr" idx="11"/>
          </p:nvPr>
        </p:nvSpPr>
        <p:spPr>
          <a:xfrm>
            <a:off x="4038600" y="6384926"/>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400" b="0" i="0">
                <a:solidFill>
                  <a:srgbClr val="A5A5A5"/>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
          <p:cNvSpPr txBox="1">
            <a:spLocks noGrp="1"/>
          </p:cNvSpPr>
          <p:nvPr>
            <p:ph type="sldNum" idx="12"/>
          </p:nvPr>
        </p:nvSpPr>
        <p:spPr>
          <a:xfrm>
            <a:off x="9126389" y="6384926"/>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0" i="0">
                <a:solidFill>
                  <a:srgbClr val="A5A5A5"/>
                </a:solidFill>
                <a:latin typeface="Arial"/>
                <a:ea typeface="Arial"/>
                <a:cs typeface="Arial"/>
                <a:sym typeface="Arial"/>
              </a:defRPr>
            </a:lvl1pPr>
            <a:lvl2pPr marL="0" lvl="1" indent="0" algn="r">
              <a:spcBef>
                <a:spcPts val="0"/>
              </a:spcBef>
              <a:buNone/>
              <a:defRPr sz="1400" b="0" i="0">
                <a:solidFill>
                  <a:srgbClr val="A5A5A5"/>
                </a:solidFill>
                <a:latin typeface="Arial"/>
                <a:ea typeface="Arial"/>
                <a:cs typeface="Arial"/>
                <a:sym typeface="Arial"/>
              </a:defRPr>
            </a:lvl2pPr>
            <a:lvl3pPr marL="0" lvl="2" indent="0" algn="r">
              <a:spcBef>
                <a:spcPts val="0"/>
              </a:spcBef>
              <a:buNone/>
              <a:defRPr sz="1400" b="0" i="0">
                <a:solidFill>
                  <a:srgbClr val="A5A5A5"/>
                </a:solidFill>
                <a:latin typeface="Arial"/>
                <a:ea typeface="Arial"/>
                <a:cs typeface="Arial"/>
                <a:sym typeface="Arial"/>
              </a:defRPr>
            </a:lvl3pPr>
            <a:lvl4pPr marL="0" lvl="3" indent="0" algn="r">
              <a:spcBef>
                <a:spcPts val="0"/>
              </a:spcBef>
              <a:buNone/>
              <a:defRPr sz="1400" b="0" i="0">
                <a:solidFill>
                  <a:srgbClr val="A5A5A5"/>
                </a:solidFill>
                <a:latin typeface="Arial"/>
                <a:ea typeface="Arial"/>
                <a:cs typeface="Arial"/>
                <a:sym typeface="Arial"/>
              </a:defRPr>
            </a:lvl4pPr>
            <a:lvl5pPr marL="0" lvl="4" indent="0" algn="r">
              <a:spcBef>
                <a:spcPts val="0"/>
              </a:spcBef>
              <a:buNone/>
              <a:defRPr sz="1400" b="0" i="0">
                <a:solidFill>
                  <a:srgbClr val="A5A5A5"/>
                </a:solidFill>
                <a:latin typeface="Arial"/>
                <a:ea typeface="Arial"/>
                <a:cs typeface="Arial"/>
                <a:sym typeface="Arial"/>
              </a:defRPr>
            </a:lvl5pPr>
            <a:lvl6pPr marL="0" lvl="5" indent="0" algn="r">
              <a:spcBef>
                <a:spcPts val="0"/>
              </a:spcBef>
              <a:buNone/>
              <a:defRPr sz="1400" b="0" i="0">
                <a:solidFill>
                  <a:srgbClr val="A5A5A5"/>
                </a:solidFill>
                <a:latin typeface="Arial"/>
                <a:ea typeface="Arial"/>
                <a:cs typeface="Arial"/>
                <a:sym typeface="Arial"/>
              </a:defRPr>
            </a:lvl6pPr>
            <a:lvl7pPr marL="0" lvl="6" indent="0" algn="r">
              <a:spcBef>
                <a:spcPts val="0"/>
              </a:spcBef>
              <a:buNone/>
              <a:defRPr sz="1400" b="0" i="0">
                <a:solidFill>
                  <a:srgbClr val="A5A5A5"/>
                </a:solidFill>
                <a:latin typeface="Arial"/>
                <a:ea typeface="Arial"/>
                <a:cs typeface="Arial"/>
                <a:sym typeface="Arial"/>
              </a:defRPr>
            </a:lvl7pPr>
            <a:lvl8pPr marL="0" lvl="7" indent="0" algn="r">
              <a:spcBef>
                <a:spcPts val="0"/>
              </a:spcBef>
              <a:buNone/>
              <a:defRPr sz="1400" b="0" i="0">
                <a:solidFill>
                  <a:srgbClr val="A5A5A5"/>
                </a:solidFill>
                <a:latin typeface="Arial"/>
                <a:ea typeface="Arial"/>
                <a:cs typeface="Arial"/>
                <a:sym typeface="Arial"/>
              </a:defRPr>
            </a:lvl8pPr>
            <a:lvl9pPr marL="0" lvl="8" indent="0" algn="r">
              <a:spcBef>
                <a:spcPts val="0"/>
              </a:spcBef>
              <a:buNone/>
              <a:defRPr sz="1400" b="0" i="0">
                <a:solidFill>
                  <a:srgbClr val="A5A5A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ユーザー設定レイアウト">
  <p:cSld name="2_ユーザー設定レイアウト">
    <p:spTree>
      <p:nvGrpSpPr>
        <p:cNvPr id="1" name="Shape 32"/>
        <p:cNvGrpSpPr/>
        <p:nvPr/>
      </p:nvGrpSpPr>
      <p:grpSpPr>
        <a:xfrm>
          <a:off x="0" y="0"/>
          <a:ext cx="0" cy="0"/>
          <a:chOff x="0" y="0"/>
          <a:chExt cx="0" cy="0"/>
        </a:xfrm>
      </p:grpSpPr>
      <p:sp>
        <p:nvSpPr>
          <p:cNvPr id="33" name="Google Shape;33;p13"/>
          <p:cNvSpPr/>
          <p:nvPr/>
        </p:nvSpPr>
        <p:spPr>
          <a:xfrm>
            <a:off x="0" y="6384926"/>
            <a:ext cx="12192000" cy="497896"/>
          </a:xfrm>
          <a:prstGeom prst="rect">
            <a:avLst/>
          </a:prstGeom>
          <a:solidFill>
            <a:srgbClr val="3F3F3F"/>
          </a:solidFill>
          <a:ln w="12700" cap="flat" cmpd="sng">
            <a:solidFill>
              <a:srgbClr val="3F3F3F"/>
            </a:solidFill>
            <a:prstDash val="solid"/>
            <a:miter lim="800000"/>
            <a:headEnd type="none" w="sm" len="sm"/>
            <a:tailEnd type="none" w="sm" len="sm"/>
          </a:ln>
          <a:effectLst>
            <a:outerShdw blurRad="50800" dist="50800" dir="5400000" algn="t" rotWithShape="0">
              <a:srgbClr val="BFBFB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a:solidFill>
                <a:schemeClr val="lt1"/>
              </a:solidFill>
              <a:latin typeface="Arial"/>
              <a:ea typeface="Arial"/>
              <a:cs typeface="Arial"/>
              <a:sym typeface="Arial"/>
            </a:endParaRPr>
          </a:p>
        </p:txBody>
      </p:sp>
      <p:sp>
        <p:nvSpPr>
          <p:cNvPr id="34" name="Google Shape;34;p13"/>
          <p:cNvSpPr txBox="1">
            <a:spLocks noGrp="1"/>
          </p:cNvSpPr>
          <p:nvPr>
            <p:ph type="dt" idx="10"/>
          </p:nvPr>
        </p:nvSpPr>
        <p:spPr>
          <a:xfrm>
            <a:off x="256309" y="6384926"/>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400" b="0" i="0">
                <a:solidFill>
                  <a:srgbClr val="F2F2F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ftr" idx="11"/>
          </p:nvPr>
        </p:nvSpPr>
        <p:spPr>
          <a:xfrm>
            <a:off x="4038600" y="6384926"/>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400" b="0" i="0">
                <a:solidFill>
                  <a:srgbClr val="F2F2F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3"/>
          <p:cNvSpPr txBox="1">
            <a:spLocks noGrp="1"/>
          </p:cNvSpPr>
          <p:nvPr>
            <p:ph type="sldNum" idx="12"/>
          </p:nvPr>
        </p:nvSpPr>
        <p:spPr>
          <a:xfrm>
            <a:off x="9126389" y="6384926"/>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400" b="0" i="0">
                <a:solidFill>
                  <a:srgbClr val="F2F2F2"/>
                </a:solidFill>
                <a:latin typeface="Arial"/>
                <a:ea typeface="Arial"/>
                <a:cs typeface="Arial"/>
                <a:sym typeface="Arial"/>
              </a:defRPr>
            </a:lvl1pPr>
            <a:lvl2pPr marL="0" lvl="1" indent="0" algn="r">
              <a:spcBef>
                <a:spcPts val="0"/>
              </a:spcBef>
              <a:buNone/>
              <a:defRPr sz="1400" b="0" i="0">
                <a:solidFill>
                  <a:srgbClr val="F2F2F2"/>
                </a:solidFill>
                <a:latin typeface="Arial"/>
                <a:ea typeface="Arial"/>
                <a:cs typeface="Arial"/>
                <a:sym typeface="Arial"/>
              </a:defRPr>
            </a:lvl2pPr>
            <a:lvl3pPr marL="0" lvl="2" indent="0" algn="r">
              <a:spcBef>
                <a:spcPts val="0"/>
              </a:spcBef>
              <a:buNone/>
              <a:defRPr sz="1400" b="0" i="0">
                <a:solidFill>
                  <a:srgbClr val="F2F2F2"/>
                </a:solidFill>
                <a:latin typeface="Arial"/>
                <a:ea typeface="Arial"/>
                <a:cs typeface="Arial"/>
                <a:sym typeface="Arial"/>
              </a:defRPr>
            </a:lvl3pPr>
            <a:lvl4pPr marL="0" lvl="3" indent="0" algn="r">
              <a:spcBef>
                <a:spcPts val="0"/>
              </a:spcBef>
              <a:buNone/>
              <a:defRPr sz="1400" b="0" i="0">
                <a:solidFill>
                  <a:srgbClr val="F2F2F2"/>
                </a:solidFill>
                <a:latin typeface="Arial"/>
                <a:ea typeface="Arial"/>
                <a:cs typeface="Arial"/>
                <a:sym typeface="Arial"/>
              </a:defRPr>
            </a:lvl4pPr>
            <a:lvl5pPr marL="0" lvl="4" indent="0" algn="r">
              <a:spcBef>
                <a:spcPts val="0"/>
              </a:spcBef>
              <a:buNone/>
              <a:defRPr sz="1400" b="0" i="0">
                <a:solidFill>
                  <a:srgbClr val="F2F2F2"/>
                </a:solidFill>
                <a:latin typeface="Arial"/>
                <a:ea typeface="Arial"/>
                <a:cs typeface="Arial"/>
                <a:sym typeface="Arial"/>
              </a:defRPr>
            </a:lvl5pPr>
            <a:lvl6pPr marL="0" lvl="5" indent="0" algn="r">
              <a:spcBef>
                <a:spcPts val="0"/>
              </a:spcBef>
              <a:buNone/>
              <a:defRPr sz="1400" b="0" i="0">
                <a:solidFill>
                  <a:srgbClr val="F2F2F2"/>
                </a:solidFill>
                <a:latin typeface="Arial"/>
                <a:ea typeface="Arial"/>
                <a:cs typeface="Arial"/>
                <a:sym typeface="Arial"/>
              </a:defRPr>
            </a:lvl6pPr>
            <a:lvl7pPr marL="0" lvl="6" indent="0" algn="r">
              <a:spcBef>
                <a:spcPts val="0"/>
              </a:spcBef>
              <a:buNone/>
              <a:defRPr sz="1400" b="0" i="0">
                <a:solidFill>
                  <a:srgbClr val="F2F2F2"/>
                </a:solidFill>
                <a:latin typeface="Arial"/>
                <a:ea typeface="Arial"/>
                <a:cs typeface="Arial"/>
                <a:sym typeface="Arial"/>
              </a:defRPr>
            </a:lvl7pPr>
            <a:lvl8pPr marL="0" lvl="7" indent="0" algn="r">
              <a:spcBef>
                <a:spcPts val="0"/>
              </a:spcBef>
              <a:buNone/>
              <a:defRPr sz="1400" b="0" i="0">
                <a:solidFill>
                  <a:srgbClr val="F2F2F2"/>
                </a:solidFill>
                <a:latin typeface="Arial"/>
                <a:ea typeface="Arial"/>
                <a:cs typeface="Arial"/>
                <a:sym typeface="Arial"/>
              </a:defRPr>
            </a:lvl8pPr>
            <a:lvl9pPr marL="0" lvl="8" indent="0" algn="r">
              <a:spcBef>
                <a:spcPts val="0"/>
              </a:spcBef>
              <a:buNone/>
              <a:defRPr sz="1400" b="0" i="0">
                <a:solidFill>
                  <a:srgbClr val="F2F2F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
        <p:nvSpPr>
          <p:cNvPr id="37" name="Google Shape;37;p13"/>
          <p:cNvSpPr txBox="1">
            <a:spLocks noGrp="1"/>
          </p:cNvSpPr>
          <p:nvPr>
            <p:ph type="title"/>
          </p:nvPr>
        </p:nvSpPr>
        <p:spPr>
          <a:xfrm>
            <a:off x="0" y="154853"/>
            <a:ext cx="12192000" cy="8540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595959"/>
              </a:buClr>
              <a:buSzPts val="3200"/>
              <a:buFont typeface="Arial"/>
              <a:buNone/>
              <a:defRPr sz="3200" b="1" i="0">
                <a:solidFill>
                  <a:srgbClr val="595959"/>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286439" y="1207798"/>
            <a:ext cx="11699913" cy="4809982"/>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595959"/>
              </a:buClr>
              <a:buSzPts val="2800"/>
              <a:buChar char="•"/>
              <a:defRPr b="0" i="0">
                <a:solidFill>
                  <a:srgbClr val="595959"/>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9" name="Google Shape;39;p13"/>
          <p:cNvPicPr preferRelativeResize="0"/>
          <p:nvPr/>
        </p:nvPicPr>
        <p:blipFill rotWithShape="1">
          <a:blip r:embed="rId2">
            <a:alphaModFix/>
          </a:blip>
          <a:srcRect/>
          <a:stretch/>
        </p:blipFill>
        <p:spPr>
          <a:xfrm>
            <a:off x="10984577" y="6488479"/>
            <a:ext cx="1046217" cy="29310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404040"/>
              </a:buClr>
              <a:buSzPts val="4400"/>
              <a:buFont typeface="Arial"/>
              <a:buNone/>
              <a:defRPr sz="4400" b="1" i="0" u="none" strike="noStrike" cap="none">
                <a:solidFill>
                  <a:srgbClr val="40404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404040"/>
              </a:buClr>
              <a:buSzPts val="2800"/>
              <a:buFont typeface="Arial"/>
              <a:buChar char="•"/>
              <a:defRPr sz="2800" b="0" i="0" u="none" strike="noStrike" cap="none">
                <a:solidFill>
                  <a:srgbClr val="404040"/>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40404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40404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404040"/>
                </a:solidFill>
                <a:latin typeface="Arial"/>
                <a:ea typeface="Arial"/>
                <a:cs typeface="Arial"/>
                <a:sym typeface="Arial"/>
              </a:defRPr>
            </a:lvl1pPr>
            <a:lvl2pPr marL="0" marR="0" lvl="1" indent="0" algn="r" rtl="0">
              <a:spcBef>
                <a:spcPts val="0"/>
              </a:spcBef>
              <a:buNone/>
              <a:defRPr sz="1200" b="0" i="0" u="none" strike="noStrike" cap="none">
                <a:solidFill>
                  <a:srgbClr val="404040"/>
                </a:solidFill>
                <a:latin typeface="Arial"/>
                <a:ea typeface="Arial"/>
                <a:cs typeface="Arial"/>
                <a:sym typeface="Arial"/>
              </a:defRPr>
            </a:lvl2pPr>
            <a:lvl3pPr marL="0" marR="0" lvl="2" indent="0" algn="r" rtl="0">
              <a:spcBef>
                <a:spcPts val="0"/>
              </a:spcBef>
              <a:buNone/>
              <a:defRPr sz="1200" b="0" i="0" u="none" strike="noStrike" cap="none">
                <a:solidFill>
                  <a:srgbClr val="404040"/>
                </a:solidFill>
                <a:latin typeface="Arial"/>
                <a:ea typeface="Arial"/>
                <a:cs typeface="Arial"/>
                <a:sym typeface="Arial"/>
              </a:defRPr>
            </a:lvl3pPr>
            <a:lvl4pPr marL="0" marR="0" lvl="3" indent="0" algn="r" rtl="0">
              <a:spcBef>
                <a:spcPts val="0"/>
              </a:spcBef>
              <a:buNone/>
              <a:defRPr sz="1200" b="0" i="0" u="none" strike="noStrike" cap="none">
                <a:solidFill>
                  <a:srgbClr val="404040"/>
                </a:solidFill>
                <a:latin typeface="Arial"/>
                <a:ea typeface="Arial"/>
                <a:cs typeface="Arial"/>
                <a:sym typeface="Arial"/>
              </a:defRPr>
            </a:lvl4pPr>
            <a:lvl5pPr marL="0" marR="0" lvl="4" indent="0" algn="r" rtl="0">
              <a:spcBef>
                <a:spcPts val="0"/>
              </a:spcBef>
              <a:buNone/>
              <a:defRPr sz="1200" b="0" i="0" u="none" strike="noStrike" cap="none">
                <a:solidFill>
                  <a:srgbClr val="404040"/>
                </a:solidFill>
                <a:latin typeface="Arial"/>
                <a:ea typeface="Arial"/>
                <a:cs typeface="Arial"/>
                <a:sym typeface="Arial"/>
              </a:defRPr>
            </a:lvl5pPr>
            <a:lvl6pPr marL="0" marR="0" lvl="5" indent="0" algn="r" rtl="0">
              <a:spcBef>
                <a:spcPts val="0"/>
              </a:spcBef>
              <a:buNone/>
              <a:defRPr sz="1200" b="0" i="0" u="none" strike="noStrike" cap="none">
                <a:solidFill>
                  <a:srgbClr val="404040"/>
                </a:solidFill>
                <a:latin typeface="Arial"/>
                <a:ea typeface="Arial"/>
                <a:cs typeface="Arial"/>
                <a:sym typeface="Arial"/>
              </a:defRPr>
            </a:lvl6pPr>
            <a:lvl7pPr marL="0" marR="0" lvl="6" indent="0" algn="r" rtl="0">
              <a:spcBef>
                <a:spcPts val="0"/>
              </a:spcBef>
              <a:buNone/>
              <a:defRPr sz="1200" b="0" i="0" u="none" strike="noStrike" cap="none">
                <a:solidFill>
                  <a:srgbClr val="404040"/>
                </a:solidFill>
                <a:latin typeface="Arial"/>
                <a:ea typeface="Arial"/>
                <a:cs typeface="Arial"/>
                <a:sym typeface="Arial"/>
              </a:defRPr>
            </a:lvl7pPr>
            <a:lvl8pPr marL="0" marR="0" lvl="7" indent="0" algn="r" rtl="0">
              <a:spcBef>
                <a:spcPts val="0"/>
              </a:spcBef>
              <a:buNone/>
              <a:defRPr sz="1200" b="0" i="0" u="none" strike="noStrike" cap="none">
                <a:solidFill>
                  <a:srgbClr val="404040"/>
                </a:solidFill>
                <a:latin typeface="Arial"/>
                <a:ea typeface="Arial"/>
                <a:cs typeface="Arial"/>
                <a:sym typeface="Arial"/>
              </a:defRPr>
            </a:lvl8pPr>
            <a:lvl9pPr marL="0" marR="0" lvl="8" indent="0" algn="r" rtl="0">
              <a:spcBef>
                <a:spcPts val="0"/>
              </a:spcBef>
              <a:buNone/>
              <a:defRPr sz="1200" b="0" i="0" u="none" strike="noStrike" cap="none">
                <a:solidFill>
                  <a:srgbClr val="40404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1"/>
          <p:cNvSpPr txBox="1">
            <a:spLocks noGrp="1"/>
          </p:cNvSpPr>
          <p:nvPr>
            <p:ph type="ctrTitle"/>
          </p:nvPr>
        </p:nvSpPr>
        <p:spPr>
          <a:xfrm>
            <a:off x="1022688" y="2542601"/>
            <a:ext cx="10353640" cy="158057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3F3F3F"/>
              </a:buClr>
              <a:buSzPts val="4400"/>
              <a:buFont typeface="Arial"/>
              <a:buNone/>
            </a:pPr>
            <a:r>
              <a:rPr lang="ja-JP" altLang="en-US" dirty="0"/>
              <a:t>人材インターセクション</a:t>
            </a:r>
            <a:br>
              <a:rPr lang="en-US" altLang="ja-JP" dirty="0"/>
            </a:br>
            <a:r>
              <a:rPr lang="ja-JP" altLang="en-US" dirty="0"/>
              <a:t>～発掘！こんなスキルの人がいたのか～</a:t>
            </a:r>
            <a:endParaRPr dirty="0"/>
          </a:p>
        </p:txBody>
      </p:sp>
      <p:sp>
        <p:nvSpPr>
          <p:cNvPr id="45" name="Google Shape;45;p1"/>
          <p:cNvSpPr txBox="1">
            <a:spLocks noGrp="1"/>
          </p:cNvSpPr>
          <p:nvPr>
            <p:ph type="subTitle" idx="1"/>
          </p:nvPr>
        </p:nvSpPr>
        <p:spPr>
          <a:xfrm>
            <a:off x="2475868" y="5151172"/>
            <a:ext cx="7240264" cy="45555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3F3F3F"/>
              </a:buClr>
              <a:buSzPts val="2000"/>
              <a:buFont typeface="Arial"/>
              <a:buNone/>
            </a:pPr>
            <a:r>
              <a:rPr lang="ja-JP" dirty="0"/>
              <a:t>【</a:t>
            </a:r>
            <a:r>
              <a:rPr lang="ja-JP" altLang="en-US" dirty="0"/>
              <a:t>　</a:t>
            </a:r>
            <a:r>
              <a:rPr lang="en-US" altLang="ja-JP" dirty="0"/>
              <a:t>DEV18</a:t>
            </a:r>
            <a:r>
              <a:rPr lang="ja-JP" dirty="0"/>
              <a:t>・</a:t>
            </a:r>
            <a:r>
              <a:rPr lang="ja-JP" altLang="en-US" dirty="0"/>
              <a:t>菅原　剛　</a:t>
            </a:r>
            <a:r>
              <a:rPr lang="ja-JP" dirty="0"/>
              <a:t>】</a:t>
            </a:r>
            <a:endParaRPr dirty="0"/>
          </a:p>
        </p:txBody>
      </p:sp>
      <p:sp>
        <p:nvSpPr>
          <p:cNvPr id="46" name="Google Shape;46;p1"/>
          <p:cNvSpPr txBox="1"/>
          <p:nvPr/>
        </p:nvSpPr>
        <p:spPr>
          <a:xfrm>
            <a:off x="1022688" y="962030"/>
            <a:ext cx="10353640" cy="1580571"/>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3F3F3F"/>
              </a:buClr>
              <a:buSzPts val="4400"/>
              <a:buFont typeface="Arial"/>
              <a:buNone/>
            </a:pPr>
            <a:endParaRPr sz="4400" b="1" i="0" u="none" strike="noStrike" cap="none">
              <a:solidFill>
                <a:srgbClr val="3F3F3F"/>
              </a:solidFill>
              <a:latin typeface="Arial"/>
              <a:ea typeface="Arial"/>
              <a:cs typeface="Arial"/>
              <a:sym typeface="Arial"/>
            </a:endParaRPr>
          </a:p>
        </p:txBody>
      </p:sp>
      <p:sp>
        <p:nvSpPr>
          <p:cNvPr id="47" name="Google Shape;47;p1"/>
          <p:cNvSpPr txBox="1"/>
          <p:nvPr/>
        </p:nvSpPr>
        <p:spPr>
          <a:xfrm>
            <a:off x="4161900" y="1886275"/>
            <a:ext cx="44805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2400" b="0" i="0" u="none" strike="noStrike" cap="none">
                <a:solidFill>
                  <a:srgbClr val="3A3838"/>
                </a:solidFill>
                <a:latin typeface="Arial"/>
                <a:ea typeface="Arial"/>
                <a:cs typeface="Arial"/>
                <a:sym typeface="Arial"/>
              </a:rPr>
              <a:t>G’s ACADEMY 卒業制作企画</a:t>
            </a:r>
            <a:endParaRPr sz="2400">
              <a:solidFill>
                <a:srgbClr val="3A3838"/>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8"/>
          <p:cNvSpPr txBox="1">
            <a:spLocks noGrp="1"/>
          </p:cNvSpPr>
          <p:nvPr>
            <p:ph type="title"/>
          </p:nvPr>
        </p:nvSpPr>
        <p:spPr>
          <a:xfrm>
            <a:off x="0" y="154853"/>
            <a:ext cx="12192000" cy="854075"/>
          </a:xfrm>
          <a:prstGeom prst="rect">
            <a:avLst/>
          </a:prstGeom>
          <a:noFill/>
          <a:ln>
            <a:noFill/>
          </a:ln>
        </p:spPr>
        <p:txBody>
          <a:bodyPr spcFirstLastPara="1" wrap="square" lIns="91425" tIns="45700" rIns="91425" bIns="45700" anchor="ctr" anchorCtr="0">
            <a:normAutofit/>
          </a:bodyPr>
          <a:lstStyle/>
          <a:p>
            <a:pPr marL="273050" lvl="0" indent="0" algn="l" rtl="0">
              <a:lnSpc>
                <a:spcPct val="90000"/>
              </a:lnSpc>
              <a:spcBef>
                <a:spcPts val="0"/>
              </a:spcBef>
              <a:spcAft>
                <a:spcPts val="0"/>
              </a:spcAft>
              <a:buClr>
                <a:srgbClr val="F2F2F2"/>
              </a:buClr>
              <a:buSzPts val="3200"/>
              <a:buFont typeface="Arial"/>
              <a:buNone/>
            </a:pPr>
            <a:r>
              <a:rPr lang="en-US" altLang="ja-JP" dirty="0"/>
              <a:t>4</a:t>
            </a:r>
            <a:r>
              <a:rPr lang="ja-JP" dirty="0"/>
              <a:t>/</a:t>
            </a:r>
            <a:r>
              <a:rPr lang="en-US" altLang="ja-JP" dirty="0"/>
              <a:t>11</a:t>
            </a:r>
            <a:r>
              <a:rPr lang="ja-JP" dirty="0"/>
              <a:t>（提出日）までコミットするスケジュール</a:t>
            </a:r>
            <a:endParaRPr dirty="0"/>
          </a:p>
        </p:txBody>
      </p:sp>
      <p:graphicFrame>
        <p:nvGraphicFramePr>
          <p:cNvPr id="94" name="Google Shape;94;p8"/>
          <p:cNvGraphicFramePr/>
          <p:nvPr>
            <p:extLst>
              <p:ext uri="{D42A27DB-BD31-4B8C-83A1-F6EECF244321}">
                <p14:modId xmlns:p14="http://schemas.microsoft.com/office/powerpoint/2010/main" val="2028643088"/>
              </p:ext>
            </p:extLst>
          </p:nvPr>
        </p:nvGraphicFramePr>
        <p:xfrm>
          <a:off x="1756843" y="1178202"/>
          <a:ext cx="8391075" cy="5148375"/>
        </p:xfrm>
        <a:graphic>
          <a:graphicData uri="http://schemas.openxmlformats.org/drawingml/2006/table">
            <a:tbl>
              <a:tblPr firstRow="1" bandRow="1">
                <a:noFill/>
                <a:tableStyleId>{8C5EEDED-76F9-4519-9150-1CA658989E62}</a:tableStyleId>
              </a:tblPr>
              <a:tblGrid>
                <a:gridCol w="1150800">
                  <a:extLst>
                    <a:ext uri="{9D8B030D-6E8A-4147-A177-3AD203B41FA5}">
                      <a16:colId xmlns:a16="http://schemas.microsoft.com/office/drawing/2014/main" val="20000"/>
                    </a:ext>
                  </a:extLst>
                </a:gridCol>
                <a:gridCol w="804475">
                  <a:extLst>
                    <a:ext uri="{9D8B030D-6E8A-4147-A177-3AD203B41FA5}">
                      <a16:colId xmlns:a16="http://schemas.microsoft.com/office/drawing/2014/main" val="20001"/>
                    </a:ext>
                  </a:extLst>
                </a:gridCol>
                <a:gridCol w="804475">
                  <a:extLst>
                    <a:ext uri="{9D8B030D-6E8A-4147-A177-3AD203B41FA5}">
                      <a16:colId xmlns:a16="http://schemas.microsoft.com/office/drawing/2014/main" val="20002"/>
                    </a:ext>
                  </a:extLst>
                </a:gridCol>
                <a:gridCol w="804475">
                  <a:extLst>
                    <a:ext uri="{9D8B030D-6E8A-4147-A177-3AD203B41FA5}">
                      <a16:colId xmlns:a16="http://schemas.microsoft.com/office/drawing/2014/main" val="20003"/>
                    </a:ext>
                  </a:extLst>
                </a:gridCol>
                <a:gridCol w="804475">
                  <a:extLst>
                    <a:ext uri="{9D8B030D-6E8A-4147-A177-3AD203B41FA5}">
                      <a16:colId xmlns:a16="http://schemas.microsoft.com/office/drawing/2014/main" val="20004"/>
                    </a:ext>
                  </a:extLst>
                </a:gridCol>
                <a:gridCol w="804475">
                  <a:extLst>
                    <a:ext uri="{9D8B030D-6E8A-4147-A177-3AD203B41FA5}">
                      <a16:colId xmlns:a16="http://schemas.microsoft.com/office/drawing/2014/main" val="20005"/>
                    </a:ext>
                  </a:extLst>
                </a:gridCol>
                <a:gridCol w="804475">
                  <a:extLst>
                    <a:ext uri="{9D8B030D-6E8A-4147-A177-3AD203B41FA5}">
                      <a16:colId xmlns:a16="http://schemas.microsoft.com/office/drawing/2014/main" val="20006"/>
                    </a:ext>
                  </a:extLst>
                </a:gridCol>
                <a:gridCol w="804475">
                  <a:extLst>
                    <a:ext uri="{9D8B030D-6E8A-4147-A177-3AD203B41FA5}">
                      <a16:colId xmlns:a16="http://schemas.microsoft.com/office/drawing/2014/main" val="20007"/>
                    </a:ext>
                  </a:extLst>
                </a:gridCol>
                <a:gridCol w="804475">
                  <a:extLst>
                    <a:ext uri="{9D8B030D-6E8A-4147-A177-3AD203B41FA5}">
                      <a16:colId xmlns:a16="http://schemas.microsoft.com/office/drawing/2014/main" val="20008"/>
                    </a:ext>
                  </a:extLst>
                </a:gridCol>
                <a:gridCol w="804475">
                  <a:extLst>
                    <a:ext uri="{9D8B030D-6E8A-4147-A177-3AD203B41FA5}">
                      <a16:colId xmlns:a16="http://schemas.microsoft.com/office/drawing/2014/main" val="20013"/>
                    </a:ext>
                  </a:extLst>
                </a:gridCol>
              </a:tblGrid>
              <a:tr h="1029675">
                <a:tc>
                  <a:txBody>
                    <a:bodyPr/>
                    <a:lstStyle/>
                    <a:p>
                      <a:pPr marL="0" marR="0" lvl="0" indent="0" algn="ctr" rtl="0">
                        <a:spcBef>
                          <a:spcPts val="0"/>
                        </a:spcBef>
                        <a:spcAft>
                          <a:spcPts val="0"/>
                        </a:spcAft>
                        <a:buNone/>
                      </a:pPr>
                      <a:endParaRPr sz="1600" u="none" strike="noStrike" cap="none"/>
                    </a:p>
                  </a:txBody>
                  <a:tcPr marL="91450" marR="91450" marT="45725" marB="45725"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sz="1600" u="none" strike="noStrike" cap="none" dirty="0"/>
                        <a:t>2/28</a:t>
                      </a:r>
                    </a:p>
                  </a:txBody>
                  <a:tcPr marL="91450" marR="91450" marT="45725" marB="45725" anchor="ctr"/>
                </a:tc>
                <a:tc>
                  <a:txBody>
                    <a:bodyPr/>
                    <a:lstStyle/>
                    <a:p>
                      <a:pPr marL="0" marR="0" lvl="0" indent="0" algn="ctr" rtl="0">
                        <a:spcBef>
                          <a:spcPts val="0"/>
                        </a:spcBef>
                        <a:spcAft>
                          <a:spcPts val="0"/>
                        </a:spcAft>
                        <a:buNone/>
                      </a:pPr>
                      <a:r>
                        <a:rPr lang="en-US" altLang="ja-JP" sz="1600" u="none" strike="noStrike" cap="none" dirty="0"/>
                        <a:t>3</a:t>
                      </a:r>
                      <a:r>
                        <a:rPr lang="ja-JP" sz="1600" u="none" strike="noStrike" cap="none" dirty="0"/>
                        <a:t>/</a:t>
                      </a:r>
                      <a:r>
                        <a:rPr lang="en-US" altLang="ja-JP" sz="1600" u="none" strike="noStrike" cap="none" dirty="0"/>
                        <a:t>7</a:t>
                      </a:r>
                      <a:endParaRPr sz="1600" u="none" strike="noStrike" cap="none" dirty="0"/>
                    </a:p>
                  </a:txBody>
                  <a:tcPr marL="91450" marR="91450" marT="45725" marB="45725" anchor="ctr"/>
                </a:tc>
                <a:tc>
                  <a:txBody>
                    <a:bodyPr/>
                    <a:lstStyle/>
                    <a:p>
                      <a:pPr marL="0" marR="0" lvl="0" indent="0" algn="ctr" rtl="0">
                        <a:spcBef>
                          <a:spcPts val="0"/>
                        </a:spcBef>
                        <a:spcAft>
                          <a:spcPts val="0"/>
                        </a:spcAft>
                        <a:buNone/>
                      </a:pPr>
                      <a:r>
                        <a:rPr lang="en-US" altLang="ja-JP" sz="1600" u="none" strike="noStrike" cap="none" dirty="0"/>
                        <a:t>3</a:t>
                      </a:r>
                      <a:r>
                        <a:rPr lang="ja-JP" sz="1600" u="none" strike="noStrike" cap="none" dirty="0"/>
                        <a:t>/1</a:t>
                      </a:r>
                      <a:r>
                        <a:rPr lang="en-US" altLang="ja-JP" sz="1600" u="none" strike="noStrike" cap="none" dirty="0"/>
                        <a:t>4</a:t>
                      </a:r>
                      <a:endParaRPr sz="1600" u="none" strike="noStrike" cap="none" dirty="0"/>
                    </a:p>
                  </a:txBody>
                  <a:tcPr marL="91450" marR="91450" marT="45725" marB="45725" anchor="ctr"/>
                </a:tc>
                <a:tc>
                  <a:txBody>
                    <a:bodyPr/>
                    <a:lstStyle/>
                    <a:p>
                      <a:pPr marL="0" marR="0" lvl="0" indent="0" algn="ctr" rtl="0">
                        <a:spcBef>
                          <a:spcPts val="0"/>
                        </a:spcBef>
                        <a:spcAft>
                          <a:spcPts val="0"/>
                        </a:spcAft>
                        <a:buNone/>
                      </a:pPr>
                      <a:r>
                        <a:rPr lang="en-US" altLang="ja-JP" sz="1600" u="none" strike="noStrike" cap="none" dirty="0"/>
                        <a:t>3</a:t>
                      </a:r>
                      <a:r>
                        <a:rPr lang="ja-JP" sz="1600" u="none" strike="noStrike" cap="none" dirty="0"/>
                        <a:t>/</a:t>
                      </a:r>
                      <a:r>
                        <a:rPr lang="en-US" altLang="ja-JP" sz="1600" u="none" strike="noStrike" cap="none" dirty="0"/>
                        <a:t>21</a:t>
                      </a:r>
                      <a:endParaRPr sz="1600" u="none" strike="noStrike" cap="none" dirty="0"/>
                    </a:p>
                  </a:txBody>
                  <a:tcPr marL="91450" marR="91450" marT="45725" marB="45725" anchor="ctr"/>
                </a:tc>
                <a:tc>
                  <a:txBody>
                    <a:bodyPr/>
                    <a:lstStyle/>
                    <a:p>
                      <a:pPr marL="0" marR="0" lvl="0" indent="0" algn="ctr" rtl="0">
                        <a:spcBef>
                          <a:spcPts val="0"/>
                        </a:spcBef>
                        <a:spcAft>
                          <a:spcPts val="0"/>
                        </a:spcAft>
                        <a:buNone/>
                      </a:pPr>
                      <a:r>
                        <a:rPr lang="en-US" altLang="ja-JP" sz="1600" u="none" strike="noStrike" cap="none" dirty="0"/>
                        <a:t>3</a:t>
                      </a:r>
                      <a:r>
                        <a:rPr lang="ja-JP" sz="1600" u="none" strike="noStrike" cap="none" dirty="0"/>
                        <a:t>/2</a:t>
                      </a:r>
                      <a:r>
                        <a:rPr lang="en-US" altLang="ja-JP" sz="1600" u="none" strike="noStrike" cap="none" dirty="0"/>
                        <a:t>8</a:t>
                      </a:r>
                      <a:endParaRPr sz="1600" u="none" strike="noStrike" cap="none" dirty="0"/>
                    </a:p>
                  </a:txBody>
                  <a:tcPr marL="91450" marR="91450" marT="45725" marB="45725" anchor="ctr"/>
                </a:tc>
                <a:tc>
                  <a:txBody>
                    <a:bodyPr/>
                    <a:lstStyle/>
                    <a:p>
                      <a:pPr marL="0" marR="0" lvl="0" indent="0" algn="ctr" rtl="0">
                        <a:spcBef>
                          <a:spcPts val="0"/>
                        </a:spcBef>
                        <a:spcAft>
                          <a:spcPts val="0"/>
                        </a:spcAft>
                        <a:buNone/>
                      </a:pPr>
                      <a:r>
                        <a:rPr lang="en-US" altLang="ja-JP" sz="1600" u="none" strike="noStrike" cap="none" dirty="0"/>
                        <a:t>4</a:t>
                      </a:r>
                      <a:r>
                        <a:rPr lang="ja-JP" sz="1600" u="none" strike="noStrike" cap="none" dirty="0"/>
                        <a:t>/</a:t>
                      </a:r>
                      <a:r>
                        <a:rPr lang="en-US" altLang="ja-JP" sz="1600" u="none" strike="noStrike" cap="none" dirty="0"/>
                        <a:t>4</a:t>
                      </a:r>
                      <a:endParaRPr sz="1600" u="none" strike="noStrike" cap="none" dirty="0"/>
                    </a:p>
                  </a:txBody>
                  <a:tcPr marL="91450" marR="91450" marT="45725" marB="45725" anchor="ctr"/>
                </a:tc>
                <a:tc>
                  <a:txBody>
                    <a:bodyPr/>
                    <a:lstStyle/>
                    <a:p>
                      <a:pPr marL="0" marR="0" lvl="0" indent="0" algn="ctr" rtl="0">
                        <a:spcBef>
                          <a:spcPts val="0"/>
                        </a:spcBef>
                        <a:spcAft>
                          <a:spcPts val="0"/>
                        </a:spcAft>
                        <a:buNone/>
                      </a:pPr>
                      <a:r>
                        <a:rPr lang="en-US" altLang="ja-JP" sz="1600" u="none" strike="noStrike" cap="none" dirty="0"/>
                        <a:t>4</a:t>
                      </a:r>
                      <a:r>
                        <a:rPr lang="ja-JP" sz="1600" u="none" strike="noStrike" cap="none" dirty="0"/>
                        <a:t>/1</a:t>
                      </a:r>
                      <a:r>
                        <a:rPr lang="en-US" altLang="ja-JP" sz="1600" u="none" strike="noStrike" cap="none" dirty="0"/>
                        <a:t>1</a:t>
                      </a:r>
                      <a:endParaRPr sz="1600" u="none" strike="noStrike" cap="none" dirty="0"/>
                    </a:p>
                  </a:txBody>
                  <a:tcPr marL="91450" marR="91450" marT="45725" marB="45725" anchor="ctr"/>
                </a:tc>
                <a:tc>
                  <a:txBody>
                    <a:bodyPr/>
                    <a:lstStyle/>
                    <a:p>
                      <a:pPr marL="0" marR="0" lvl="0" indent="0" algn="ctr" rtl="0">
                        <a:spcBef>
                          <a:spcPts val="0"/>
                        </a:spcBef>
                        <a:spcAft>
                          <a:spcPts val="0"/>
                        </a:spcAft>
                        <a:buNone/>
                      </a:pPr>
                      <a:endParaRPr sz="1600" u="none" strike="noStrike" cap="none" dirty="0"/>
                    </a:p>
                  </a:txBody>
                  <a:tcPr marL="91450" marR="91450" marT="45725" marB="45725" anchor="ctr"/>
                </a:tc>
                <a:tc>
                  <a:txBody>
                    <a:bodyPr/>
                    <a:lstStyle/>
                    <a:p>
                      <a:pPr marL="0" marR="0" lvl="0" indent="0" algn="ctr" rtl="0">
                        <a:spcBef>
                          <a:spcPts val="0"/>
                        </a:spcBef>
                        <a:spcAft>
                          <a:spcPts val="0"/>
                        </a:spcAft>
                        <a:buNone/>
                      </a:pPr>
                      <a:r>
                        <a:rPr lang="ja-JP" sz="1600" u="none" strike="noStrike" cap="none"/>
                        <a:t>GGA</a:t>
                      </a:r>
                      <a:endParaRPr sz="1600" u="none" strike="noStrike" cap="none"/>
                    </a:p>
                  </a:txBody>
                  <a:tcPr marL="91450" marR="91450" marT="45725" marB="45725" anchor="ctr"/>
                </a:tc>
                <a:extLst>
                  <a:ext uri="{0D108BD9-81ED-4DB2-BD59-A6C34878D82A}">
                    <a16:rowId xmlns:a16="http://schemas.microsoft.com/office/drawing/2014/main" val="10000"/>
                  </a:ext>
                </a:extLst>
              </a:tr>
              <a:tr h="1029675">
                <a:tc>
                  <a:txBody>
                    <a:bodyPr/>
                    <a:lstStyle/>
                    <a:p>
                      <a:pPr marL="0" marR="0" lvl="0" indent="0" algn="ctr" rtl="0">
                        <a:spcBef>
                          <a:spcPts val="0"/>
                        </a:spcBef>
                        <a:spcAft>
                          <a:spcPts val="0"/>
                        </a:spcAft>
                        <a:buNone/>
                      </a:pPr>
                      <a:r>
                        <a:rPr lang="ja-JP" sz="1400" u="none" strike="noStrike" cap="none">
                          <a:solidFill>
                            <a:srgbClr val="0070C0"/>
                          </a:solidFill>
                        </a:rPr>
                        <a:t>ビジネス</a:t>
                      </a:r>
                      <a:endParaRPr sz="1400" u="none" strike="noStrike" cap="none">
                        <a:solidFill>
                          <a:srgbClr val="0070C0"/>
                        </a:solidFill>
                      </a:endParaRPr>
                    </a:p>
                  </a:txBody>
                  <a:tcPr marL="91450" marR="91450" marT="45725" marB="45725" anchor="ctr"/>
                </a:tc>
                <a:tc>
                  <a:txBody>
                    <a:bodyPr/>
                    <a:lstStyle/>
                    <a:p>
                      <a:pPr marL="0" marR="0" lvl="0" indent="0" algn="ctr" rtl="0">
                        <a:spcBef>
                          <a:spcPts val="0"/>
                        </a:spcBef>
                        <a:spcAft>
                          <a:spcPts val="0"/>
                        </a:spcAft>
                        <a:buNone/>
                      </a:pPr>
                      <a:endParaRPr sz="1800" u="none" strike="noStrike" cap="none"/>
                    </a:p>
                  </a:txBody>
                  <a:tcPr marL="91450" marR="91450" marT="45725" marB="45725" anchor="ctr"/>
                </a:tc>
                <a:tc>
                  <a:txBody>
                    <a:bodyPr/>
                    <a:lstStyle/>
                    <a:p>
                      <a:pPr marL="0" marR="0" lvl="0" indent="0" algn="ctr" rtl="0">
                        <a:spcBef>
                          <a:spcPts val="0"/>
                        </a:spcBef>
                        <a:spcAft>
                          <a:spcPts val="0"/>
                        </a:spcAft>
                        <a:buNone/>
                      </a:pPr>
                      <a:endParaRPr sz="1800" u="none" strike="noStrike" cap="none"/>
                    </a:p>
                  </a:txBody>
                  <a:tcPr marL="91450" marR="91450" marT="45725" marB="45725" anchor="ctr"/>
                </a:tc>
                <a:tc>
                  <a:txBody>
                    <a:bodyPr/>
                    <a:lstStyle/>
                    <a:p>
                      <a:pPr marL="0" marR="0" lvl="0" indent="0" algn="ctr" rtl="0">
                        <a:spcBef>
                          <a:spcPts val="0"/>
                        </a:spcBef>
                        <a:spcAft>
                          <a:spcPts val="0"/>
                        </a:spcAft>
                        <a:buNone/>
                      </a:pPr>
                      <a:endParaRPr sz="1800" u="none" strike="noStrike" cap="none"/>
                    </a:p>
                  </a:txBody>
                  <a:tcPr marL="91450" marR="91450" marT="45725" marB="45725" anchor="ctr"/>
                </a:tc>
                <a:tc>
                  <a:txBody>
                    <a:bodyPr/>
                    <a:lstStyle/>
                    <a:p>
                      <a:pPr marL="0" marR="0" lvl="0" indent="0" algn="ctr" rtl="0">
                        <a:spcBef>
                          <a:spcPts val="0"/>
                        </a:spcBef>
                        <a:spcAft>
                          <a:spcPts val="0"/>
                        </a:spcAft>
                        <a:buNone/>
                      </a:pPr>
                      <a:endParaRPr sz="1800" u="none" strike="noStrike" cap="none"/>
                    </a:p>
                  </a:txBody>
                  <a:tcPr marL="91450" marR="91450" marT="45725" marB="45725" anchor="ctr"/>
                </a:tc>
                <a:tc>
                  <a:txBody>
                    <a:bodyPr/>
                    <a:lstStyle/>
                    <a:p>
                      <a:pPr marL="0" marR="0" lvl="0" indent="0" algn="ctr" rtl="0">
                        <a:spcBef>
                          <a:spcPts val="0"/>
                        </a:spcBef>
                        <a:spcAft>
                          <a:spcPts val="0"/>
                        </a:spcAft>
                        <a:buNone/>
                      </a:pPr>
                      <a:endParaRPr sz="1800" u="none" strike="noStrike" cap="none"/>
                    </a:p>
                  </a:txBody>
                  <a:tcPr marL="91450" marR="91450" marT="45725" marB="45725" anchor="ctr"/>
                </a:tc>
                <a:tc>
                  <a:txBody>
                    <a:bodyPr/>
                    <a:lstStyle/>
                    <a:p>
                      <a:pPr marL="0" marR="0" lvl="0" indent="0" algn="ctr" rtl="0">
                        <a:spcBef>
                          <a:spcPts val="0"/>
                        </a:spcBef>
                        <a:spcAft>
                          <a:spcPts val="0"/>
                        </a:spcAft>
                        <a:buNone/>
                      </a:pPr>
                      <a:endParaRPr sz="1800" u="none" strike="noStrike" cap="none" dirty="0"/>
                    </a:p>
                  </a:txBody>
                  <a:tcPr marL="91450" marR="91450" marT="45725" marB="45725" anchor="ctr"/>
                </a:tc>
                <a:tc>
                  <a:txBody>
                    <a:bodyPr/>
                    <a:lstStyle/>
                    <a:p>
                      <a:pPr marL="0" marR="0" lvl="0" indent="0" algn="ctr" rtl="0">
                        <a:spcBef>
                          <a:spcPts val="0"/>
                        </a:spcBef>
                        <a:spcAft>
                          <a:spcPts val="0"/>
                        </a:spcAft>
                        <a:buNone/>
                      </a:pPr>
                      <a:endParaRPr sz="1800" u="none" strike="noStrike" cap="none"/>
                    </a:p>
                  </a:txBody>
                  <a:tcPr marL="91450" marR="91450" marT="45725" marB="45725" anchor="ctr"/>
                </a:tc>
                <a:tc>
                  <a:txBody>
                    <a:bodyPr/>
                    <a:lstStyle/>
                    <a:p>
                      <a:pPr marL="0" marR="0" lvl="0" indent="0" algn="ctr" rtl="0">
                        <a:spcBef>
                          <a:spcPts val="0"/>
                        </a:spcBef>
                        <a:spcAft>
                          <a:spcPts val="0"/>
                        </a:spcAft>
                        <a:buNone/>
                      </a:pPr>
                      <a:endParaRPr sz="1800" u="none" strike="noStrike" cap="none"/>
                    </a:p>
                  </a:txBody>
                  <a:tcPr marL="91450" marR="91450" marT="45725" marB="45725" anchor="ctr"/>
                </a:tc>
                <a:tc>
                  <a:txBody>
                    <a:bodyPr/>
                    <a:lstStyle/>
                    <a:p>
                      <a:pPr marL="0" marR="0" lvl="0" indent="0" algn="ctr" rtl="0">
                        <a:spcBef>
                          <a:spcPts val="0"/>
                        </a:spcBef>
                        <a:spcAft>
                          <a:spcPts val="0"/>
                        </a:spcAft>
                        <a:buNone/>
                      </a:pPr>
                      <a:endParaRPr sz="1800" u="none" strike="noStrike" cap="none"/>
                    </a:p>
                  </a:txBody>
                  <a:tcPr marL="91450" marR="91450" marT="45725" marB="45725" anchor="ctr"/>
                </a:tc>
                <a:extLst>
                  <a:ext uri="{0D108BD9-81ED-4DB2-BD59-A6C34878D82A}">
                    <a16:rowId xmlns:a16="http://schemas.microsoft.com/office/drawing/2014/main" val="10001"/>
                  </a:ext>
                </a:extLst>
              </a:tr>
              <a:tr h="1029675">
                <a:tc>
                  <a:txBody>
                    <a:bodyPr/>
                    <a:lstStyle/>
                    <a:p>
                      <a:pPr marL="0" marR="0" lvl="0" indent="0" algn="ctr" rtl="0">
                        <a:spcBef>
                          <a:spcPts val="0"/>
                        </a:spcBef>
                        <a:spcAft>
                          <a:spcPts val="0"/>
                        </a:spcAft>
                        <a:buNone/>
                      </a:pPr>
                      <a:r>
                        <a:rPr lang="ja-JP" sz="1400" u="none" strike="noStrike" cap="none">
                          <a:solidFill>
                            <a:srgbClr val="0070C0"/>
                          </a:solidFill>
                        </a:rPr>
                        <a:t>制作①</a:t>
                      </a:r>
                      <a:endParaRPr sz="1400" u="none" strike="noStrike" cap="none">
                        <a:solidFill>
                          <a:srgbClr val="0070C0"/>
                        </a:solidFill>
                      </a:endParaRPr>
                    </a:p>
                    <a:p>
                      <a:pPr marL="0" marR="0" lvl="0" indent="0" algn="ctr" rtl="0">
                        <a:spcBef>
                          <a:spcPts val="0"/>
                        </a:spcBef>
                        <a:spcAft>
                          <a:spcPts val="0"/>
                        </a:spcAft>
                        <a:buNone/>
                      </a:pPr>
                      <a:r>
                        <a:rPr lang="ja-JP" sz="1400" u="none" strike="noStrike" cap="none">
                          <a:solidFill>
                            <a:srgbClr val="0070C0"/>
                          </a:solidFill>
                        </a:rPr>
                        <a:t>環境設定</a:t>
                      </a:r>
                      <a:endParaRPr sz="1400" u="none" strike="noStrike" cap="none">
                        <a:solidFill>
                          <a:srgbClr val="0070C0"/>
                        </a:solidFill>
                      </a:endParaRPr>
                    </a:p>
                  </a:txBody>
                  <a:tcPr marL="91450" marR="91450" marT="45725" marB="45725" anchor="ctr"/>
                </a:tc>
                <a:tc>
                  <a:txBody>
                    <a:bodyPr/>
                    <a:lstStyle/>
                    <a:p>
                      <a:pPr marL="0" marR="0" lvl="0" indent="0" algn="ctr" rtl="0">
                        <a:spcBef>
                          <a:spcPts val="0"/>
                        </a:spcBef>
                        <a:spcAft>
                          <a:spcPts val="0"/>
                        </a:spcAft>
                        <a:buNone/>
                      </a:pPr>
                      <a:endParaRPr sz="1800" u="none" strike="noStrike" cap="none"/>
                    </a:p>
                  </a:txBody>
                  <a:tcPr marL="91450" marR="91450" marT="45725" marB="45725" anchor="ctr"/>
                </a:tc>
                <a:tc>
                  <a:txBody>
                    <a:bodyPr/>
                    <a:lstStyle/>
                    <a:p>
                      <a:pPr marL="0" marR="0" lvl="0" indent="0" algn="ctr" rtl="0">
                        <a:spcBef>
                          <a:spcPts val="0"/>
                        </a:spcBef>
                        <a:spcAft>
                          <a:spcPts val="0"/>
                        </a:spcAft>
                        <a:buNone/>
                      </a:pPr>
                      <a:endParaRPr sz="1800" u="none" strike="noStrike" cap="none"/>
                    </a:p>
                  </a:txBody>
                  <a:tcPr marL="91450" marR="91450" marT="45725" marB="45725" anchor="ctr"/>
                </a:tc>
                <a:tc>
                  <a:txBody>
                    <a:bodyPr/>
                    <a:lstStyle/>
                    <a:p>
                      <a:pPr marL="0" marR="0" lvl="0" indent="0" algn="ctr" rtl="0">
                        <a:spcBef>
                          <a:spcPts val="0"/>
                        </a:spcBef>
                        <a:spcAft>
                          <a:spcPts val="0"/>
                        </a:spcAft>
                        <a:buNone/>
                      </a:pPr>
                      <a:endParaRPr sz="1800" u="none" strike="noStrike" cap="none"/>
                    </a:p>
                  </a:txBody>
                  <a:tcPr marL="91450" marR="91450" marT="45725" marB="45725" anchor="ctr"/>
                </a:tc>
                <a:tc>
                  <a:txBody>
                    <a:bodyPr/>
                    <a:lstStyle/>
                    <a:p>
                      <a:pPr marL="0" marR="0" lvl="0" indent="0" algn="ctr" rtl="0">
                        <a:spcBef>
                          <a:spcPts val="0"/>
                        </a:spcBef>
                        <a:spcAft>
                          <a:spcPts val="0"/>
                        </a:spcAft>
                        <a:buNone/>
                      </a:pPr>
                      <a:endParaRPr sz="1800" u="none" strike="noStrike" cap="none"/>
                    </a:p>
                  </a:txBody>
                  <a:tcPr marL="91450" marR="91450" marT="45725" marB="45725" anchor="ctr"/>
                </a:tc>
                <a:tc>
                  <a:txBody>
                    <a:bodyPr/>
                    <a:lstStyle/>
                    <a:p>
                      <a:pPr marL="0" marR="0" lvl="0" indent="0" algn="ctr" rtl="0">
                        <a:spcBef>
                          <a:spcPts val="0"/>
                        </a:spcBef>
                        <a:spcAft>
                          <a:spcPts val="0"/>
                        </a:spcAft>
                        <a:buNone/>
                      </a:pPr>
                      <a:endParaRPr sz="1800" u="none" strike="noStrike" cap="none"/>
                    </a:p>
                  </a:txBody>
                  <a:tcPr marL="91450" marR="91450" marT="45725" marB="45725" anchor="ctr"/>
                </a:tc>
                <a:tc>
                  <a:txBody>
                    <a:bodyPr/>
                    <a:lstStyle/>
                    <a:p>
                      <a:pPr marL="0" marR="0" lvl="0" indent="0" algn="ctr" rtl="0">
                        <a:spcBef>
                          <a:spcPts val="0"/>
                        </a:spcBef>
                        <a:spcAft>
                          <a:spcPts val="0"/>
                        </a:spcAft>
                        <a:buNone/>
                      </a:pPr>
                      <a:endParaRPr sz="1800" u="none" strike="noStrike" cap="none" dirty="0"/>
                    </a:p>
                  </a:txBody>
                  <a:tcPr marL="91450" marR="91450" marT="45725" marB="45725" anchor="ctr"/>
                </a:tc>
                <a:tc>
                  <a:txBody>
                    <a:bodyPr/>
                    <a:lstStyle/>
                    <a:p>
                      <a:pPr marL="0" marR="0" lvl="0" indent="0" algn="ctr" rtl="0">
                        <a:spcBef>
                          <a:spcPts val="0"/>
                        </a:spcBef>
                        <a:spcAft>
                          <a:spcPts val="0"/>
                        </a:spcAft>
                        <a:buNone/>
                      </a:pPr>
                      <a:endParaRPr sz="1800" u="none" strike="noStrike" cap="none"/>
                    </a:p>
                  </a:txBody>
                  <a:tcPr marL="91450" marR="91450" marT="45725" marB="45725" anchor="ctr"/>
                </a:tc>
                <a:tc>
                  <a:txBody>
                    <a:bodyPr/>
                    <a:lstStyle/>
                    <a:p>
                      <a:pPr marL="0" marR="0" lvl="0" indent="0" algn="ctr" rtl="0">
                        <a:spcBef>
                          <a:spcPts val="0"/>
                        </a:spcBef>
                        <a:spcAft>
                          <a:spcPts val="0"/>
                        </a:spcAft>
                        <a:buNone/>
                      </a:pPr>
                      <a:endParaRPr sz="1800" u="none" strike="noStrike" cap="none"/>
                    </a:p>
                  </a:txBody>
                  <a:tcPr marL="91450" marR="91450" marT="45725" marB="45725" anchor="ctr"/>
                </a:tc>
                <a:tc>
                  <a:txBody>
                    <a:bodyPr/>
                    <a:lstStyle/>
                    <a:p>
                      <a:pPr marL="0" marR="0" lvl="0" indent="0" algn="ctr" rtl="0">
                        <a:spcBef>
                          <a:spcPts val="0"/>
                        </a:spcBef>
                        <a:spcAft>
                          <a:spcPts val="0"/>
                        </a:spcAft>
                        <a:buNone/>
                      </a:pPr>
                      <a:endParaRPr sz="1800" u="none" strike="noStrike" cap="none"/>
                    </a:p>
                  </a:txBody>
                  <a:tcPr marL="91450" marR="91450" marT="45725" marB="45725" anchor="ctr"/>
                </a:tc>
                <a:extLst>
                  <a:ext uri="{0D108BD9-81ED-4DB2-BD59-A6C34878D82A}">
                    <a16:rowId xmlns:a16="http://schemas.microsoft.com/office/drawing/2014/main" val="10002"/>
                  </a:ext>
                </a:extLst>
              </a:tr>
              <a:tr h="1029675">
                <a:tc>
                  <a:txBody>
                    <a:bodyPr/>
                    <a:lstStyle/>
                    <a:p>
                      <a:pPr marL="0" marR="0" lvl="0" indent="0" algn="ctr" rtl="0">
                        <a:spcBef>
                          <a:spcPts val="0"/>
                        </a:spcBef>
                        <a:spcAft>
                          <a:spcPts val="0"/>
                        </a:spcAft>
                        <a:buNone/>
                      </a:pPr>
                      <a:r>
                        <a:rPr lang="ja-JP" sz="1400" u="none" strike="noStrike" cap="none">
                          <a:solidFill>
                            <a:srgbClr val="0070C0"/>
                          </a:solidFill>
                        </a:rPr>
                        <a:t>制作②</a:t>
                      </a:r>
                      <a:endParaRPr sz="1400" u="none" strike="noStrike" cap="none">
                        <a:solidFill>
                          <a:srgbClr val="0070C0"/>
                        </a:solidFill>
                      </a:endParaRPr>
                    </a:p>
                    <a:p>
                      <a:pPr marL="0" marR="0" lvl="0" indent="0" algn="ctr" rtl="0">
                        <a:spcBef>
                          <a:spcPts val="0"/>
                        </a:spcBef>
                        <a:spcAft>
                          <a:spcPts val="0"/>
                        </a:spcAft>
                        <a:buNone/>
                      </a:pPr>
                      <a:r>
                        <a:rPr lang="ja-JP" sz="1400" u="none" strike="noStrike" cap="none">
                          <a:solidFill>
                            <a:srgbClr val="0070C0"/>
                          </a:solidFill>
                        </a:rPr>
                        <a:t>コーディング</a:t>
                      </a:r>
                      <a:endParaRPr sz="1400" u="none" strike="noStrike" cap="none">
                        <a:solidFill>
                          <a:srgbClr val="0070C0"/>
                        </a:solidFill>
                      </a:endParaRPr>
                    </a:p>
                  </a:txBody>
                  <a:tcPr marL="91450" marR="91450" marT="45725" marB="45725" anchor="ctr"/>
                </a:tc>
                <a:tc>
                  <a:txBody>
                    <a:bodyPr/>
                    <a:lstStyle/>
                    <a:p>
                      <a:pPr marL="0" marR="0" lvl="0" indent="0" algn="ctr" rtl="0">
                        <a:spcBef>
                          <a:spcPts val="0"/>
                        </a:spcBef>
                        <a:spcAft>
                          <a:spcPts val="0"/>
                        </a:spcAft>
                        <a:buNone/>
                      </a:pPr>
                      <a:endParaRPr sz="1800" u="none" strike="noStrike" cap="none"/>
                    </a:p>
                  </a:txBody>
                  <a:tcPr marL="91450" marR="91450" marT="45725" marB="45725" anchor="ctr"/>
                </a:tc>
                <a:tc>
                  <a:txBody>
                    <a:bodyPr/>
                    <a:lstStyle/>
                    <a:p>
                      <a:pPr marL="0" marR="0" lvl="0" indent="0" algn="ctr" rtl="0">
                        <a:spcBef>
                          <a:spcPts val="0"/>
                        </a:spcBef>
                        <a:spcAft>
                          <a:spcPts val="0"/>
                        </a:spcAft>
                        <a:buNone/>
                      </a:pPr>
                      <a:endParaRPr sz="1800" u="none" strike="noStrike" cap="none"/>
                    </a:p>
                  </a:txBody>
                  <a:tcPr marL="91450" marR="91450" marT="45725" marB="45725" anchor="ctr"/>
                </a:tc>
                <a:tc>
                  <a:txBody>
                    <a:bodyPr/>
                    <a:lstStyle/>
                    <a:p>
                      <a:pPr marL="0" marR="0" lvl="0" indent="0" algn="ctr" rtl="0">
                        <a:spcBef>
                          <a:spcPts val="0"/>
                        </a:spcBef>
                        <a:spcAft>
                          <a:spcPts val="0"/>
                        </a:spcAft>
                        <a:buNone/>
                      </a:pPr>
                      <a:endParaRPr sz="1800" u="none" strike="noStrike" cap="none"/>
                    </a:p>
                  </a:txBody>
                  <a:tcPr marL="91450" marR="91450" marT="45725" marB="45725" anchor="ctr"/>
                </a:tc>
                <a:tc>
                  <a:txBody>
                    <a:bodyPr/>
                    <a:lstStyle/>
                    <a:p>
                      <a:pPr marL="0" marR="0" lvl="0" indent="0" algn="ctr" rtl="0">
                        <a:spcBef>
                          <a:spcPts val="0"/>
                        </a:spcBef>
                        <a:spcAft>
                          <a:spcPts val="0"/>
                        </a:spcAft>
                        <a:buNone/>
                      </a:pPr>
                      <a:endParaRPr sz="1800" u="none" strike="noStrike" cap="none"/>
                    </a:p>
                  </a:txBody>
                  <a:tcPr marL="91450" marR="91450" marT="45725" marB="45725" anchor="ctr"/>
                </a:tc>
                <a:tc>
                  <a:txBody>
                    <a:bodyPr/>
                    <a:lstStyle/>
                    <a:p>
                      <a:pPr marL="0" marR="0" lvl="0" indent="0" algn="ctr" rtl="0">
                        <a:spcBef>
                          <a:spcPts val="0"/>
                        </a:spcBef>
                        <a:spcAft>
                          <a:spcPts val="0"/>
                        </a:spcAft>
                        <a:buNone/>
                      </a:pPr>
                      <a:endParaRPr sz="1800" u="none" strike="noStrike" cap="none"/>
                    </a:p>
                  </a:txBody>
                  <a:tcPr marL="91450" marR="91450" marT="45725" marB="45725" anchor="ctr"/>
                </a:tc>
                <a:tc>
                  <a:txBody>
                    <a:bodyPr/>
                    <a:lstStyle/>
                    <a:p>
                      <a:pPr marL="0" marR="0" lvl="0" indent="0" algn="ctr" rtl="0">
                        <a:spcBef>
                          <a:spcPts val="0"/>
                        </a:spcBef>
                        <a:spcAft>
                          <a:spcPts val="0"/>
                        </a:spcAft>
                        <a:buNone/>
                      </a:pPr>
                      <a:endParaRPr sz="1800" u="none" strike="noStrike" cap="none"/>
                    </a:p>
                  </a:txBody>
                  <a:tcPr marL="91450" marR="91450" marT="45725" marB="45725" anchor="ctr"/>
                </a:tc>
                <a:tc>
                  <a:txBody>
                    <a:bodyPr/>
                    <a:lstStyle/>
                    <a:p>
                      <a:pPr marL="0" marR="0" lvl="0" indent="0" algn="ctr" rtl="0">
                        <a:spcBef>
                          <a:spcPts val="0"/>
                        </a:spcBef>
                        <a:spcAft>
                          <a:spcPts val="0"/>
                        </a:spcAft>
                        <a:buNone/>
                      </a:pPr>
                      <a:endParaRPr sz="1800" u="none" strike="noStrike" cap="none"/>
                    </a:p>
                  </a:txBody>
                  <a:tcPr marL="91450" marR="91450" marT="45725" marB="45725" anchor="ctr"/>
                </a:tc>
                <a:tc>
                  <a:txBody>
                    <a:bodyPr/>
                    <a:lstStyle/>
                    <a:p>
                      <a:pPr marL="0" marR="0" lvl="0" indent="0" algn="ctr" rtl="0">
                        <a:spcBef>
                          <a:spcPts val="0"/>
                        </a:spcBef>
                        <a:spcAft>
                          <a:spcPts val="0"/>
                        </a:spcAft>
                        <a:buNone/>
                      </a:pPr>
                      <a:endParaRPr sz="1800" u="none" strike="noStrike" cap="none"/>
                    </a:p>
                  </a:txBody>
                  <a:tcPr marL="91450" marR="91450" marT="45725" marB="45725" anchor="ctr"/>
                </a:tc>
                <a:tc>
                  <a:txBody>
                    <a:bodyPr/>
                    <a:lstStyle/>
                    <a:p>
                      <a:pPr marL="0" marR="0" lvl="0" indent="0" algn="ctr" rtl="0">
                        <a:spcBef>
                          <a:spcPts val="0"/>
                        </a:spcBef>
                        <a:spcAft>
                          <a:spcPts val="0"/>
                        </a:spcAft>
                        <a:buNone/>
                      </a:pPr>
                      <a:endParaRPr sz="1800" u="none" strike="noStrike" cap="none"/>
                    </a:p>
                  </a:txBody>
                  <a:tcPr marL="91450" marR="91450" marT="45725" marB="45725" anchor="ctr"/>
                </a:tc>
                <a:extLst>
                  <a:ext uri="{0D108BD9-81ED-4DB2-BD59-A6C34878D82A}">
                    <a16:rowId xmlns:a16="http://schemas.microsoft.com/office/drawing/2014/main" val="10003"/>
                  </a:ext>
                </a:extLst>
              </a:tr>
              <a:tr h="1029675">
                <a:tc>
                  <a:txBody>
                    <a:bodyPr/>
                    <a:lstStyle/>
                    <a:p>
                      <a:pPr marL="0" marR="0" lvl="0" indent="0" algn="ctr" rtl="0">
                        <a:spcBef>
                          <a:spcPts val="0"/>
                        </a:spcBef>
                        <a:spcAft>
                          <a:spcPts val="0"/>
                        </a:spcAft>
                        <a:buNone/>
                      </a:pPr>
                      <a:r>
                        <a:rPr lang="ja-JP" sz="1400" u="none" strike="noStrike" cap="none">
                          <a:solidFill>
                            <a:srgbClr val="0070C0"/>
                          </a:solidFill>
                        </a:rPr>
                        <a:t>デザイン</a:t>
                      </a:r>
                      <a:endParaRPr sz="1400" u="none" strike="noStrike" cap="none">
                        <a:solidFill>
                          <a:srgbClr val="0070C0"/>
                        </a:solidFill>
                      </a:endParaRPr>
                    </a:p>
                    <a:p>
                      <a:pPr marL="0" marR="0" lvl="0" indent="0" algn="ctr" rtl="0">
                        <a:spcBef>
                          <a:spcPts val="0"/>
                        </a:spcBef>
                        <a:spcAft>
                          <a:spcPts val="0"/>
                        </a:spcAft>
                        <a:buNone/>
                      </a:pPr>
                      <a:r>
                        <a:rPr lang="ja-JP" sz="1400" u="none" strike="noStrike" cap="none">
                          <a:solidFill>
                            <a:srgbClr val="0070C0"/>
                          </a:solidFill>
                        </a:rPr>
                        <a:t>セールス</a:t>
                      </a:r>
                      <a:endParaRPr sz="1400" u="none" strike="noStrike" cap="none">
                        <a:solidFill>
                          <a:srgbClr val="0070C0"/>
                        </a:solidFill>
                      </a:endParaRPr>
                    </a:p>
                  </a:txBody>
                  <a:tcPr marL="91450" marR="91450" marT="45725" marB="45725" anchor="ctr"/>
                </a:tc>
                <a:tc>
                  <a:txBody>
                    <a:bodyPr/>
                    <a:lstStyle/>
                    <a:p>
                      <a:pPr marL="0" marR="0" lvl="0" indent="0" algn="ctr" rtl="0">
                        <a:spcBef>
                          <a:spcPts val="0"/>
                        </a:spcBef>
                        <a:spcAft>
                          <a:spcPts val="0"/>
                        </a:spcAft>
                        <a:buNone/>
                      </a:pPr>
                      <a:endParaRPr sz="1800" u="none" strike="noStrike" cap="none"/>
                    </a:p>
                  </a:txBody>
                  <a:tcPr marL="91450" marR="91450" marT="45725" marB="45725" anchor="ctr"/>
                </a:tc>
                <a:tc>
                  <a:txBody>
                    <a:bodyPr/>
                    <a:lstStyle/>
                    <a:p>
                      <a:pPr marL="0" marR="0" lvl="0" indent="0" algn="ctr" rtl="0">
                        <a:spcBef>
                          <a:spcPts val="0"/>
                        </a:spcBef>
                        <a:spcAft>
                          <a:spcPts val="0"/>
                        </a:spcAft>
                        <a:buNone/>
                      </a:pPr>
                      <a:endParaRPr sz="1800" u="none" strike="noStrike" cap="none"/>
                    </a:p>
                  </a:txBody>
                  <a:tcPr marL="91450" marR="91450" marT="45725" marB="45725" anchor="ctr"/>
                </a:tc>
                <a:tc>
                  <a:txBody>
                    <a:bodyPr/>
                    <a:lstStyle/>
                    <a:p>
                      <a:pPr marL="0" marR="0" lvl="0" indent="0" algn="ctr" rtl="0">
                        <a:spcBef>
                          <a:spcPts val="0"/>
                        </a:spcBef>
                        <a:spcAft>
                          <a:spcPts val="0"/>
                        </a:spcAft>
                        <a:buNone/>
                      </a:pPr>
                      <a:endParaRPr sz="1800" u="none" strike="noStrike" cap="none"/>
                    </a:p>
                  </a:txBody>
                  <a:tcPr marL="91450" marR="91450" marT="45725" marB="45725" anchor="ctr"/>
                </a:tc>
                <a:tc>
                  <a:txBody>
                    <a:bodyPr/>
                    <a:lstStyle/>
                    <a:p>
                      <a:pPr marL="0" marR="0" lvl="0" indent="0" algn="ctr" rtl="0">
                        <a:spcBef>
                          <a:spcPts val="0"/>
                        </a:spcBef>
                        <a:spcAft>
                          <a:spcPts val="0"/>
                        </a:spcAft>
                        <a:buNone/>
                      </a:pPr>
                      <a:endParaRPr sz="1800" u="none" strike="noStrike" cap="none" dirty="0"/>
                    </a:p>
                  </a:txBody>
                  <a:tcPr marL="91450" marR="91450" marT="45725" marB="45725" anchor="ctr"/>
                </a:tc>
                <a:tc>
                  <a:txBody>
                    <a:bodyPr/>
                    <a:lstStyle/>
                    <a:p>
                      <a:pPr marL="0" marR="0" lvl="0" indent="0" algn="ctr" rtl="0">
                        <a:spcBef>
                          <a:spcPts val="0"/>
                        </a:spcBef>
                        <a:spcAft>
                          <a:spcPts val="0"/>
                        </a:spcAft>
                        <a:buNone/>
                      </a:pPr>
                      <a:endParaRPr sz="1800" u="none" strike="noStrike" cap="none"/>
                    </a:p>
                  </a:txBody>
                  <a:tcPr marL="91450" marR="91450" marT="45725" marB="45725" anchor="ctr"/>
                </a:tc>
                <a:tc>
                  <a:txBody>
                    <a:bodyPr/>
                    <a:lstStyle/>
                    <a:p>
                      <a:pPr marL="0" marR="0" lvl="0" indent="0" algn="ctr" rtl="0">
                        <a:spcBef>
                          <a:spcPts val="0"/>
                        </a:spcBef>
                        <a:spcAft>
                          <a:spcPts val="0"/>
                        </a:spcAft>
                        <a:buNone/>
                      </a:pPr>
                      <a:endParaRPr sz="1800" u="none" strike="noStrike" cap="none"/>
                    </a:p>
                  </a:txBody>
                  <a:tcPr marL="91450" marR="91450" marT="45725" marB="45725" anchor="ctr"/>
                </a:tc>
                <a:tc>
                  <a:txBody>
                    <a:bodyPr/>
                    <a:lstStyle/>
                    <a:p>
                      <a:pPr marL="0" marR="0" lvl="0" indent="0" algn="ctr" rtl="0">
                        <a:spcBef>
                          <a:spcPts val="0"/>
                        </a:spcBef>
                        <a:spcAft>
                          <a:spcPts val="0"/>
                        </a:spcAft>
                        <a:buNone/>
                      </a:pPr>
                      <a:endParaRPr sz="1800" u="none" strike="noStrike" cap="none"/>
                    </a:p>
                  </a:txBody>
                  <a:tcPr marL="91450" marR="91450" marT="45725" marB="45725" anchor="ctr"/>
                </a:tc>
                <a:tc>
                  <a:txBody>
                    <a:bodyPr/>
                    <a:lstStyle/>
                    <a:p>
                      <a:pPr marL="0" marR="0" lvl="0" indent="0" algn="ctr" rtl="0">
                        <a:spcBef>
                          <a:spcPts val="0"/>
                        </a:spcBef>
                        <a:spcAft>
                          <a:spcPts val="0"/>
                        </a:spcAft>
                        <a:buNone/>
                      </a:pPr>
                      <a:endParaRPr sz="1800" u="none" strike="noStrike" cap="none" dirty="0"/>
                    </a:p>
                  </a:txBody>
                  <a:tcPr marL="91450" marR="91450" marT="45725" marB="45725" anchor="ctr"/>
                </a:tc>
                <a:tc>
                  <a:txBody>
                    <a:bodyPr/>
                    <a:lstStyle/>
                    <a:p>
                      <a:pPr marL="0" marR="0" lvl="0" indent="0" algn="ctr" rtl="0">
                        <a:spcBef>
                          <a:spcPts val="0"/>
                        </a:spcBef>
                        <a:spcAft>
                          <a:spcPts val="0"/>
                        </a:spcAft>
                        <a:buNone/>
                      </a:pPr>
                      <a:endParaRPr sz="1800" u="none" strike="noStrike" cap="none" dirty="0"/>
                    </a:p>
                  </a:txBody>
                  <a:tcPr marL="91450" marR="91450" marT="45725" marB="45725" anchor="ctr"/>
                </a:tc>
                <a:extLst>
                  <a:ext uri="{0D108BD9-81ED-4DB2-BD59-A6C34878D82A}">
                    <a16:rowId xmlns:a16="http://schemas.microsoft.com/office/drawing/2014/main" val="10004"/>
                  </a:ext>
                </a:extLst>
              </a:tr>
            </a:tbl>
          </a:graphicData>
        </a:graphic>
      </p:graphicFrame>
      <p:sp>
        <p:nvSpPr>
          <p:cNvPr id="95" name="Google Shape;95;p8"/>
          <p:cNvSpPr txBox="1"/>
          <p:nvPr/>
        </p:nvSpPr>
        <p:spPr>
          <a:xfrm>
            <a:off x="4992816" y="6495851"/>
            <a:ext cx="323678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400" dirty="0">
                <a:solidFill>
                  <a:srgbClr val="0070C0"/>
                </a:solidFill>
                <a:latin typeface="Arial"/>
                <a:ea typeface="Arial"/>
                <a:cs typeface="Arial"/>
                <a:sym typeface="Arial"/>
              </a:rPr>
              <a:t>※メンターにコミットする内容です。</a:t>
            </a:r>
            <a:endParaRPr sz="1400" dirty="0">
              <a:solidFill>
                <a:srgbClr val="0070C0"/>
              </a:solidFill>
              <a:latin typeface="Arial"/>
              <a:ea typeface="Arial"/>
              <a:cs typeface="Arial"/>
              <a:sym typeface="Arial"/>
            </a:endParaRPr>
          </a:p>
        </p:txBody>
      </p:sp>
      <p:cxnSp>
        <p:nvCxnSpPr>
          <p:cNvPr id="3" name="直線矢印コネクタ 2">
            <a:extLst>
              <a:ext uri="{FF2B5EF4-FFF2-40B4-BE49-F238E27FC236}">
                <a16:creationId xmlns:a16="http://schemas.microsoft.com/office/drawing/2014/main" id="{F338E0B5-7708-4934-8CCF-4C56469FDCE1}"/>
              </a:ext>
            </a:extLst>
          </p:cNvPr>
          <p:cNvCxnSpPr/>
          <p:nvPr/>
        </p:nvCxnSpPr>
        <p:spPr>
          <a:xfrm>
            <a:off x="2916528" y="3816636"/>
            <a:ext cx="160712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9492DF93-6DC8-41C4-B5B0-B15C2ACB34D4}"/>
              </a:ext>
            </a:extLst>
          </p:cNvPr>
          <p:cNvCxnSpPr>
            <a:cxnSpLocks/>
          </p:cNvCxnSpPr>
          <p:nvPr/>
        </p:nvCxnSpPr>
        <p:spPr>
          <a:xfrm>
            <a:off x="3720091" y="4791073"/>
            <a:ext cx="476812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Google Shape;95;p8">
            <a:extLst>
              <a:ext uri="{FF2B5EF4-FFF2-40B4-BE49-F238E27FC236}">
                <a16:creationId xmlns:a16="http://schemas.microsoft.com/office/drawing/2014/main" id="{365719C2-61DE-4E65-86D1-0F84AE2CC417}"/>
              </a:ext>
            </a:extLst>
          </p:cNvPr>
          <p:cNvSpPr txBox="1"/>
          <p:nvPr/>
        </p:nvSpPr>
        <p:spPr>
          <a:xfrm>
            <a:off x="3824281" y="3401722"/>
            <a:ext cx="172461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400" dirty="0">
                <a:solidFill>
                  <a:srgbClr val="0070C0"/>
                </a:solidFill>
                <a:latin typeface="Arial"/>
                <a:ea typeface="Arial"/>
                <a:cs typeface="Arial"/>
                <a:sym typeface="Arial"/>
              </a:rPr>
              <a:t>※メンターに</a:t>
            </a:r>
            <a:r>
              <a:rPr lang="ja-JP" altLang="en-US" dirty="0">
                <a:solidFill>
                  <a:srgbClr val="0070C0"/>
                </a:solidFill>
              </a:rPr>
              <a:t>相談</a:t>
            </a:r>
            <a:endParaRPr sz="1400" dirty="0">
              <a:solidFill>
                <a:srgbClr val="0070C0"/>
              </a:solidFill>
              <a:latin typeface="Arial"/>
              <a:ea typeface="Arial"/>
              <a:cs typeface="Arial"/>
              <a:sym typeface="Arial"/>
            </a:endParaRPr>
          </a:p>
        </p:txBody>
      </p:sp>
      <p:sp>
        <p:nvSpPr>
          <p:cNvPr id="10" name="Google Shape;95;p8">
            <a:extLst>
              <a:ext uri="{FF2B5EF4-FFF2-40B4-BE49-F238E27FC236}">
                <a16:creationId xmlns:a16="http://schemas.microsoft.com/office/drawing/2014/main" id="{7019B272-CC58-44DB-B4CA-610D2DD4E4EE}"/>
              </a:ext>
            </a:extLst>
          </p:cNvPr>
          <p:cNvSpPr txBox="1"/>
          <p:nvPr/>
        </p:nvSpPr>
        <p:spPr>
          <a:xfrm>
            <a:off x="4686586" y="4440307"/>
            <a:ext cx="172461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400" dirty="0">
                <a:solidFill>
                  <a:srgbClr val="0070C0"/>
                </a:solidFill>
                <a:latin typeface="Arial"/>
                <a:ea typeface="Arial"/>
                <a:cs typeface="Arial"/>
                <a:sym typeface="Arial"/>
              </a:rPr>
              <a:t>※メンターに</a:t>
            </a:r>
            <a:r>
              <a:rPr lang="ja-JP" altLang="en-US" dirty="0">
                <a:solidFill>
                  <a:srgbClr val="0070C0"/>
                </a:solidFill>
              </a:rPr>
              <a:t>相談</a:t>
            </a:r>
            <a:endParaRPr sz="1400" dirty="0">
              <a:solidFill>
                <a:srgbClr val="0070C0"/>
              </a:solidFill>
              <a:latin typeface="Arial"/>
              <a:ea typeface="Arial"/>
              <a:cs typeface="Arial"/>
              <a:sym typeface="Arial"/>
            </a:endParaRPr>
          </a:p>
        </p:txBody>
      </p:sp>
      <p:sp>
        <p:nvSpPr>
          <p:cNvPr id="11" name="Google Shape;95;p8">
            <a:extLst>
              <a:ext uri="{FF2B5EF4-FFF2-40B4-BE49-F238E27FC236}">
                <a16:creationId xmlns:a16="http://schemas.microsoft.com/office/drawing/2014/main" id="{9F78E89C-5C8D-44B8-8AB7-C03FFEC8C358}"/>
              </a:ext>
            </a:extLst>
          </p:cNvPr>
          <p:cNvSpPr txBox="1"/>
          <p:nvPr/>
        </p:nvSpPr>
        <p:spPr>
          <a:xfrm>
            <a:off x="6339317" y="4429727"/>
            <a:ext cx="172461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400" dirty="0">
                <a:solidFill>
                  <a:srgbClr val="0070C0"/>
                </a:solidFill>
                <a:latin typeface="Arial"/>
                <a:ea typeface="Arial"/>
                <a:cs typeface="Arial"/>
                <a:sym typeface="Arial"/>
              </a:rPr>
              <a:t>※メンターに</a:t>
            </a:r>
            <a:r>
              <a:rPr lang="ja-JP" altLang="en-US" dirty="0">
                <a:solidFill>
                  <a:srgbClr val="0070C0"/>
                </a:solidFill>
              </a:rPr>
              <a:t>相談</a:t>
            </a:r>
            <a:endParaRPr sz="1400" dirty="0">
              <a:solidFill>
                <a:srgbClr val="0070C0"/>
              </a:solidFill>
              <a:latin typeface="Arial"/>
              <a:ea typeface="Arial"/>
              <a:cs typeface="Arial"/>
              <a:sym typeface="Arial"/>
            </a:endParaRPr>
          </a:p>
        </p:txBody>
      </p:sp>
      <p:sp>
        <p:nvSpPr>
          <p:cNvPr id="12" name="Google Shape;95;p8">
            <a:extLst>
              <a:ext uri="{FF2B5EF4-FFF2-40B4-BE49-F238E27FC236}">
                <a16:creationId xmlns:a16="http://schemas.microsoft.com/office/drawing/2014/main" id="{02A441C5-9017-4F8A-8386-CCCC326868DA}"/>
              </a:ext>
            </a:extLst>
          </p:cNvPr>
          <p:cNvSpPr txBox="1"/>
          <p:nvPr/>
        </p:nvSpPr>
        <p:spPr>
          <a:xfrm>
            <a:off x="2961975" y="2597027"/>
            <a:ext cx="2827062"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ja-JP" dirty="0">
                <a:solidFill>
                  <a:srgbClr val="0070C0"/>
                </a:solidFill>
              </a:rPr>
              <a:t>【</a:t>
            </a:r>
            <a:r>
              <a:rPr lang="ja-JP" altLang="en-US" dirty="0">
                <a:solidFill>
                  <a:srgbClr val="0070C0"/>
                </a:solidFill>
              </a:rPr>
              <a:t>事業化の予定なし</a:t>
            </a:r>
            <a:r>
              <a:rPr lang="en-US" altLang="ja-JP" dirty="0">
                <a:solidFill>
                  <a:srgbClr val="0070C0"/>
                </a:solidFill>
              </a:rPr>
              <a:t>】</a:t>
            </a:r>
            <a:endParaRPr sz="1400" dirty="0">
              <a:solidFill>
                <a:srgbClr val="0070C0"/>
              </a:solidFill>
              <a:latin typeface="Arial"/>
              <a:ea typeface="Arial"/>
              <a:cs typeface="Arial"/>
              <a:sym typeface="Arial"/>
            </a:endParaRPr>
          </a:p>
        </p:txBody>
      </p:sp>
      <p:sp>
        <p:nvSpPr>
          <p:cNvPr id="14" name="Google Shape;95;p8">
            <a:extLst>
              <a:ext uri="{FF2B5EF4-FFF2-40B4-BE49-F238E27FC236}">
                <a16:creationId xmlns:a16="http://schemas.microsoft.com/office/drawing/2014/main" id="{AE06089A-9AB8-4062-AF33-B344889F91E5}"/>
              </a:ext>
            </a:extLst>
          </p:cNvPr>
          <p:cNvSpPr txBox="1"/>
          <p:nvPr/>
        </p:nvSpPr>
        <p:spPr>
          <a:xfrm>
            <a:off x="2916528" y="5722520"/>
            <a:ext cx="2827062"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altLang="ja-JP" dirty="0">
                <a:solidFill>
                  <a:srgbClr val="0070C0"/>
                </a:solidFill>
              </a:rPr>
              <a:t>【</a:t>
            </a:r>
            <a:r>
              <a:rPr lang="ja-JP" altLang="en-US" dirty="0">
                <a:solidFill>
                  <a:srgbClr val="0070C0"/>
                </a:solidFill>
              </a:rPr>
              <a:t>事業化の予定なし</a:t>
            </a:r>
            <a:r>
              <a:rPr lang="en-US" altLang="ja-JP" dirty="0">
                <a:solidFill>
                  <a:srgbClr val="0070C0"/>
                </a:solidFill>
              </a:rPr>
              <a:t>】</a:t>
            </a:r>
            <a:endParaRPr sz="1400" dirty="0">
              <a:solidFill>
                <a:srgbClr val="0070C0"/>
              </a:solidFill>
              <a:latin typeface="Arial"/>
              <a:ea typeface="Arial"/>
              <a:cs typeface="Arial"/>
              <a:sym typeface="Arial"/>
            </a:endParaRPr>
          </a:p>
        </p:txBody>
      </p:sp>
      <p:sp>
        <p:nvSpPr>
          <p:cNvPr id="4" name="テキスト ボックス 3">
            <a:extLst>
              <a:ext uri="{FF2B5EF4-FFF2-40B4-BE49-F238E27FC236}">
                <a16:creationId xmlns:a16="http://schemas.microsoft.com/office/drawing/2014/main" id="{9B998AAB-BE05-473C-B022-FB065E6AD893}"/>
              </a:ext>
            </a:extLst>
          </p:cNvPr>
          <p:cNvSpPr txBox="1"/>
          <p:nvPr/>
        </p:nvSpPr>
        <p:spPr>
          <a:xfrm>
            <a:off x="9546486" y="2322924"/>
            <a:ext cx="492443" cy="3855556"/>
          </a:xfrm>
          <a:prstGeom prst="rect">
            <a:avLst/>
          </a:prstGeom>
          <a:noFill/>
          <a:ln>
            <a:solidFill>
              <a:schemeClr val="accent1"/>
            </a:solidFill>
          </a:ln>
        </p:spPr>
        <p:txBody>
          <a:bodyPr vert="eaVert" wrap="square" rtlCol="0" anchor="ctr" anchorCtr="0">
            <a:spAutoFit/>
          </a:bodyPr>
          <a:lstStyle/>
          <a:p>
            <a:pPr algn="dist"/>
            <a:r>
              <a:rPr kumimoji="1" lang="ja-JP" altLang="en-US" sz="2000" dirty="0">
                <a:solidFill>
                  <a:srgbClr val="0070C0"/>
                </a:solidFill>
                <a:latin typeface="BIZ UDPゴシック" panose="020B0400000000000000" pitchFamily="50" charset="-128"/>
                <a:ea typeface="BIZ UDPゴシック" panose="020B0400000000000000" pitchFamily="50" charset="-128"/>
              </a:rPr>
              <a:t>◎現在予定なし</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2"/>
          <p:cNvSpPr txBox="1">
            <a:spLocks noGrp="1"/>
          </p:cNvSpPr>
          <p:nvPr>
            <p:ph type="title"/>
          </p:nvPr>
        </p:nvSpPr>
        <p:spPr>
          <a:xfrm>
            <a:off x="0" y="154853"/>
            <a:ext cx="12192000" cy="854075"/>
          </a:xfrm>
          <a:prstGeom prst="rect">
            <a:avLst/>
          </a:prstGeom>
          <a:noFill/>
          <a:ln>
            <a:noFill/>
          </a:ln>
        </p:spPr>
        <p:txBody>
          <a:bodyPr spcFirstLastPara="1" wrap="square" lIns="91425" tIns="45700" rIns="91425" bIns="45700" anchor="ctr" anchorCtr="0">
            <a:normAutofit/>
          </a:bodyPr>
          <a:lstStyle/>
          <a:p>
            <a:pPr marL="273050" lvl="0" indent="0" algn="l" rtl="0">
              <a:lnSpc>
                <a:spcPct val="90000"/>
              </a:lnSpc>
              <a:spcBef>
                <a:spcPts val="0"/>
              </a:spcBef>
              <a:spcAft>
                <a:spcPts val="0"/>
              </a:spcAft>
              <a:buClr>
                <a:srgbClr val="F2F2F2"/>
              </a:buClr>
              <a:buSzPts val="3200"/>
              <a:buFont typeface="Arial"/>
              <a:buNone/>
            </a:pPr>
            <a:r>
              <a:rPr lang="ja-JP"/>
              <a:t>自己紹介／目的</a:t>
            </a:r>
            <a:endParaRPr/>
          </a:p>
        </p:txBody>
      </p:sp>
      <p:sp>
        <p:nvSpPr>
          <p:cNvPr id="53" name="Google Shape;53;p2"/>
          <p:cNvSpPr txBox="1">
            <a:spLocks noGrp="1"/>
          </p:cNvSpPr>
          <p:nvPr>
            <p:ph type="body" idx="1"/>
          </p:nvPr>
        </p:nvSpPr>
        <p:spPr>
          <a:xfrm>
            <a:off x="5523775" y="1220349"/>
            <a:ext cx="6429000" cy="5482798"/>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80000"/>
              </a:lnSpc>
              <a:spcBef>
                <a:spcPts val="0"/>
              </a:spcBef>
              <a:spcAft>
                <a:spcPts val="0"/>
              </a:spcAft>
              <a:buClr>
                <a:srgbClr val="595959"/>
              </a:buClr>
              <a:buSzPts val="1800"/>
              <a:buNone/>
            </a:pPr>
            <a:endParaRPr sz="1800" dirty="0"/>
          </a:p>
          <a:p>
            <a:pPr marL="0" lvl="0" indent="0" algn="just" rtl="0">
              <a:lnSpc>
                <a:spcPct val="133333"/>
              </a:lnSpc>
              <a:spcBef>
                <a:spcPts val="0"/>
              </a:spcBef>
              <a:spcAft>
                <a:spcPts val="0"/>
              </a:spcAft>
              <a:buNone/>
            </a:pPr>
            <a:r>
              <a:rPr lang="ja-JP" sz="1800" dirty="0">
                <a:solidFill>
                  <a:schemeClr val="dk1"/>
                </a:solidFill>
                <a:latin typeface="Noto Sans CJK JP Medium"/>
                <a:ea typeface="Noto Sans CJK JP Medium"/>
                <a:cs typeface="Noto Sans CJK JP Medium"/>
                <a:sym typeface="Noto Sans CJK JP Medium"/>
              </a:rPr>
              <a:t>【自己紹介】</a:t>
            </a:r>
            <a:endParaRPr sz="1800" dirty="0">
              <a:solidFill>
                <a:schemeClr val="dk1"/>
              </a:solidFill>
              <a:latin typeface="Noto Sans CJK JP Medium"/>
              <a:ea typeface="Noto Sans CJK JP Medium"/>
              <a:cs typeface="Noto Sans CJK JP Medium"/>
              <a:sym typeface="Noto Sans CJK JP Medium"/>
            </a:endParaRPr>
          </a:p>
          <a:p>
            <a:pPr marL="0" lvl="0" indent="0" algn="l" rtl="0">
              <a:lnSpc>
                <a:spcPct val="80000"/>
              </a:lnSpc>
              <a:spcBef>
                <a:spcPts val="0"/>
              </a:spcBef>
              <a:spcAft>
                <a:spcPts val="0"/>
              </a:spcAft>
              <a:buClr>
                <a:srgbClr val="595959"/>
              </a:buClr>
              <a:buSzPts val="1800"/>
              <a:buNone/>
            </a:pPr>
            <a:endParaRPr sz="1800" dirty="0"/>
          </a:p>
          <a:p>
            <a:pPr marL="228600" lvl="0" indent="-228600" algn="l" rtl="0">
              <a:lnSpc>
                <a:spcPct val="80000"/>
              </a:lnSpc>
              <a:spcBef>
                <a:spcPts val="1000"/>
              </a:spcBef>
              <a:spcAft>
                <a:spcPts val="0"/>
              </a:spcAft>
              <a:buClr>
                <a:srgbClr val="595959"/>
              </a:buClr>
              <a:buSzPts val="1800"/>
              <a:buChar char="•"/>
            </a:pPr>
            <a:r>
              <a:rPr lang="ja-JP" sz="1800" dirty="0"/>
              <a:t>氏名：</a:t>
            </a:r>
            <a:r>
              <a:rPr lang="ja-JP" altLang="en-US" sz="1800" dirty="0"/>
              <a:t>菅原　剛</a:t>
            </a:r>
            <a:endParaRPr sz="1800" dirty="0">
              <a:solidFill>
                <a:srgbClr val="6D9EEB"/>
              </a:solidFill>
            </a:endParaRPr>
          </a:p>
          <a:p>
            <a:pPr marL="228600" lvl="0" indent="-228600" algn="l" rtl="0">
              <a:lnSpc>
                <a:spcPct val="80000"/>
              </a:lnSpc>
              <a:spcBef>
                <a:spcPts val="1000"/>
              </a:spcBef>
              <a:spcAft>
                <a:spcPts val="0"/>
              </a:spcAft>
              <a:buClr>
                <a:srgbClr val="595959"/>
              </a:buClr>
              <a:buSzPts val="1800"/>
              <a:buChar char="•"/>
            </a:pPr>
            <a:r>
              <a:rPr lang="ja-JP" sz="1800" dirty="0"/>
              <a:t>年齢：</a:t>
            </a:r>
            <a:r>
              <a:rPr lang="ja-JP" altLang="en-US" sz="1800" dirty="0"/>
              <a:t>５７</a:t>
            </a:r>
            <a:endParaRPr sz="1800" dirty="0">
              <a:solidFill>
                <a:srgbClr val="A4C2F4"/>
              </a:solidFill>
            </a:endParaRPr>
          </a:p>
          <a:p>
            <a:pPr marL="228600" lvl="0" indent="-228600" algn="l" rtl="0">
              <a:lnSpc>
                <a:spcPct val="80000"/>
              </a:lnSpc>
              <a:spcBef>
                <a:spcPts val="1000"/>
              </a:spcBef>
              <a:spcAft>
                <a:spcPts val="0"/>
              </a:spcAft>
              <a:buClr>
                <a:srgbClr val="595959"/>
              </a:buClr>
              <a:buSzPts val="1800"/>
              <a:buChar char="•"/>
            </a:pPr>
            <a:r>
              <a:rPr lang="ja-JP" sz="1800" dirty="0"/>
              <a:t>出身：</a:t>
            </a:r>
            <a:r>
              <a:rPr lang="ja-JP" altLang="en-US" sz="1800" dirty="0"/>
              <a:t>東京都</a:t>
            </a:r>
            <a:endParaRPr sz="1800" dirty="0"/>
          </a:p>
          <a:p>
            <a:pPr marL="228600" lvl="0" indent="-228600" algn="l" rtl="0">
              <a:lnSpc>
                <a:spcPct val="80000"/>
              </a:lnSpc>
              <a:spcBef>
                <a:spcPts val="1000"/>
              </a:spcBef>
              <a:spcAft>
                <a:spcPts val="0"/>
              </a:spcAft>
              <a:buClr>
                <a:srgbClr val="595959"/>
              </a:buClr>
              <a:buSzPts val="1800"/>
              <a:buChar char="•"/>
            </a:pPr>
            <a:r>
              <a:rPr lang="ja-JP" sz="1800" dirty="0"/>
              <a:t>趣味：</a:t>
            </a:r>
            <a:r>
              <a:rPr lang="ja-JP" altLang="en-US" sz="1800" dirty="0"/>
              <a:t>有田の窯元めぐり、日本酒の探索</a:t>
            </a:r>
            <a:endParaRPr sz="1800" dirty="0"/>
          </a:p>
          <a:p>
            <a:pPr marL="228600" lvl="0" indent="-228600" algn="l" rtl="0">
              <a:lnSpc>
                <a:spcPct val="80000"/>
              </a:lnSpc>
              <a:spcBef>
                <a:spcPts val="1000"/>
              </a:spcBef>
              <a:spcAft>
                <a:spcPts val="0"/>
              </a:spcAft>
              <a:buClr>
                <a:srgbClr val="595959"/>
              </a:buClr>
              <a:buSzPts val="1800"/>
              <a:buChar char="•"/>
            </a:pPr>
            <a:r>
              <a:rPr lang="ja-JP" sz="1800" dirty="0"/>
              <a:t>学歴：</a:t>
            </a:r>
            <a:r>
              <a:rPr lang="ja-JP" altLang="en-US" sz="1800" dirty="0"/>
              <a:t>武蔵工大　工学部 　電気工学科　卒</a:t>
            </a:r>
            <a:endParaRPr sz="1800" dirty="0"/>
          </a:p>
          <a:p>
            <a:pPr marL="685800" lvl="0" indent="228600" algn="l" rtl="0">
              <a:lnSpc>
                <a:spcPct val="80000"/>
              </a:lnSpc>
              <a:spcBef>
                <a:spcPts val="1000"/>
              </a:spcBef>
              <a:spcAft>
                <a:spcPts val="0"/>
              </a:spcAft>
              <a:buNone/>
            </a:pPr>
            <a:endParaRPr sz="1800" dirty="0"/>
          </a:p>
          <a:p>
            <a:pPr marL="0" lvl="0" indent="0" algn="l" rtl="0">
              <a:lnSpc>
                <a:spcPct val="80000"/>
              </a:lnSpc>
              <a:spcBef>
                <a:spcPts val="1000"/>
              </a:spcBef>
              <a:spcAft>
                <a:spcPts val="0"/>
              </a:spcAft>
              <a:buClr>
                <a:srgbClr val="595959"/>
              </a:buClr>
              <a:buSzPts val="1800"/>
              <a:buNone/>
            </a:pPr>
            <a:r>
              <a:rPr lang="ja-JP" sz="1800" dirty="0"/>
              <a:t>職歴</a:t>
            </a:r>
            <a:endParaRPr sz="1800" dirty="0"/>
          </a:p>
          <a:p>
            <a:pPr marL="0" marR="0" lvl="0" indent="0" algn="l" rtl="0">
              <a:lnSpc>
                <a:spcPct val="120000"/>
              </a:lnSpc>
              <a:spcBef>
                <a:spcPts val="1000"/>
              </a:spcBef>
              <a:spcAft>
                <a:spcPts val="0"/>
              </a:spcAft>
              <a:buNone/>
            </a:pPr>
            <a:r>
              <a:rPr lang="en-US" altLang="ja-JP" sz="1600" dirty="0"/>
              <a:t>1986</a:t>
            </a:r>
            <a:r>
              <a:rPr lang="ja-JP" altLang="en-US" sz="1600" dirty="0"/>
              <a:t>年　日本放送協会　入局</a:t>
            </a:r>
            <a:endParaRPr lang="en-US" altLang="ja-JP" sz="1600" dirty="0"/>
          </a:p>
          <a:p>
            <a:pPr marL="0" marR="0" lvl="0" indent="0" algn="l" rtl="0">
              <a:lnSpc>
                <a:spcPct val="120000"/>
              </a:lnSpc>
              <a:spcBef>
                <a:spcPts val="1000"/>
              </a:spcBef>
              <a:spcAft>
                <a:spcPts val="0"/>
              </a:spcAft>
              <a:buNone/>
            </a:pPr>
            <a:r>
              <a:rPr lang="ja-JP" altLang="en-US" sz="1600" dirty="0"/>
              <a:t>・２０代　選挙の当確判定システムの開発（プログラミング）を担当。</a:t>
            </a:r>
            <a:br>
              <a:rPr lang="en-US" altLang="ja-JP" sz="1600" dirty="0"/>
            </a:br>
            <a:r>
              <a:rPr lang="ja-JP" altLang="en-US" sz="1600" dirty="0"/>
              <a:t>　　　　　サーバー・クライアントのシステムの開発を通じて、</a:t>
            </a:r>
            <a:r>
              <a:rPr lang="en-US" altLang="ja-JP" sz="1600" dirty="0"/>
              <a:t>LAN</a:t>
            </a:r>
            <a:r>
              <a:rPr lang="ja-JP" altLang="en-US" sz="1600" dirty="0"/>
              <a:t>にも詳しくなりました。</a:t>
            </a:r>
          </a:p>
          <a:p>
            <a:pPr marL="0" marR="0" lvl="0" indent="0" algn="l" rtl="0">
              <a:lnSpc>
                <a:spcPct val="120000"/>
              </a:lnSpc>
              <a:spcBef>
                <a:spcPts val="1000"/>
              </a:spcBef>
              <a:spcAft>
                <a:spcPts val="0"/>
              </a:spcAft>
              <a:buNone/>
            </a:pPr>
            <a:r>
              <a:rPr lang="ja-JP" altLang="en-US" sz="1600" dirty="0"/>
              <a:t>・３０代　番組を切り替えるシステムの設計を担当し、システムエンジニアとなりました。  </a:t>
            </a:r>
            <a:br>
              <a:rPr lang="en-US" altLang="ja-JP" sz="1600" dirty="0"/>
            </a:br>
            <a:r>
              <a:rPr lang="en-US" altLang="ja-JP" sz="1600" dirty="0"/>
              <a:t>    </a:t>
            </a:r>
            <a:r>
              <a:rPr lang="ja-JP" altLang="en-US" sz="1600" dirty="0"/>
              <a:t>　　　「話をするだけエンジニア」「物事知っているだけエンジニア」です。</a:t>
            </a:r>
          </a:p>
          <a:p>
            <a:pPr marL="0" marR="0" lvl="0" indent="0" algn="l" rtl="0">
              <a:lnSpc>
                <a:spcPct val="120000"/>
              </a:lnSpc>
              <a:spcBef>
                <a:spcPts val="1000"/>
              </a:spcBef>
              <a:spcAft>
                <a:spcPts val="0"/>
              </a:spcAft>
              <a:buNone/>
            </a:pPr>
            <a:r>
              <a:rPr lang="ja-JP" altLang="en-US" sz="1600" dirty="0"/>
              <a:t>・４０代　管理職となり、実践から離れる。</a:t>
            </a:r>
            <a:br>
              <a:rPr lang="en-US" altLang="ja-JP" sz="1600" dirty="0"/>
            </a:br>
            <a:r>
              <a:rPr lang="ja-JP" altLang="en-US" sz="1600" dirty="0"/>
              <a:t>　　　　　労務部を経験し労務管理に詳しくなりました。</a:t>
            </a:r>
            <a:br>
              <a:rPr lang="en-US" altLang="ja-JP" sz="1600" dirty="0"/>
            </a:br>
            <a:r>
              <a:rPr lang="ja-JP" altLang="en-US" sz="1600" dirty="0"/>
              <a:t>　　　　　このころから技術者をやめています。</a:t>
            </a:r>
          </a:p>
          <a:p>
            <a:pPr marL="0" marR="0" lvl="0" indent="0" algn="l" rtl="0">
              <a:lnSpc>
                <a:spcPct val="120000"/>
              </a:lnSpc>
              <a:spcBef>
                <a:spcPts val="1000"/>
              </a:spcBef>
              <a:spcAft>
                <a:spcPts val="0"/>
              </a:spcAft>
              <a:buNone/>
            </a:pPr>
            <a:r>
              <a:rPr lang="ja-JP" altLang="en-US" sz="1600" dirty="0"/>
              <a:t>・５０代　内部監査室で勤務し、監査手法に触れ、新たな世界が広がりました。</a:t>
            </a:r>
            <a:endParaRPr lang="en-US" altLang="ja-JP" sz="1600" dirty="0"/>
          </a:p>
          <a:p>
            <a:pPr marL="0" marR="0" lvl="0" indent="0" algn="l" rtl="0">
              <a:lnSpc>
                <a:spcPct val="120000"/>
              </a:lnSpc>
              <a:spcBef>
                <a:spcPts val="1000"/>
              </a:spcBef>
              <a:spcAft>
                <a:spcPts val="0"/>
              </a:spcAft>
              <a:buNone/>
            </a:pPr>
            <a:r>
              <a:rPr lang="ja-JP" altLang="en-US" sz="1600" dirty="0"/>
              <a:t>　</a:t>
            </a:r>
            <a:r>
              <a:rPr lang="ja-JP" altLang="en-US" sz="1600" b="1" dirty="0"/>
              <a:t>労務部や内部監査室を経験するなど、普通の技術屋さんとは違った視点で考える</a:t>
            </a:r>
            <a:br>
              <a:rPr lang="en-US" altLang="ja-JP" sz="1600" b="1" dirty="0"/>
            </a:br>
            <a:r>
              <a:rPr lang="ja-JP" altLang="en-US" sz="1600" b="1" dirty="0"/>
              <a:t>「変な技術屋」です。</a:t>
            </a:r>
            <a:endParaRPr sz="1600" b="1" dirty="0"/>
          </a:p>
          <a:p>
            <a:pPr marL="228600" lvl="0" indent="-114300" algn="l" rtl="0">
              <a:lnSpc>
                <a:spcPct val="80000"/>
              </a:lnSpc>
              <a:spcBef>
                <a:spcPts val="1000"/>
              </a:spcBef>
              <a:spcAft>
                <a:spcPts val="0"/>
              </a:spcAft>
              <a:buClr>
                <a:srgbClr val="595959"/>
              </a:buClr>
              <a:buSzPts val="1800"/>
              <a:buNone/>
            </a:pPr>
            <a:endParaRPr sz="1800" dirty="0"/>
          </a:p>
        </p:txBody>
      </p:sp>
      <p:sp>
        <p:nvSpPr>
          <p:cNvPr id="54" name="Google Shape;54;p2"/>
          <p:cNvSpPr txBox="1"/>
          <p:nvPr/>
        </p:nvSpPr>
        <p:spPr>
          <a:xfrm>
            <a:off x="1336141" y="1327866"/>
            <a:ext cx="2646878"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3200">
                <a:solidFill>
                  <a:srgbClr val="2F5496"/>
                </a:solidFill>
                <a:latin typeface="Arial"/>
                <a:ea typeface="Arial"/>
                <a:cs typeface="Arial"/>
                <a:sym typeface="Arial"/>
              </a:rPr>
              <a:t>卒業後の目標</a:t>
            </a:r>
            <a:endParaRPr sz="3200">
              <a:solidFill>
                <a:srgbClr val="2F5496"/>
              </a:solidFill>
              <a:latin typeface="Arial"/>
              <a:ea typeface="Arial"/>
              <a:cs typeface="Arial"/>
              <a:sym typeface="Arial"/>
            </a:endParaRPr>
          </a:p>
        </p:txBody>
      </p:sp>
      <p:sp>
        <p:nvSpPr>
          <p:cNvPr id="55" name="Google Shape;55;p2"/>
          <p:cNvSpPr/>
          <p:nvPr/>
        </p:nvSpPr>
        <p:spPr>
          <a:xfrm>
            <a:off x="973904" y="1987825"/>
            <a:ext cx="3371400" cy="2520600"/>
          </a:xfrm>
          <a:prstGeom prst="rect">
            <a:avLst/>
          </a:prstGeom>
          <a:noFill/>
          <a:ln w="762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endParaRPr sz="4000" dirty="0">
              <a:solidFill>
                <a:srgbClr val="0070C0"/>
              </a:solidFill>
            </a:endParaRPr>
          </a:p>
          <a:p>
            <a:pPr marL="0" marR="0" lvl="0" indent="0" algn="ctr" rtl="0">
              <a:spcBef>
                <a:spcPts val="0"/>
              </a:spcBef>
              <a:spcAft>
                <a:spcPts val="0"/>
              </a:spcAft>
              <a:buNone/>
            </a:pPr>
            <a:r>
              <a:rPr lang="ja-JP" altLang="en-US" sz="4000" dirty="0">
                <a:solidFill>
                  <a:srgbClr val="FF0000"/>
                </a:solidFill>
              </a:rPr>
              <a:t>リカレント</a:t>
            </a:r>
            <a:br>
              <a:rPr lang="en-US" altLang="ja-JP" sz="4000" dirty="0">
                <a:solidFill>
                  <a:srgbClr val="FF0000"/>
                </a:solidFill>
              </a:rPr>
            </a:br>
            <a:r>
              <a:rPr lang="ja-JP" altLang="en-US" sz="4000" dirty="0">
                <a:solidFill>
                  <a:srgbClr val="FF0000"/>
                </a:solidFill>
              </a:rPr>
              <a:t>教育へ活用</a:t>
            </a:r>
            <a:endParaRPr sz="4000" dirty="0">
              <a:solidFill>
                <a:srgbClr val="FF0000"/>
              </a:solidFill>
            </a:endParaRPr>
          </a:p>
          <a:p>
            <a:pPr marL="0" marR="0" lvl="0" indent="0" algn="l" rtl="0">
              <a:spcBef>
                <a:spcPts val="0"/>
              </a:spcBef>
              <a:spcAft>
                <a:spcPts val="0"/>
              </a:spcAft>
              <a:buNone/>
            </a:pPr>
            <a:endParaRPr sz="4000" dirty="0">
              <a:solidFill>
                <a:srgbClr val="0070C0"/>
              </a:solidFill>
            </a:endParaRPr>
          </a:p>
        </p:txBody>
      </p:sp>
      <p:sp>
        <p:nvSpPr>
          <p:cNvPr id="56" name="Google Shape;56;p2"/>
          <p:cNvSpPr txBox="1"/>
          <p:nvPr/>
        </p:nvSpPr>
        <p:spPr>
          <a:xfrm>
            <a:off x="618837" y="4676074"/>
            <a:ext cx="4405744" cy="17081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altLang="en-US" sz="1500" dirty="0">
                <a:solidFill>
                  <a:schemeClr val="dk1"/>
                </a:solidFill>
                <a:latin typeface="Arial"/>
                <a:ea typeface="Arial"/>
                <a:cs typeface="Arial"/>
                <a:sym typeface="Arial"/>
              </a:rPr>
              <a:t>昨年より協会内でのリカレント教育の検討を</a:t>
            </a:r>
            <a:br>
              <a:rPr lang="en-US" altLang="ja-JP" sz="1500" dirty="0">
                <a:solidFill>
                  <a:schemeClr val="dk1"/>
                </a:solidFill>
                <a:latin typeface="Arial"/>
                <a:ea typeface="Arial"/>
                <a:cs typeface="Arial"/>
                <a:sym typeface="Arial"/>
              </a:rPr>
            </a:br>
            <a:r>
              <a:rPr lang="ja-JP" altLang="en-US" sz="1500" dirty="0">
                <a:solidFill>
                  <a:schemeClr val="dk1"/>
                </a:solidFill>
                <a:latin typeface="Arial"/>
                <a:ea typeface="Arial"/>
                <a:cs typeface="Arial"/>
                <a:sym typeface="Arial"/>
              </a:rPr>
              <a:t>担当しています。</a:t>
            </a:r>
          </a:p>
          <a:p>
            <a:pPr marL="0" marR="0" lvl="0" indent="0" algn="l" rtl="0">
              <a:spcBef>
                <a:spcPts val="0"/>
              </a:spcBef>
              <a:spcAft>
                <a:spcPts val="0"/>
              </a:spcAft>
              <a:buNone/>
            </a:pPr>
            <a:r>
              <a:rPr lang="ja-JP" altLang="en-US" sz="1500" dirty="0">
                <a:solidFill>
                  <a:schemeClr val="dk1"/>
                </a:solidFill>
                <a:latin typeface="Arial"/>
                <a:ea typeface="Arial"/>
                <a:cs typeface="Arial"/>
                <a:sym typeface="Arial"/>
              </a:rPr>
              <a:t>労務部に所属した経験を活かしたいと社労士を</a:t>
            </a:r>
            <a:br>
              <a:rPr lang="en-US" altLang="ja-JP" sz="1500" dirty="0">
                <a:solidFill>
                  <a:schemeClr val="dk1"/>
                </a:solidFill>
                <a:latin typeface="Arial"/>
                <a:ea typeface="Arial"/>
                <a:cs typeface="Arial"/>
                <a:sym typeface="Arial"/>
              </a:rPr>
            </a:br>
            <a:r>
              <a:rPr lang="ja-JP" altLang="en-US" sz="1500" dirty="0">
                <a:solidFill>
                  <a:schemeClr val="dk1"/>
                </a:solidFill>
                <a:latin typeface="Arial"/>
                <a:ea typeface="Arial"/>
                <a:cs typeface="Arial"/>
                <a:sym typeface="Arial"/>
              </a:rPr>
              <a:t>受けて玉砕するなど、果敢なチャレンジ精神で</a:t>
            </a:r>
            <a:br>
              <a:rPr lang="en-US" altLang="ja-JP" sz="1500" dirty="0">
                <a:solidFill>
                  <a:schemeClr val="dk1"/>
                </a:solidFill>
              </a:rPr>
            </a:br>
            <a:r>
              <a:rPr lang="ja-JP" altLang="en-US" sz="1500" dirty="0">
                <a:solidFill>
                  <a:schemeClr val="dk1"/>
                </a:solidFill>
                <a:latin typeface="Arial"/>
                <a:ea typeface="Arial"/>
                <a:cs typeface="Arial"/>
                <a:sym typeface="Arial"/>
              </a:rPr>
              <a:t>もう一度「おじさんがプログラマになれるか？」</a:t>
            </a:r>
            <a:br>
              <a:rPr lang="en-US" altLang="ja-JP" sz="1500" dirty="0">
                <a:solidFill>
                  <a:schemeClr val="dk1"/>
                </a:solidFill>
                <a:latin typeface="Arial"/>
                <a:ea typeface="Arial"/>
                <a:cs typeface="Arial"/>
                <a:sym typeface="Arial"/>
              </a:rPr>
            </a:br>
            <a:r>
              <a:rPr lang="ja-JP" altLang="en-US" sz="1500" dirty="0">
                <a:solidFill>
                  <a:schemeClr val="dk1"/>
                </a:solidFill>
                <a:latin typeface="Arial"/>
                <a:ea typeface="Arial"/>
                <a:cs typeface="Arial"/>
                <a:sym typeface="Arial"/>
              </a:rPr>
              <a:t>を体現すべく、再度プログラムに挑むため</a:t>
            </a:r>
            <a:br>
              <a:rPr lang="en-US" altLang="ja-JP" sz="1500" dirty="0">
                <a:solidFill>
                  <a:schemeClr val="dk1"/>
                </a:solidFill>
                <a:latin typeface="Arial"/>
                <a:ea typeface="Arial"/>
                <a:cs typeface="Arial"/>
                <a:sym typeface="Arial"/>
              </a:rPr>
            </a:br>
            <a:r>
              <a:rPr lang="en-US" altLang="ja-JP" sz="1500" dirty="0">
                <a:solidFill>
                  <a:schemeClr val="dk1"/>
                </a:solidFill>
                <a:latin typeface="Arial"/>
                <a:ea typeface="Arial"/>
                <a:cs typeface="Arial"/>
                <a:sym typeface="Arial"/>
              </a:rPr>
              <a:t>Gs’</a:t>
            </a:r>
            <a:r>
              <a:rPr lang="ja-JP" altLang="en-US" sz="1500" dirty="0">
                <a:solidFill>
                  <a:schemeClr val="dk1"/>
                </a:solidFill>
                <a:latin typeface="Arial"/>
                <a:ea typeface="Arial"/>
                <a:cs typeface="Arial"/>
                <a:sym typeface="Arial"/>
              </a:rPr>
              <a:t>アカデミーに入りました。</a:t>
            </a:r>
            <a:endParaRPr sz="1200" dirty="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3"/>
          <p:cNvSpPr txBox="1">
            <a:spLocks noGrp="1"/>
          </p:cNvSpPr>
          <p:nvPr>
            <p:ph type="title"/>
          </p:nvPr>
        </p:nvSpPr>
        <p:spPr>
          <a:xfrm>
            <a:off x="0" y="154853"/>
            <a:ext cx="12192000" cy="854075"/>
          </a:xfrm>
          <a:prstGeom prst="rect">
            <a:avLst/>
          </a:prstGeom>
          <a:noFill/>
          <a:ln>
            <a:noFill/>
          </a:ln>
        </p:spPr>
        <p:txBody>
          <a:bodyPr spcFirstLastPara="1" wrap="square" lIns="91425" tIns="45700" rIns="91425" bIns="45700" anchor="ctr" anchorCtr="0">
            <a:normAutofit/>
          </a:bodyPr>
          <a:lstStyle/>
          <a:p>
            <a:pPr marL="273050" lvl="0" indent="0" algn="l" rtl="0">
              <a:lnSpc>
                <a:spcPct val="90000"/>
              </a:lnSpc>
              <a:spcBef>
                <a:spcPts val="0"/>
              </a:spcBef>
              <a:spcAft>
                <a:spcPts val="0"/>
              </a:spcAft>
              <a:buClr>
                <a:srgbClr val="F2F2F2"/>
              </a:buClr>
              <a:buSzPts val="3200"/>
              <a:buFont typeface="Arial"/>
              <a:buNone/>
            </a:pPr>
            <a:r>
              <a:rPr lang="ja-JP" altLang="en-US" dirty="0"/>
              <a:t>人材インターセクション</a:t>
            </a:r>
            <a:endParaRPr dirty="0"/>
          </a:p>
        </p:txBody>
      </p:sp>
      <p:sp>
        <p:nvSpPr>
          <p:cNvPr id="62" name="Google Shape;62;p3"/>
          <p:cNvSpPr txBox="1">
            <a:spLocks noGrp="1"/>
          </p:cNvSpPr>
          <p:nvPr>
            <p:ph type="body" idx="1"/>
          </p:nvPr>
        </p:nvSpPr>
        <p:spPr>
          <a:xfrm>
            <a:off x="358002" y="1351007"/>
            <a:ext cx="11648468" cy="1669774"/>
          </a:xfrm>
          <a:prstGeom prst="rect">
            <a:avLst/>
          </a:prstGeom>
          <a:noFill/>
          <a:ln>
            <a:noFill/>
          </a:ln>
        </p:spPr>
        <p:txBody>
          <a:bodyPr spcFirstLastPara="1" wrap="square" lIns="91425" tIns="45700" rIns="91425" bIns="45700" anchor="t" anchorCtr="0">
            <a:noAutofit/>
          </a:bodyPr>
          <a:lstStyle/>
          <a:p>
            <a:pPr marL="0" lvl="0" indent="0" algn="ctr" rtl="0">
              <a:lnSpc>
                <a:spcPct val="133333"/>
              </a:lnSpc>
              <a:spcBef>
                <a:spcPts val="0"/>
              </a:spcBef>
              <a:spcAft>
                <a:spcPts val="0"/>
              </a:spcAft>
              <a:buClr>
                <a:schemeClr val="dk1"/>
              </a:buClr>
              <a:buSzPts val="1100"/>
              <a:buFont typeface="Arial"/>
              <a:buNone/>
            </a:pPr>
            <a:r>
              <a:rPr lang="ja-JP" sz="4800" b="1" dirty="0">
                <a:solidFill>
                  <a:schemeClr val="dk1"/>
                </a:solidFill>
                <a:latin typeface="Noto Sans CJK JP Medium"/>
                <a:ea typeface="Noto Sans CJK JP Medium"/>
                <a:cs typeface="Noto Sans CJK JP Medium"/>
                <a:sym typeface="Noto Sans CJK JP Medium"/>
              </a:rPr>
              <a:t>【</a:t>
            </a:r>
            <a:r>
              <a:rPr lang="ja-JP" altLang="en-US" sz="4800" b="1" dirty="0">
                <a:solidFill>
                  <a:schemeClr val="dk1"/>
                </a:solidFill>
                <a:latin typeface="Noto Sans CJK JP Medium"/>
                <a:ea typeface="Noto Sans CJK JP Medium"/>
                <a:cs typeface="Noto Sans CJK JP Medium"/>
                <a:sym typeface="Noto Sans CJK JP Medium"/>
              </a:rPr>
              <a:t>発掘！こんなスキルの人がいたのか</a:t>
            </a:r>
            <a:r>
              <a:rPr lang="ja-JP" sz="4800" b="1" dirty="0">
                <a:solidFill>
                  <a:schemeClr val="dk1"/>
                </a:solidFill>
                <a:latin typeface="Noto Sans CJK JP Medium"/>
                <a:ea typeface="Noto Sans CJK JP Medium"/>
                <a:cs typeface="Noto Sans CJK JP Medium"/>
                <a:sym typeface="Noto Sans CJK JP Medium"/>
              </a:rPr>
              <a:t>】</a:t>
            </a:r>
            <a:endParaRPr sz="4800" b="1" dirty="0"/>
          </a:p>
        </p:txBody>
      </p:sp>
      <p:sp>
        <p:nvSpPr>
          <p:cNvPr id="4" name="Google Shape;68;p4">
            <a:extLst>
              <a:ext uri="{FF2B5EF4-FFF2-40B4-BE49-F238E27FC236}">
                <a16:creationId xmlns:a16="http://schemas.microsoft.com/office/drawing/2014/main" id="{8C5F5FBB-7D77-45B9-98EA-8B9E910B4869}"/>
              </a:ext>
            </a:extLst>
          </p:cNvPr>
          <p:cNvSpPr txBox="1"/>
          <p:nvPr/>
        </p:nvSpPr>
        <p:spPr>
          <a:xfrm>
            <a:off x="396470" y="2354065"/>
            <a:ext cx="11610000" cy="4881937"/>
          </a:xfrm>
          <a:prstGeom prst="rect">
            <a:avLst/>
          </a:prstGeom>
          <a:noFill/>
          <a:ln>
            <a:noFill/>
          </a:ln>
        </p:spPr>
        <p:txBody>
          <a:bodyPr spcFirstLastPara="1" wrap="square" lIns="91425" tIns="45700" rIns="91425" bIns="45700" anchor="t" anchorCtr="0">
            <a:spAutoFit/>
          </a:bodyPr>
          <a:lstStyle/>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・何かをやろうと思ったときに、そのスキルを有する人がどこにいるかわからないものです。</a:t>
            </a:r>
            <a:endParaRPr lang="en-US" altLang="ja-JP" sz="1800" dirty="0">
              <a:solidFill>
                <a:schemeClr val="dk1"/>
              </a:solidFill>
              <a:latin typeface="Noto Sans CJK JP Medium"/>
              <a:ea typeface="Noto Sans CJK JP Medium"/>
              <a:cs typeface="Noto Sans CJK JP Medium"/>
              <a:sym typeface="Noto Sans CJK JP Medium"/>
            </a:endParaRPr>
          </a:p>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　一方で、身近にこんなスキルを有する人がいるのかと驚くこともあります。</a:t>
            </a:r>
          </a:p>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・どの人がどんなスキルを有しているかを、簡単に調べられ共有できるようにしたいです。</a:t>
            </a:r>
          </a:p>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・人事データのように、堅苦しいものでなく、サークルを作るように手軽に募集し、手軽にスキルのある人を</a:t>
            </a:r>
            <a:br>
              <a:rPr lang="en-US" altLang="ja-JP" sz="1800" dirty="0">
                <a:solidFill>
                  <a:schemeClr val="dk1"/>
                </a:solidFill>
                <a:latin typeface="Noto Sans CJK JP Medium"/>
                <a:ea typeface="Noto Sans CJK JP Medium"/>
                <a:cs typeface="Noto Sans CJK JP Medium"/>
                <a:sym typeface="Noto Sans CJK JP Medium"/>
              </a:rPr>
            </a:br>
            <a:r>
              <a:rPr lang="ja-JP" altLang="en-US" sz="1800" dirty="0">
                <a:solidFill>
                  <a:schemeClr val="dk1"/>
                </a:solidFill>
                <a:latin typeface="Noto Sans CJK JP Medium"/>
                <a:ea typeface="Noto Sans CJK JP Medium"/>
                <a:cs typeface="Noto Sans CJK JP Medium"/>
                <a:sym typeface="Noto Sans CJK JP Medium"/>
              </a:rPr>
              <a:t>　調べられるようにしたいです。</a:t>
            </a:r>
          </a:p>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・人事異動（案）作成の時に、「人となり」を示す生きたデータを提供し、透明性ある人事異動を実現します。</a:t>
            </a:r>
            <a:br>
              <a:rPr lang="en-US" altLang="ja-JP" sz="1800" dirty="0">
                <a:solidFill>
                  <a:schemeClr val="dk1"/>
                </a:solidFill>
                <a:latin typeface="Noto Sans CJK JP Medium"/>
                <a:ea typeface="Noto Sans CJK JP Medium"/>
                <a:cs typeface="Noto Sans CJK JP Medium"/>
                <a:sym typeface="Noto Sans CJK JP Medium"/>
              </a:rPr>
            </a:br>
            <a:endParaRPr lang="en-US" altLang="ja-JP" sz="1800" dirty="0">
              <a:solidFill>
                <a:schemeClr val="dk1"/>
              </a:solidFill>
              <a:latin typeface="Noto Sans CJK JP Medium"/>
              <a:ea typeface="Noto Sans CJK JP Medium"/>
              <a:cs typeface="Noto Sans CJK JP Medium"/>
              <a:sym typeface="Noto Sans CJK JP Medium"/>
            </a:endParaRPr>
          </a:p>
          <a:p>
            <a:pPr marL="0" lvl="0" indent="0" algn="just" rtl="0">
              <a:lnSpc>
                <a:spcPct val="133333"/>
              </a:lnSpc>
              <a:spcBef>
                <a:spcPts val="0"/>
              </a:spcBef>
              <a:spcAft>
                <a:spcPts val="0"/>
              </a:spcAft>
              <a:buClr>
                <a:schemeClr val="dk1"/>
              </a:buClr>
              <a:buSzPts val="1100"/>
              <a:buFont typeface="Arial"/>
              <a:buNone/>
            </a:pPr>
            <a:endParaRPr lang="en-US" altLang="ja-JP" sz="1800" dirty="0">
              <a:solidFill>
                <a:schemeClr val="dk1"/>
              </a:solidFill>
              <a:latin typeface="Noto Sans CJK JP Medium"/>
              <a:ea typeface="Noto Sans CJK JP Medium"/>
              <a:cs typeface="Noto Sans CJK JP Medium"/>
              <a:sym typeface="Noto Sans CJK JP Medium"/>
            </a:endParaRPr>
          </a:p>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現在の人事データは経歴や資格などはわかるが、実績や有するスキル（こんなことができる！）</a:t>
            </a:r>
            <a:br>
              <a:rPr lang="en-US" altLang="ja-JP" sz="1800" dirty="0">
                <a:solidFill>
                  <a:schemeClr val="dk1"/>
                </a:solidFill>
                <a:latin typeface="Noto Sans CJK JP Medium"/>
                <a:ea typeface="Noto Sans CJK JP Medium"/>
                <a:cs typeface="Noto Sans CJK JP Medium"/>
                <a:sym typeface="Noto Sans CJK JP Medium"/>
              </a:rPr>
            </a:br>
            <a:r>
              <a:rPr lang="ja-JP" altLang="en-US" sz="1800" dirty="0">
                <a:solidFill>
                  <a:schemeClr val="dk1"/>
                </a:solidFill>
                <a:latin typeface="Noto Sans CJK JP Medium"/>
                <a:ea typeface="Noto Sans CJK JP Medium"/>
                <a:cs typeface="Noto Sans CJK JP Medium"/>
                <a:sym typeface="Noto Sans CJK JP Medium"/>
              </a:rPr>
              <a:t>こんな特技（趣味でも会社へ貢献できそうなこと）など、「人となり」を記載できる枠がない。</a:t>
            </a:r>
            <a:br>
              <a:rPr lang="en-US" altLang="ja-JP" sz="1800" dirty="0">
                <a:solidFill>
                  <a:schemeClr val="dk1"/>
                </a:solidFill>
                <a:latin typeface="Noto Sans CJK JP Medium"/>
                <a:ea typeface="Noto Sans CJK JP Medium"/>
                <a:cs typeface="Noto Sans CJK JP Medium"/>
                <a:sym typeface="Noto Sans CJK JP Medium"/>
              </a:rPr>
            </a:br>
            <a:r>
              <a:rPr lang="ja-JP" altLang="en-US" sz="1800" dirty="0">
                <a:solidFill>
                  <a:schemeClr val="dk1"/>
                </a:solidFill>
                <a:latin typeface="Noto Sans CJK JP Medium"/>
                <a:ea typeface="Noto Sans CJK JP Medium"/>
                <a:cs typeface="Noto Sans CJK JP Medium"/>
                <a:sym typeface="Noto Sans CJK JP Medium"/>
              </a:rPr>
              <a:t>「人となり」を示すデータベースが必要で、これがあれば異動・新規事業・人材育成・リカレント教育など</a:t>
            </a:r>
            <a:br>
              <a:rPr lang="en-US" altLang="ja-JP" sz="1800" dirty="0">
                <a:solidFill>
                  <a:schemeClr val="dk1"/>
                </a:solidFill>
                <a:latin typeface="Noto Sans CJK JP Medium"/>
                <a:ea typeface="Noto Sans CJK JP Medium"/>
                <a:cs typeface="Noto Sans CJK JP Medium"/>
                <a:sym typeface="Noto Sans CJK JP Medium"/>
              </a:rPr>
            </a:br>
            <a:r>
              <a:rPr lang="ja-JP" altLang="en-US" sz="1800" dirty="0">
                <a:solidFill>
                  <a:schemeClr val="dk1"/>
                </a:solidFill>
                <a:latin typeface="Noto Sans CJK JP Medium"/>
                <a:ea typeface="Noto Sans CJK JP Medium"/>
                <a:cs typeface="Noto Sans CJK JP Medium"/>
                <a:sym typeface="Noto Sans CJK JP Medium"/>
              </a:rPr>
              <a:t>多方面で活用することができる。</a:t>
            </a:r>
          </a:p>
          <a:p>
            <a:pPr marL="0" lvl="0" indent="0" algn="just" rtl="0">
              <a:lnSpc>
                <a:spcPct val="133333"/>
              </a:lnSpc>
              <a:spcBef>
                <a:spcPts val="0"/>
              </a:spcBef>
              <a:spcAft>
                <a:spcPts val="0"/>
              </a:spcAft>
              <a:buClr>
                <a:schemeClr val="dk1"/>
              </a:buClr>
              <a:buSzPts val="1100"/>
              <a:buFont typeface="Arial"/>
              <a:buNone/>
            </a:pPr>
            <a:endParaRPr sz="1800" dirty="0"/>
          </a:p>
        </p:txBody>
      </p:sp>
      <p:sp>
        <p:nvSpPr>
          <p:cNvPr id="2" name="矢印: 下 1">
            <a:extLst>
              <a:ext uri="{FF2B5EF4-FFF2-40B4-BE49-F238E27FC236}">
                <a16:creationId xmlns:a16="http://schemas.microsoft.com/office/drawing/2014/main" id="{52E42100-492E-474B-BD92-1F9C7D72FEE0}"/>
              </a:ext>
            </a:extLst>
          </p:cNvPr>
          <p:cNvSpPr/>
          <p:nvPr/>
        </p:nvSpPr>
        <p:spPr>
          <a:xfrm rot="10800000">
            <a:off x="4239491" y="4532289"/>
            <a:ext cx="2743200" cy="665019"/>
          </a:xfrm>
          <a:prstGeom prst="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3" name="四角形: 角を丸くする 2">
            <a:extLst>
              <a:ext uri="{FF2B5EF4-FFF2-40B4-BE49-F238E27FC236}">
                <a16:creationId xmlns:a16="http://schemas.microsoft.com/office/drawing/2014/main" id="{AF736A0B-B251-4546-9472-B2AF5CEB7531}"/>
              </a:ext>
            </a:extLst>
          </p:cNvPr>
          <p:cNvSpPr/>
          <p:nvPr/>
        </p:nvSpPr>
        <p:spPr>
          <a:xfrm>
            <a:off x="358002" y="5366327"/>
            <a:ext cx="11610000" cy="1422400"/>
          </a:xfrm>
          <a:prstGeom prst="roundRect">
            <a:avLst>
              <a:gd name="adj" fmla="val 6277"/>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9BD75BA1-9DCB-40A5-85B5-52CE8682C0A0}"/>
              </a:ext>
            </a:extLst>
          </p:cNvPr>
          <p:cNvSpPr/>
          <p:nvPr/>
        </p:nvSpPr>
        <p:spPr>
          <a:xfrm>
            <a:off x="358002" y="4969163"/>
            <a:ext cx="1394691" cy="3971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sz="1800" b="1" dirty="0">
                <a:latin typeface="BIZ UDPゴシック" panose="020B0400000000000000" pitchFamily="50" charset="-128"/>
                <a:ea typeface="BIZ UDPゴシック" panose="020B0400000000000000" pitchFamily="50" charset="-128"/>
              </a:rPr>
              <a:t>現状の課題</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3" name="四角形: 角を丸くする 2">
            <a:extLst>
              <a:ext uri="{FF2B5EF4-FFF2-40B4-BE49-F238E27FC236}">
                <a16:creationId xmlns:a16="http://schemas.microsoft.com/office/drawing/2014/main" id="{5D338923-DDCC-4F7D-8573-A6987E069A67}"/>
              </a:ext>
            </a:extLst>
          </p:cNvPr>
          <p:cNvSpPr/>
          <p:nvPr/>
        </p:nvSpPr>
        <p:spPr>
          <a:xfrm>
            <a:off x="1117600" y="4675695"/>
            <a:ext cx="572655" cy="397571"/>
          </a:xfrm>
          <a:prstGeom prst="roundRect">
            <a:avLst/>
          </a:prstGeom>
          <a:solidFill>
            <a:srgbClr val="FFFF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Google Shape;67;p4"/>
          <p:cNvSpPr txBox="1">
            <a:spLocks noGrp="1"/>
          </p:cNvSpPr>
          <p:nvPr>
            <p:ph type="title"/>
          </p:nvPr>
        </p:nvSpPr>
        <p:spPr>
          <a:xfrm>
            <a:off x="0" y="154853"/>
            <a:ext cx="12192000" cy="854075"/>
          </a:xfrm>
          <a:prstGeom prst="rect">
            <a:avLst/>
          </a:prstGeom>
          <a:noFill/>
          <a:ln>
            <a:noFill/>
          </a:ln>
        </p:spPr>
        <p:txBody>
          <a:bodyPr spcFirstLastPara="1" wrap="square" lIns="91425" tIns="45700" rIns="91425" bIns="45700" anchor="ctr" anchorCtr="0">
            <a:normAutofit/>
          </a:bodyPr>
          <a:lstStyle/>
          <a:p>
            <a:pPr marL="273050" lvl="0" indent="0" algn="l" rtl="0">
              <a:lnSpc>
                <a:spcPct val="90000"/>
              </a:lnSpc>
              <a:spcBef>
                <a:spcPts val="0"/>
              </a:spcBef>
              <a:spcAft>
                <a:spcPts val="0"/>
              </a:spcAft>
              <a:buClr>
                <a:srgbClr val="F2F2F2"/>
              </a:buClr>
              <a:buSzPts val="3200"/>
              <a:buFont typeface="Arial"/>
              <a:buNone/>
            </a:pPr>
            <a:r>
              <a:rPr lang="ja-JP"/>
              <a:t>なぜそれを創りたいのか。- Why me</a:t>
            </a:r>
            <a:endParaRPr/>
          </a:p>
        </p:txBody>
      </p:sp>
      <p:sp>
        <p:nvSpPr>
          <p:cNvPr id="68" name="Google Shape;68;p4"/>
          <p:cNvSpPr txBox="1"/>
          <p:nvPr/>
        </p:nvSpPr>
        <p:spPr>
          <a:xfrm>
            <a:off x="424575" y="1316735"/>
            <a:ext cx="11610000" cy="468000"/>
          </a:xfrm>
          <a:prstGeom prst="rect">
            <a:avLst/>
          </a:prstGeom>
          <a:noFill/>
          <a:ln>
            <a:noFill/>
          </a:ln>
        </p:spPr>
        <p:txBody>
          <a:bodyPr spcFirstLastPara="1" wrap="square" lIns="91425" tIns="45700" rIns="91425" bIns="45700" anchor="t" anchorCtr="0">
            <a:spAutoFit/>
          </a:bodyPr>
          <a:lstStyle/>
          <a:p>
            <a:pPr marL="0" lvl="0" indent="0" algn="just" rtl="0">
              <a:lnSpc>
                <a:spcPct val="133333"/>
              </a:lnSpc>
              <a:spcBef>
                <a:spcPts val="0"/>
              </a:spcBef>
              <a:spcAft>
                <a:spcPts val="0"/>
              </a:spcAft>
              <a:buClr>
                <a:schemeClr val="dk1"/>
              </a:buClr>
              <a:buSzPts val="1100"/>
              <a:buFont typeface="Arial"/>
              <a:buNone/>
            </a:pPr>
            <a:r>
              <a:rPr lang="ja-JP" sz="1800" dirty="0">
                <a:solidFill>
                  <a:schemeClr val="dk1"/>
                </a:solidFill>
                <a:latin typeface="Noto Sans CJK JP Medium"/>
                <a:ea typeface="Noto Sans CJK JP Medium"/>
                <a:cs typeface="Noto Sans CJK JP Medium"/>
                <a:sym typeface="Noto Sans CJK JP Medium"/>
              </a:rPr>
              <a:t>【なぜそれをやろうと思ったのか】- Why me</a:t>
            </a:r>
            <a:r>
              <a:rPr lang="ja-JP" altLang="en-US" sz="1800" dirty="0">
                <a:solidFill>
                  <a:schemeClr val="dk1"/>
                </a:solidFill>
                <a:latin typeface="Noto Sans CJK JP Medium"/>
                <a:ea typeface="Noto Sans CJK JP Medium"/>
                <a:cs typeface="Noto Sans CJK JP Medium"/>
                <a:sym typeface="Noto Sans CJK JP Medium"/>
              </a:rPr>
              <a:t>　その１</a:t>
            </a:r>
            <a:endParaRPr sz="1800" dirty="0"/>
          </a:p>
        </p:txBody>
      </p:sp>
      <p:sp>
        <p:nvSpPr>
          <p:cNvPr id="4" name="Google Shape;68;p4">
            <a:extLst>
              <a:ext uri="{FF2B5EF4-FFF2-40B4-BE49-F238E27FC236}">
                <a16:creationId xmlns:a16="http://schemas.microsoft.com/office/drawing/2014/main" id="{B745C4F1-6379-43A6-AB2D-9FC70BA0B6BD}"/>
              </a:ext>
            </a:extLst>
          </p:cNvPr>
          <p:cNvSpPr txBox="1"/>
          <p:nvPr/>
        </p:nvSpPr>
        <p:spPr>
          <a:xfrm>
            <a:off x="424575" y="1709321"/>
            <a:ext cx="11610000" cy="4881937"/>
          </a:xfrm>
          <a:prstGeom prst="rect">
            <a:avLst/>
          </a:prstGeom>
          <a:noFill/>
          <a:ln>
            <a:noFill/>
          </a:ln>
        </p:spPr>
        <p:txBody>
          <a:bodyPr spcFirstLastPara="1" wrap="square" lIns="91425" tIns="45700" rIns="91425" bIns="45700" anchor="t" anchorCtr="0">
            <a:spAutoFit/>
          </a:bodyPr>
          <a:lstStyle/>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・リカレント教育を担当した際に、シニア層が最新のスキルを有していないことが分かりました。</a:t>
            </a:r>
            <a:endParaRPr lang="en-US" altLang="ja-JP" sz="1800" dirty="0">
              <a:solidFill>
                <a:schemeClr val="dk1"/>
              </a:solidFill>
              <a:latin typeface="Noto Sans CJK JP Medium"/>
              <a:ea typeface="Noto Sans CJK JP Medium"/>
              <a:cs typeface="Noto Sans CJK JP Medium"/>
              <a:sym typeface="Noto Sans CJK JP Medium"/>
            </a:endParaRPr>
          </a:p>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　一方で、シニア層には新たなスキルを学習する機会がないこともわかりました。</a:t>
            </a:r>
            <a:endParaRPr lang="en-US" altLang="ja-JP" sz="1800" dirty="0">
              <a:solidFill>
                <a:schemeClr val="dk1"/>
              </a:solidFill>
              <a:latin typeface="Noto Sans CJK JP Medium"/>
              <a:ea typeface="Noto Sans CJK JP Medium"/>
              <a:cs typeface="Noto Sans CJK JP Medium"/>
              <a:sym typeface="Noto Sans CJK JP Medium"/>
            </a:endParaRPr>
          </a:p>
          <a:p>
            <a:pPr marL="0" lvl="0" indent="0" algn="just" rtl="0">
              <a:lnSpc>
                <a:spcPct val="133333"/>
              </a:lnSpc>
              <a:spcBef>
                <a:spcPts val="0"/>
              </a:spcBef>
              <a:spcAft>
                <a:spcPts val="0"/>
              </a:spcAft>
              <a:buClr>
                <a:schemeClr val="dk1"/>
              </a:buClr>
              <a:buSzPts val="1100"/>
              <a:buFont typeface="Arial"/>
              <a:buNone/>
            </a:pPr>
            <a:endParaRPr lang="ja-JP" altLang="en-US" sz="1800" dirty="0">
              <a:solidFill>
                <a:schemeClr val="dk1"/>
              </a:solidFill>
              <a:latin typeface="Noto Sans CJK JP Medium"/>
              <a:ea typeface="Noto Sans CJK JP Medium"/>
              <a:cs typeface="Noto Sans CJK JP Medium"/>
              <a:sym typeface="Noto Sans CJK JP Medium"/>
            </a:endParaRPr>
          </a:p>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シニア学習カリキュラムを検討し、その受講生を選定する際に基礎となるデータが人事データしかなく、「経歴」「所有する資格」は把握できても、各自の趣向など「その人となり」を把握できませんでした。</a:t>
            </a:r>
            <a:endParaRPr lang="en-US" altLang="ja-JP" sz="1800" dirty="0">
              <a:solidFill>
                <a:schemeClr val="dk1"/>
              </a:solidFill>
              <a:latin typeface="Noto Sans CJK JP Medium"/>
              <a:ea typeface="Noto Sans CJK JP Medium"/>
              <a:cs typeface="Noto Sans CJK JP Medium"/>
              <a:sym typeface="Noto Sans CJK JP Medium"/>
            </a:endParaRPr>
          </a:p>
          <a:p>
            <a:pPr marL="0" lvl="0" indent="0" algn="just" rtl="0">
              <a:lnSpc>
                <a:spcPct val="133333"/>
              </a:lnSpc>
              <a:spcBef>
                <a:spcPts val="0"/>
              </a:spcBef>
              <a:spcAft>
                <a:spcPts val="0"/>
              </a:spcAft>
              <a:buClr>
                <a:schemeClr val="dk1"/>
              </a:buClr>
              <a:buSzPts val="1100"/>
              <a:buFont typeface="Arial"/>
              <a:buNone/>
            </a:pPr>
            <a:endParaRPr lang="ja-JP" altLang="en-US" sz="1800" dirty="0">
              <a:solidFill>
                <a:schemeClr val="dk1"/>
              </a:solidFill>
              <a:latin typeface="Noto Sans CJK JP Medium"/>
              <a:ea typeface="Noto Sans CJK JP Medium"/>
              <a:cs typeface="Noto Sans CJK JP Medium"/>
              <a:sym typeface="Noto Sans CJK JP Medium"/>
            </a:endParaRPr>
          </a:p>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・また、人事異動案の検討では、人事データやそれまでの当該職員との交流（過去に同じ職場だった）を</a:t>
            </a:r>
            <a:br>
              <a:rPr lang="en-US" altLang="ja-JP" sz="1800" dirty="0">
                <a:solidFill>
                  <a:schemeClr val="dk1"/>
                </a:solidFill>
                <a:latin typeface="Noto Sans CJK JP Medium"/>
                <a:ea typeface="Noto Sans CJK JP Medium"/>
                <a:cs typeface="Noto Sans CJK JP Medium"/>
                <a:sym typeface="Noto Sans CJK JP Medium"/>
              </a:rPr>
            </a:br>
            <a:r>
              <a:rPr lang="ja-JP" altLang="en-US" sz="1800" dirty="0">
                <a:solidFill>
                  <a:schemeClr val="dk1"/>
                </a:solidFill>
                <a:latin typeface="Noto Sans CJK JP Medium"/>
                <a:ea typeface="Noto Sans CJK JP Medium"/>
                <a:cs typeface="Noto Sans CJK JP Medium"/>
                <a:sym typeface="Noto Sans CJK JP Medium"/>
              </a:rPr>
              <a:t>　手掛かりに判断しており、管理職の経験と人脈で人事異動を行うため客観性を欠いていました。</a:t>
            </a:r>
          </a:p>
          <a:p>
            <a:pPr lvl="2" algn="just">
              <a:lnSpc>
                <a:spcPct val="133333"/>
              </a:lnSpc>
              <a:buClr>
                <a:schemeClr val="dk1"/>
              </a:buClr>
              <a:buSzPts val="1100"/>
            </a:pPr>
            <a:r>
              <a:rPr lang="ja-JP" altLang="en-US" sz="1800" dirty="0">
                <a:solidFill>
                  <a:schemeClr val="dk1"/>
                </a:solidFill>
                <a:latin typeface="Noto Sans CJK JP Medium"/>
                <a:ea typeface="Noto Sans CJK JP Medium"/>
                <a:cs typeface="Noto Sans CJK JP Medium"/>
                <a:sym typeface="Noto Sans CJK JP Medium"/>
              </a:rPr>
              <a:t>　　　</a:t>
            </a:r>
            <a:r>
              <a:rPr lang="ja-JP" altLang="en-US" sz="1800" dirty="0">
                <a:solidFill>
                  <a:srgbClr val="FF0000"/>
                </a:solidFill>
                <a:latin typeface="Noto Sans CJK JP Medium"/>
                <a:ea typeface="Noto Sans CJK JP Medium"/>
                <a:cs typeface="Noto Sans CJK JP Medium"/>
                <a:sym typeface="Noto Sans CJK JP Medium"/>
              </a:rPr>
              <a:t>弊害</a:t>
            </a:r>
            <a:r>
              <a:rPr lang="ja-JP" altLang="en-US" sz="1800" dirty="0">
                <a:solidFill>
                  <a:schemeClr val="dk1"/>
                </a:solidFill>
                <a:latin typeface="Noto Sans CJK JP Medium"/>
                <a:ea typeface="Noto Sans CJK JP Medium"/>
                <a:cs typeface="Noto Sans CJK JP Medium"/>
                <a:sym typeface="Noto Sans CJK JP Medium"/>
              </a:rPr>
              <a:t>「管理職の経験と人脈で人事異動を行う」</a:t>
            </a:r>
          </a:p>
          <a:p>
            <a:pPr lvl="2" algn="just">
              <a:lnSpc>
                <a:spcPct val="133333"/>
              </a:lnSpc>
              <a:buClr>
                <a:schemeClr val="dk1"/>
              </a:buClr>
              <a:buSzPts val="1100"/>
            </a:pPr>
            <a:r>
              <a:rPr lang="ja-JP" altLang="en-US" sz="1800" dirty="0">
                <a:solidFill>
                  <a:schemeClr val="dk1"/>
                </a:solidFill>
                <a:latin typeface="Noto Sans CJK JP Medium"/>
                <a:ea typeface="Noto Sans CJK JP Medium"/>
                <a:cs typeface="Noto Sans CJK JP Medium"/>
                <a:sym typeface="Noto Sans CJK JP Medium"/>
              </a:rPr>
              <a:t>　　　　→人となりを知らないので、知っている人を登用するしかない（狭い視野）</a:t>
            </a:r>
          </a:p>
          <a:p>
            <a:pPr lvl="2" algn="just">
              <a:lnSpc>
                <a:spcPct val="133333"/>
              </a:lnSpc>
              <a:buClr>
                <a:schemeClr val="dk1"/>
              </a:buClr>
              <a:buSzPts val="1100"/>
            </a:pPr>
            <a:r>
              <a:rPr lang="ja-JP" altLang="en-US" sz="1800" dirty="0">
                <a:solidFill>
                  <a:schemeClr val="dk1"/>
                </a:solidFill>
                <a:latin typeface="Noto Sans CJK JP Medium"/>
                <a:ea typeface="Noto Sans CJK JP Medium"/>
                <a:cs typeface="Noto Sans CJK JP Medium"/>
                <a:sym typeface="Noto Sans CJK JP Medium"/>
              </a:rPr>
              <a:t>　　　　→過去に同じ部署にいたメンバーが、再度同じ部署にあつまる（村社会）</a:t>
            </a:r>
          </a:p>
          <a:p>
            <a:pPr lvl="2" algn="just">
              <a:lnSpc>
                <a:spcPct val="133333"/>
              </a:lnSpc>
              <a:buClr>
                <a:schemeClr val="dk1"/>
              </a:buClr>
              <a:buSzPts val="1100"/>
            </a:pPr>
            <a:r>
              <a:rPr lang="ja-JP" altLang="en-US" sz="1800" dirty="0">
                <a:solidFill>
                  <a:schemeClr val="dk1"/>
                </a:solidFill>
                <a:latin typeface="Noto Sans CJK JP Medium"/>
                <a:ea typeface="Noto Sans CJK JP Medium"/>
                <a:cs typeface="Noto Sans CJK JP Medium"/>
                <a:sym typeface="Noto Sans CJK JP Medium"/>
              </a:rPr>
              <a:t>　　　　→えらい方が出るとお友達が部長などのポストを占有する（派閥）</a:t>
            </a:r>
          </a:p>
          <a:p>
            <a:pPr marL="0" lvl="0" indent="0" algn="just" rtl="0">
              <a:lnSpc>
                <a:spcPct val="133333"/>
              </a:lnSpc>
              <a:spcBef>
                <a:spcPts val="0"/>
              </a:spcBef>
              <a:spcAft>
                <a:spcPts val="0"/>
              </a:spcAft>
              <a:buClr>
                <a:schemeClr val="dk1"/>
              </a:buClr>
              <a:buSzPts val="1100"/>
              <a:buFont typeface="Arial"/>
              <a:buNone/>
            </a:pPr>
            <a:endParaRPr lang="ja-JP" altLang="en-US" sz="1800" dirty="0">
              <a:solidFill>
                <a:schemeClr val="dk1"/>
              </a:solidFill>
              <a:latin typeface="Noto Sans CJK JP Medium"/>
              <a:ea typeface="Noto Sans CJK JP Medium"/>
              <a:cs typeface="Noto Sans CJK JP Medium"/>
              <a:sym typeface="Noto Sans CJK JP Medium"/>
            </a:endParaRPr>
          </a:p>
        </p:txBody>
      </p:sp>
      <p:sp>
        <p:nvSpPr>
          <p:cNvPr id="2" name="四角形: 角を丸くする 1">
            <a:extLst>
              <a:ext uri="{FF2B5EF4-FFF2-40B4-BE49-F238E27FC236}">
                <a16:creationId xmlns:a16="http://schemas.microsoft.com/office/drawing/2014/main" id="{3E41B1BF-EA85-495A-A8DA-C330AF765873}"/>
              </a:ext>
            </a:extLst>
          </p:cNvPr>
          <p:cNvSpPr/>
          <p:nvPr/>
        </p:nvSpPr>
        <p:spPr>
          <a:xfrm>
            <a:off x="942681" y="4675694"/>
            <a:ext cx="10926046" cy="191556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a:extLst>
              <a:ext uri="{FF2B5EF4-FFF2-40B4-BE49-F238E27FC236}">
                <a16:creationId xmlns:a16="http://schemas.microsoft.com/office/drawing/2014/main" id="{F85CA5F4-E1DA-4783-808F-3EEEA8948B4A}"/>
              </a:ext>
            </a:extLst>
          </p:cNvPr>
          <p:cNvPicPr>
            <a:picLocks noChangeAspect="1"/>
          </p:cNvPicPr>
          <p:nvPr/>
        </p:nvPicPr>
        <p:blipFill>
          <a:blip r:embed="rId3"/>
          <a:stretch>
            <a:fillRect/>
          </a:stretch>
        </p:blipFill>
        <p:spPr>
          <a:xfrm>
            <a:off x="9051956" y="5262074"/>
            <a:ext cx="1108340" cy="880493"/>
          </a:xfrm>
          <a:prstGeom prst="rect">
            <a:avLst/>
          </a:prstGeom>
        </p:spPr>
      </p:pic>
      <p:pic>
        <p:nvPicPr>
          <p:cNvPr id="10" name="図 9">
            <a:extLst>
              <a:ext uri="{FF2B5EF4-FFF2-40B4-BE49-F238E27FC236}">
                <a16:creationId xmlns:a16="http://schemas.microsoft.com/office/drawing/2014/main" id="{B87002D4-8EEC-44AE-B48A-A3CAA1CB13D8}"/>
              </a:ext>
            </a:extLst>
          </p:cNvPr>
          <p:cNvPicPr>
            <a:picLocks noChangeAspect="1"/>
          </p:cNvPicPr>
          <p:nvPr/>
        </p:nvPicPr>
        <p:blipFill>
          <a:blip r:embed="rId4"/>
          <a:stretch>
            <a:fillRect/>
          </a:stretch>
        </p:blipFill>
        <p:spPr>
          <a:xfrm>
            <a:off x="10468989" y="5046205"/>
            <a:ext cx="1264682" cy="1214095"/>
          </a:xfrm>
          <a:prstGeom prst="rect">
            <a:avLst/>
          </a:prstGeom>
        </p:spPr>
      </p:pic>
    </p:spTree>
    <p:extLst>
      <p:ext uri="{BB962C8B-B14F-4D97-AF65-F5344CB8AC3E}">
        <p14:creationId xmlns:p14="http://schemas.microsoft.com/office/powerpoint/2010/main" val="3520959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4"/>
          <p:cNvSpPr txBox="1">
            <a:spLocks noGrp="1"/>
          </p:cNvSpPr>
          <p:nvPr>
            <p:ph type="title"/>
          </p:nvPr>
        </p:nvSpPr>
        <p:spPr>
          <a:xfrm>
            <a:off x="0" y="154853"/>
            <a:ext cx="12192000" cy="854075"/>
          </a:xfrm>
          <a:prstGeom prst="rect">
            <a:avLst/>
          </a:prstGeom>
          <a:noFill/>
          <a:ln>
            <a:noFill/>
          </a:ln>
        </p:spPr>
        <p:txBody>
          <a:bodyPr spcFirstLastPara="1" wrap="square" lIns="91425" tIns="45700" rIns="91425" bIns="45700" anchor="ctr" anchorCtr="0">
            <a:normAutofit/>
          </a:bodyPr>
          <a:lstStyle/>
          <a:p>
            <a:pPr marL="273050" lvl="0" indent="0" algn="l" rtl="0">
              <a:lnSpc>
                <a:spcPct val="90000"/>
              </a:lnSpc>
              <a:spcBef>
                <a:spcPts val="0"/>
              </a:spcBef>
              <a:spcAft>
                <a:spcPts val="0"/>
              </a:spcAft>
              <a:buClr>
                <a:srgbClr val="F2F2F2"/>
              </a:buClr>
              <a:buSzPts val="3200"/>
              <a:buFont typeface="Arial"/>
              <a:buNone/>
            </a:pPr>
            <a:r>
              <a:rPr lang="ja-JP"/>
              <a:t>なぜそれを創りたいのか。- Why me</a:t>
            </a:r>
            <a:endParaRPr/>
          </a:p>
        </p:txBody>
      </p:sp>
      <p:sp>
        <p:nvSpPr>
          <p:cNvPr id="68" name="Google Shape;68;p4"/>
          <p:cNvSpPr txBox="1"/>
          <p:nvPr/>
        </p:nvSpPr>
        <p:spPr>
          <a:xfrm>
            <a:off x="424575" y="1316735"/>
            <a:ext cx="11610000" cy="468000"/>
          </a:xfrm>
          <a:prstGeom prst="rect">
            <a:avLst/>
          </a:prstGeom>
          <a:noFill/>
          <a:ln>
            <a:noFill/>
          </a:ln>
        </p:spPr>
        <p:txBody>
          <a:bodyPr spcFirstLastPara="1" wrap="square" lIns="91425" tIns="45700" rIns="91425" bIns="45700" anchor="t" anchorCtr="0">
            <a:spAutoFit/>
          </a:bodyPr>
          <a:lstStyle/>
          <a:p>
            <a:pPr marL="0" lvl="0" indent="0" algn="just" rtl="0">
              <a:lnSpc>
                <a:spcPct val="133333"/>
              </a:lnSpc>
              <a:spcBef>
                <a:spcPts val="0"/>
              </a:spcBef>
              <a:spcAft>
                <a:spcPts val="0"/>
              </a:spcAft>
              <a:buClr>
                <a:schemeClr val="dk1"/>
              </a:buClr>
              <a:buSzPts val="1100"/>
              <a:buFont typeface="Arial"/>
              <a:buNone/>
            </a:pPr>
            <a:r>
              <a:rPr lang="ja-JP" sz="1800" dirty="0">
                <a:solidFill>
                  <a:schemeClr val="dk1"/>
                </a:solidFill>
                <a:latin typeface="Noto Sans CJK JP Medium"/>
                <a:ea typeface="Noto Sans CJK JP Medium"/>
                <a:cs typeface="Noto Sans CJK JP Medium"/>
                <a:sym typeface="Noto Sans CJK JP Medium"/>
              </a:rPr>
              <a:t>【なぜそれをやろうと思ったのか】- Why me</a:t>
            </a:r>
            <a:r>
              <a:rPr lang="ja-JP" altLang="en-US" sz="1800" dirty="0">
                <a:solidFill>
                  <a:schemeClr val="dk1"/>
                </a:solidFill>
                <a:latin typeface="Noto Sans CJK JP Medium"/>
                <a:ea typeface="Noto Sans CJK JP Medium"/>
                <a:cs typeface="Noto Sans CJK JP Medium"/>
                <a:sym typeface="Noto Sans CJK JP Medium"/>
              </a:rPr>
              <a:t>　その２</a:t>
            </a:r>
            <a:endParaRPr sz="1800" dirty="0"/>
          </a:p>
        </p:txBody>
      </p:sp>
      <p:sp>
        <p:nvSpPr>
          <p:cNvPr id="4" name="Google Shape;68;p4">
            <a:extLst>
              <a:ext uri="{FF2B5EF4-FFF2-40B4-BE49-F238E27FC236}">
                <a16:creationId xmlns:a16="http://schemas.microsoft.com/office/drawing/2014/main" id="{B745C4F1-6379-43A6-AB2D-9FC70BA0B6BD}"/>
              </a:ext>
            </a:extLst>
          </p:cNvPr>
          <p:cNvSpPr txBox="1"/>
          <p:nvPr/>
        </p:nvSpPr>
        <p:spPr>
          <a:xfrm>
            <a:off x="424575" y="1709321"/>
            <a:ext cx="11610000" cy="2671332"/>
          </a:xfrm>
          <a:prstGeom prst="rect">
            <a:avLst/>
          </a:prstGeom>
          <a:noFill/>
          <a:ln>
            <a:noFill/>
          </a:ln>
        </p:spPr>
        <p:txBody>
          <a:bodyPr spcFirstLastPara="1" wrap="square" lIns="91425" tIns="45700" rIns="91425" bIns="45700" anchor="t" anchorCtr="0">
            <a:spAutoFit/>
          </a:bodyPr>
          <a:lstStyle/>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・新たに「人となり」を示すデータベースを作成し、より各自の個性を把握した人事異動を可能としたいです。</a:t>
            </a:r>
          </a:p>
          <a:p>
            <a:pPr marL="0" lvl="0" indent="0" algn="just" rtl="0">
              <a:lnSpc>
                <a:spcPct val="133333"/>
              </a:lnSpc>
              <a:spcBef>
                <a:spcPts val="0"/>
              </a:spcBef>
              <a:spcAft>
                <a:spcPts val="0"/>
              </a:spcAft>
              <a:buClr>
                <a:schemeClr val="dk1"/>
              </a:buClr>
              <a:buSzPts val="1100"/>
              <a:buFont typeface="Arial"/>
              <a:buNone/>
            </a:pPr>
            <a:endParaRPr lang="en-US" altLang="ja-JP" sz="1800" dirty="0">
              <a:solidFill>
                <a:schemeClr val="dk1"/>
              </a:solidFill>
              <a:latin typeface="Noto Sans CJK JP Medium"/>
              <a:ea typeface="Noto Sans CJK JP Medium"/>
              <a:cs typeface="Noto Sans CJK JP Medium"/>
              <a:sym typeface="Noto Sans CJK JP Medium"/>
            </a:endParaRPr>
          </a:p>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・また、「人となり」を示すデータベースを構築することで、新規事業展開やプロジェクト、</a:t>
            </a:r>
            <a:br>
              <a:rPr lang="en-US" altLang="ja-JP" sz="1800" dirty="0">
                <a:solidFill>
                  <a:schemeClr val="dk1"/>
                </a:solidFill>
                <a:latin typeface="Noto Sans CJK JP Medium"/>
                <a:ea typeface="Noto Sans CJK JP Medium"/>
                <a:cs typeface="Noto Sans CJK JP Medium"/>
                <a:sym typeface="Noto Sans CJK JP Medium"/>
              </a:rPr>
            </a:br>
            <a:r>
              <a:rPr lang="ja-JP" altLang="en-US" sz="1800" dirty="0">
                <a:solidFill>
                  <a:schemeClr val="dk1"/>
                </a:solidFill>
                <a:latin typeface="Noto Sans CJK JP Medium"/>
                <a:ea typeface="Noto Sans CJK JP Medium"/>
                <a:cs typeface="Noto Sans CJK JP Medium"/>
                <a:sym typeface="Noto Sans CJK JP Medium"/>
              </a:rPr>
              <a:t>　勉強会の開催などで、組織内の各自のスキルを最大限発揮できる体制を構築したいです。</a:t>
            </a:r>
            <a:endParaRPr lang="en-US" altLang="ja-JP" sz="1800" dirty="0">
              <a:solidFill>
                <a:schemeClr val="dk1"/>
              </a:solidFill>
              <a:latin typeface="Noto Sans CJK JP Medium"/>
              <a:ea typeface="Noto Sans CJK JP Medium"/>
              <a:cs typeface="Noto Sans CJK JP Medium"/>
              <a:sym typeface="Noto Sans CJK JP Medium"/>
            </a:endParaRPr>
          </a:p>
          <a:p>
            <a:pPr marL="0" lvl="0" indent="0" algn="just" rtl="0">
              <a:lnSpc>
                <a:spcPct val="133333"/>
              </a:lnSpc>
              <a:spcBef>
                <a:spcPts val="0"/>
              </a:spcBef>
              <a:spcAft>
                <a:spcPts val="0"/>
              </a:spcAft>
              <a:buClr>
                <a:schemeClr val="dk1"/>
              </a:buClr>
              <a:buSzPts val="1100"/>
              <a:buFont typeface="Arial"/>
              <a:buNone/>
            </a:pPr>
            <a:endParaRPr lang="en-US" sz="1800" dirty="0">
              <a:solidFill>
                <a:schemeClr val="dk1"/>
              </a:solidFill>
              <a:latin typeface="Noto Sans CJK JP Medium"/>
              <a:sym typeface="Noto Sans CJK JP Medium"/>
            </a:endParaRPr>
          </a:p>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sym typeface="Noto Sans CJK JP Medium"/>
              </a:rPr>
              <a:t>・</a:t>
            </a:r>
            <a:r>
              <a:rPr lang="ja-JP" altLang="en-US" sz="1800" dirty="0">
                <a:solidFill>
                  <a:schemeClr val="dk1"/>
                </a:solidFill>
                <a:latin typeface="Noto Sans CJK JP Medium"/>
                <a:ea typeface="Noto Sans CJK JP Medium"/>
                <a:cs typeface="Noto Sans CJK JP Medium"/>
                <a:sym typeface="Noto Sans CJK JP Medium"/>
              </a:rPr>
              <a:t>「人となり」を示すデータベースを構築すれば、異動・新規事業展開・人材育成・リカレント教育など</a:t>
            </a:r>
            <a:br>
              <a:rPr lang="en-US" altLang="ja-JP" sz="1800" dirty="0">
                <a:solidFill>
                  <a:schemeClr val="dk1"/>
                </a:solidFill>
                <a:latin typeface="Noto Sans CJK JP Medium"/>
                <a:ea typeface="Noto Sans CJK JP Medium"/>
                <a:cs typeface="Noto Sans CJK JP Medium"/>
                <a:sym typeface="Noto Sans CJK JP Medium"/>
              </a:rPr>
            </a:br>
            <a:r>
              <a:rPr lang="ja-JP" altLang="en-US" sz="1800" dirty="0">
                <a:solidFill>
                  <a:schemeClr val="dk1"/>
                </a:solidFill>
                <a:latin typeface="Noto Sans CJK JP Medium"/>
                <a:ea typeface="Noto Sans CJK JP Medium"/>
                <a:cs typeface="Noto Sans CJK JP Medium"/>
                <a:sym typeface="Noto Sans CJK JP Medium"/>
              </a:rPr>
              <a:t>　多方面で活用できます。</a:t>
            </a:r>
            <a:endParaRPr sz="1800" dirty="0"/>
          </a:p>
        </p:txBody>
      </p:sp>
      <p:pic>
        <p:nvPicPr>
          <p:cNvPr id="3" name="図 2">
            <a:extLst>
              <a:ext uri="{FF2B5EF4-FFF2-40B4-BE49-F238E27FC236}">
                <a16:creationId xmlns:a16="http://schemas.microsoft.com/office/drawing/2014/main" id="{B443AACC-CB32-47B9-8696-2F58C0A2CC9F}"/>
              </a:ext>
            </a:extLst>
          </p:cNvPr>
          <p:cNvPicPr>
            <a:picLocks noChangeAspect="1"/>
          </p:cNvPicPr>
          <p:nvPr/>
        </p:nvPicPr>
        <p:blipFill>
          <a:blip r:embed="rId3"/>
          <a:stretch>
            <a:fillRect/>
          </a:stretch>
        </p:blipFill>
        <p:spPr>
          <a:xfrm>
            <a:off x="5358618" y="3986467"/>
            <a:ext cx="2934109" cy="2324424"/>
          </a:xfrm>
          <a:prstGeom prst="rect">
            <a:avLst/>
          </a:prstGeom>
        </p:spPr>
      </p:pic>
      <p:sp>
        <p:nvSpPr>
          <p:cNvPr id="5" name="テキスト ボックス 4">
            <a:extLst>
              <a:ext uri="{FF2B5EF4-FFF2-40B4-BE49-F238E27FC236}">
                <a16:creationId xmlns:a16="http://schemas.microsoft.com/office/drawing/2014/main" id="{FF9F0E05-A969-4CAF-B653-19B6617000CA}"/>
              </a:ext>
            </a:extLst>
          </p:cNvPr>
          <p:cNvSpPr txBox="1"/>
          <p:nvPr/>
        </p:nvSpPr>
        <p:spPr>
          <a:xfrm>
            <a:off x="6400799" y="4380653"/>
            <a:ext cx="1126837" cy="307777"/>
          </a:xfrm>
          <a:prstGeom prst="rect">
            <a:avLst/>
          </a:prstGeom>
          <a:noFill/>
        </p:spPr>
        <p:txBody>
          <a:bodyPr wrap="square" rtlCol="0">
            <a:spAutoFit/>
          </a:bodyPr>
          <a:lstStyle/>
          <a:p>
            <a:r>
              <a:rPr kumimoji="1" lang="ja-JP" altLang="en-US" b="1" dirty="0">
                <a:latin typeface="BIZ UDPゴシック" panose="020B0400000000000000" pitchFamily="50" charset="-128"/>
                <a:ea typeface="BIZ UDPゴシック" panose="020B0400000000000000" pitchFamily="50" charset="-128"/>
              </a:rPr>
              <a:t>人となり</a:t>
            </a:r>
          </a:p>
        </p:txBody>
      </p:sp>
      <p:pic>
        <p:nvPicPr>
          <p:cNvPr id="7" name="図 6">
            <a:extLst>
              <a:ext uri="{FF2B5EF4-FFF2-40B4-BE49-F238E27FC236}">
                <a16:creationId xmlns:a16="http://schemas.microsoft.com/office/drawing/2014/main" id="{929CAA96-BA60-4BB0-A2AF-372C098C96E8}"/>
              </a:ext>
            </a:extLst>
          </p:cNvPr>
          <p:cNvPicPr>
            <a:picLocks noChangeAspect="1"/>
          </p:cNvPicPr>
          <p:nvPr/>
        </p:nvPicPr>
        <p:blipFill>
          <a:blip r:embed="rId4"/>
          <a:stretch>
            <a:fillRect/>
          </a:stretch>
        </p:blipFill>
        <p:spPr>
          <a:xfrm>
            <a:off x="1021437" y="4591146"/>
            <a:ext cx="3740320" cy="150925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5"/>
          <p:cNvSpPr txBox="1">
            <a:spLocks noGrp="1"/>
          </p:cNvSpPr>
          <p:nvPr>
            <p:ph type="title"/>
          </p:nvPr>
        </p:nvSpPr>
        <p:spPr>
          <a:xfrm>
            <a:off x="0" y="154853"/>
            <a:ext cx="12192000" cy="854075"/>
          </a:xfrm>
          <a:prstGeom prst="rect">
            <a:avLst/>
          </a:prstGeom>
          <a:noFill/>
          <a:ln>
            <a:noFill/>
          </a:ln>
        </p:spPr>
        <p:txBody>
          <a:bodyPr spcFirstLastPara="1" wrap="square" lIns="91425" tIns="45700" rIns="91425" bIns="45700" anchor="ctr" anchorCtr="0">
            <a:normAutofit/>
          </a:bodyPr>
          <a:lstStyle/>
          <a:p>
            <a:pPr marL="273050" lvl="0" indent="0" algn="l" rtl="0">
              <a:lnSpc>
                <a:spcPct val="90000"/>
              </a:lnSpc>
              <a:spcBef>
                <a:spcPts val="0"/>
              </a:spcBef>
              <a:spcAft>
                <a:spcPts val="0"/>
              </a:spcAft>
              <a:buClr>
                <a:srgbClr val="F2F2F2"/>
              </a:buClr>
              <a:buSzPts val="3200"/>
              <a:buFont typeface="Arial"/>
              <a:buNone/>
            </a:pPr>
            <a:r>
              <a:rPr lang="ja-JP"/>
              <a:t>ユーザーとなる人と、彼らの課題は？ - Who/What</a:t>
            </a:r>
            <a:endParaRPr/>
          </a:p>
        </p:txBody>
      </p:sp>
      <p:sp>
        <p:nvSpPr>
          <p:cNvPr id="74" name="Google Shape;74;p5"/>
          <p:cNvSpPr txBox="1"/>
          <p:nvPr/>
        </p:nvSpPr>
        <p:spPr>
          <a:xfrm>
            <a:off x="532950" y="1357525"/>
            <a:ext cx="8446800" cy="854100"/>
          </a:xfrm>
          <a:prstGeom prst="rect">
            <a:avLst/>
          </a:prstGeom>
          <a:noFill/>
          <a:ln>
            <a:noFill/>
          </a:ln>
        </p:spPr>
        <p:txBody>
          <a:bodyPr spcFirstLastPara="1" wrap="square" lIns="91425" tIns="91425" rIns="91425" bIns="91425" anchor="t" anchorCtr="0">
            <a:noAutofit/>
          </a:bodyPr>
          <a:lstStyle/>
          <a:p>
            <a:pPr marL="0" lvl="0" indent="0" algn="just" rtl="0">
              <a:lnSpc>
                <a:spcPct val="133333"/>
              </a:lnSpc>
              <a:spcBef>
                <a:spcPts val="0"/>
              </a:spcBef>
              <a:spcAft>
                <a:spcPts val="0"/>
              </a:spcAft>
              <a:buClr>
                <a:schemeClr val="dk1"/>
              </a:buClr>
              <a:buSzPts val="1100"/>
              <a:buFont typeface="Arial"/>
              <a:buNone/>
            </a:pPr>
            <a:r>
              <a:rPr lang="ja-JP" sz="1800" dirty="0">
                <a:solidFill>
                  <a:schemeClr val="dk1"/>
                </a:solidFill>
                <a:latin typeface="Noto Sans CJK JP Medium"/>
                <a:ea typeface="Noto Sans CJK JP Medium"/>
                <a:cs typeface="Noto Sans CJK JP Medium"/>
                <a:sym typeface="Noto Sans CJK JP Medium"/>
              </a:rPr>
              <a:t>【ユーザーと彼らの課題は？ - Who/What】</a:t>
            </a:r>
            <a:endParaRPr sz="1800" dirty="0">
              <a:solidFill>
                <a:schemeClr val="dk1"/>
              </a:solidFill>
              <a:latin typeface="Noto Sans CJK JP Medium"/>
              <a:ea typeface="Noto Sans CJK JP Medium"/>
              <a:cs typeface="Noto Sans CJK JP Medium"/>
              <a:sym typeface="Noto Sans CJK JP Medium"/>
            </a:endParaRPr>
          </a:p>
          <a:p>
            <a:pPr marL="0" lvl="0" indent="0" algn="l" rtl="0">
              <a:spcBef>
                <a:spcPts val="0"/>
              </a:spcBef>
              <a:spcAft>
                <a:spcPts val="0"/>
              </a:spcAft>
              <a:buNone/>
            </a:pPr>
            <a:endParaRPr dirty="0"/>
          </a:p>
        </p:txBody>
      </p:sp>
      <p:sp>
        <p:nvSpPr>
          <p:cNvPr id="4" name="Google Shape;68;p4">
            <a:extLst>
              <a:ext uri="{FF2B5EF4-FFF2-40B4-BE49-F238E27FC236}">
                <a16:creationId xmlns:a16="http://schemas.microsoft.com/office/drawing/2014/main" id="{346BA604-D5E9-4B26-A918-845C4036A369}"/>
              </a:ext>
            </a:extLst>
          </p:cNvPr>
          <p:cNvSpPr txBox="1"/>
          <p:nvPr/>
        </p:nvSpPr>
        <p:spPr>
          <a:xfrm>
            <a:off x="424575" y="1973271"/>
            <a:ext cx="11610000" cy="4145069"/>
          </a:xfrm>
          <a:prstGeom prst="rect">
            <a:avLst/>
          </a:prstGeom>
          <a:noFill/>
          <a:ln>
            <a:noFill/>
          </a:ln>
        </p:spPr>
        <p:txBody>
          <a:bodyPr spcFirstLastPara="1" wrap="square" lIns="91425" tIns="45700" rIns="91425" bIns="45700" anchor="t" anchorCtr="0">
            <a:spAutoFit/>
          </a:bodyPr>
          <a:lstStyle/>
          <a:p>
            <a:pPr marL="0" lvl="0" indent="0" algn="just" rtl="0">
              <a:lnSpc>
                <a:spcPct val="133333"/>
              </a:lnSpc>
              <a:spcBef>
                <a:spcPts val="0"/>
              </a:spcBef>
              <a:spcAft>
                <a:spcPts val="0"/>
              </a:spcAft>
              <a:buClr>
                <a:schemeClr val="dk1"/>
              </a:buClr>
              <a:buSzPts val="1100"/>
              <a:buFont typeface="Arial"/>
              <a:buNone/>
            </a:pPr>
            <a:endParaRPr lang="en-US" altLang="ja-JP" sz="1800" dirty="0">
              <a:solidFill>
                <a:schemeClr val="dk1"/>
              </a:solidFill>
              <a:latin typeface="Noto Sans CJK JP Medium"/>
              <a:ea typeface="Noto Sans CJK JP Medium"/>
              <a:cs typeface="Noto Sans CJK JP Medium"/>
              <a:sym typeface="Noto Sans CJK JP Medium"/>
            </a:endParaRPr>
          </a:p>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・現在、人事異動案を策定する管理職は、人事データや本人の人脈、関係者への情報収集など多大な時間を</a:t>
            </a:r>
            <a:br>
              <a:rPr lang="en-US" altLang="ja-JP" sz="1800" dirty="0">
                <a:solidFill>
                  <a:schemeClr val="dk1"/>
                </a:solidFill>
                <a:latin typeface="Noto Sans CJK JP Medium"/>
                <a:ea typeface="Noto Sans CJK JP Medium"/>
                <a:cs typeface="Noto Sans CJK JP Medium"/>
                <a:sym typeface="Noto Sans CJK JP Medium"/>
              </a:rPr>
            </a:br>
            <a:r>
              <a:rPr lang="ja-JP" altLang="en-US" sz="1800" dirty="0">
                <a:solidFill>
                  <a:schemeClr val="dk1"/>
                </a:solidFill>
                <a:latin typeface="Noto Sans CJK JP Medium"/>
                <a:ea typeface="Noto Sans CJK JP Medium"/>
                <a:cs typeface="Noto Sans CJK JP Medium"/>
                <a:sym typeface="Noto Sans CJK JP Medium"/>
              </a:rPr>
              <a:t>　かけて対応をしています。この業務の効率化が可能となります。</a:t>
            </a:r>
          </a:p>
          <a:p>
            <a:pPr algn="just">
              <a:lnSpc>
                <a:spcPct val="133333"/>
              </a:lnSpc>
              <a:buClr>
                <a:schemeClr val="dk1"/>
              </a:buClr>
              <a:buSzPts val="1100"/>
            </a:pPr>
            <a:r>
              <a:rPr lang="ja-JP" altLang="en-US" sz="1800" dirty="0">
                <a:solidFill>
                  <a:schemeClr val="dk1"/>
                </a:solidFill>
                <a:latin typeface="Noto Sans CJK JP Medium"/>
                <a:ea typeface="Noto Sans CJK JP Medium"/>
                <a:cs typeface="Noto Sans CJK JP Medium"/>
                <a:sym typeface="Noto Sans CJK JP Medium"/>
              </a:rPr>
              <a:t>・プロジェクトや新たな業務を開始する際に、必要なスキルを有する方を見つけやすくなります。</a:t>
            </a:r>
            <a:endParaRPr lang="en-US" altLang="ja-JP" sz="1800" dirty="0">
              <a:solidFill>
                <a:schemeClr val="dk1"/>
              </a:solidFill>
              <a:latin typeface="Noto Sans CJK JP Medium"/>
              <a:ea typeface="Noto Sans CJK JP Medium"/>
              <a:cs typeface="Noto Sans CJK JP Medium"/>
              <a:sym typeface="Noto Sans CJK JP Medium"/>
            </a:endParaRPr>
          </a:p>
          <a:p>
            <a:pPr algn="just">
              <a:lnSpc>
                <a:spcPct val="133333"/>
              </a:lnSpc>
              <a:buClr>
                <a:schemeClr val="dk1"/>
              </a:buClr>
              <a:buSzPts val="1100"/>
            </a:pPr>
            <a:r>
              <a:rPr lang="ja-JP" altLang="en-US" sz="1800" dirty="0">
                <a:solidFill>
                  <a:schemeClr val="dk1"/>
                </a:solidFill>
                <a:latin typeface="Noto Sans CJK JP Medium"/>
                <a:ea typeface="Noto Sans CJK JP Medium"/>
                <a:cs typeface="Noto Sans CJK JP Medium"/>
                <a:sym typeface="Noto Sans CJK JP Medium"/>
              </a:rPr>
              <a:t>・自身の所属する部局を希望する者を正確に把握できます。</a:t>
            </a:r>
            <a:endParaRPr lang="en-US" altLang="ja-JP" sz="1800" dirty="0">
              <a:solidFill>
                <a:schemeClr val="dk1"/>
              </a:solidFill>
              <a:latin typeface="Noto Sans CJK JP Medium"/>
              <a:ea typeface="Noto Sans CJK JP Medium"/>
              <a:cs typeface="Noto Sans CJK JP Medium"/>
              <a:sym typeface="Noto Sans CJK JP Medium"/>
            </a:endParaRPr>
          </a:p>
          <a:p>
            <a:pPr algn="just">
              <a:lnSpc>
                <a:spcPct val="133333"/>
              </a:lnSpc>
              <a:buClr>
                <a:schemeClr val="dk1"/>
              </a:buClr>
              <a:buSzPts val="1100"/>
            </a:pPr>
            <a:endParaRPr lang="en-US" altLang="ja-JP" sz="1800" dirty="0">
              <a:solidFill>
                <a:schemeClr val="dk1"/>
              </a:solidFill>
              <a:latin typeface="Noto Sans CJK JP Medium"/>
              <a:ea typeface="Noto Sans CJK JP Medium"/>
              <a:cs typeface="Noto Sans CJK JP Medium"/>
              <a:sym typeface="Noto Sans CJK JP Medium"/>
            </a:endParaRPr>
          </a:p>
          <a:p>
            <a:pPr algn="just">
              <a:lnSpc>
                <a:spcPct val="133333"/>
              </a:lnSpc>
              <a:buClr>
                <a:schemeClr val="dk1"/>
              </a:buClr>
              <a:buSzPts val="1100"/>
            </a:pPr>
            <a:endParaRPr lang="ja-JP" altLang="en-US" sz="1800" dirty="0">
              <a:solidFill>
                <a:schemeClr val="dk1"/>
              </a:solidFill>
              <a:latin typeface="Noto Sans CJK JP Medium"/>
              <a:ea typeface="Noto Sans CJK JP Medium"/>
              <a:cs typeface="Noto Sans CJK JP Medium"/>
              <a:sym typeface="Noto Sans CJK JP Medium"/>
            </a:endParaRPr>
          </a:p>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・異動を希望する一般職からすれば、自身希望がどのように活かされているか把握できず、</a:t>
            </a:r>
            <a:br>
              <a:rPr lang="en-US" altLang="ja-JP" sz="1800" dirty="0">
                <a:solidFill>
                  <a:schemeClr val="dk1"/>
                </a:solidFill>
                <a:latin typeface="Noto Sans CJK JP Medium"/>
                <a:ea typeface="Noto Sans CJK JP Medium"/>
                <a:cs typeface="Noto Sans CJK JP Medium"/>
                <a:sym typeface="Noto Sans CJK JP Medium"/>
              </a:rPr>
            </a:br>
            <a:r>
              <a:rPr lang="ja-JP" altLang="en-US" sz="1800" dirty="0">
                <a:solidFill>
                  <a:schemeClr val="dk1"/>
                </a:solidFill>
                <a:latin typeface="Noto Sans CJK JP Medium"/>
                <a:ea typeface="Noto Sans CJK JP Medium"/>
                <a:cs typeface="Noto Sans CJK JP Medium"/>
                <a:sym typeface="Noto Sans CJK JP Medium"/>
              </a:rPr>
              <a:t>　管理職の人脈のみで、異動させられているという透明感にかけた状態になっています。どんな方が、</a:t>
            </a:r>
            <a:br>
              <a:rPr lang="en-US" altLang="ja-JP" sz="1800" dirty="0">
                <a:solidFill>
                  <a:schemeClr val="dk1"/>
                </a:solidFill>
                <a:latin typeface="Noto Sans CJK JP Medium"/>
                <a:ea typeface="Noto Sans CJK JP Medium"/>
                <a:cs typeface="Noto Sans CJK JP Medium"/>
                <a:sym typeface="Noto Sans CJK JP Medium"/>
              </a:rPr>
            </a:br>
            <a:r>
              <a:rPr lang="ja-JP" altLang="en-US" sz="1800" dirty="0">
                <a:solidFill>
                  <a:schemeClr val="dk1"/>
                </a:solidFill>
                <a:latin typeface="Noto Sans CJK JP Medium"/>
                <a:ea typeface="Noto Sans CJK JP Medium"/>
                <a:cs typeface="Noto Sans CJK JP Medium"/>
                <a:sym typeface="Noto Sans CJK JP Medium"/>
              </a:rPr>
              <a:t>　どの部署へ多く異動できているかを知ることで、各個人が目標とすべきスキルが明確になります。</a:t>
            </a:r>
          </a:p>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・データベースに自身の有するスキルを記載し、アピールすることで、新た職場への展開が期待できます。</a:t>
            </a:r>
          </a:p>
        </p:txBody>
      </p:sp>
      <p:sp>
        <p:nvSpPr>
          <p:cNvPr id="2" name="四角形: 角を丸くする 1">
            <a:extLst>
              <a:ext uri="{FF2B5EF4-FFF2-40B4-BE49-F238E27FC236}">
                <a16:creationId xmlns:a16="http://schemas.microsoft.com/office/drawing/2014/main" id="{4C6B3A2E-BF13-424C-A5E0-909704B81A72}"/>
              </a:ext>
            </a:extLst>
          </p:cNvPr>
          <p:cNvSpPr/>
          <p:nvPr/>
        </p:nvSpPr>
        <p:spPr>
          <a:xfrm>
            <a:off x="420105" y="1973270"/>
            <a:ext cx="1602659" cy="4558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sz="1600" b="1" dirty="0">
                <a:latin typeface="BIZ UDPゴシック" panose="020B0400000000000000" pitchFamily="50" charset="-128"/>
                <a:ea typeface="BIZ UDPゴシック" panose="020B0400000000000000" pitchFamily="50" charset="-128"/>
              </a:rPr>
              <a:t>管理職が利用</a:t>
            </a:r>
          </a:p>
        </p:txBody>
      </p:sp>
      <p:sp>
        <p:nvSpPr>
          <p:cNvPr id="7" name="四角形: 角を丸くする 6">
            <a:extLst>
              <a:ext uri="{FF2B5EF4-FFF2-40B4-BE49-F238E27FC236}">
                <a16:creationId xmlns:a16="http://schemas.microsoft.com/office/drawing/2014/main" id="{401A4053-78BC-4C93-965D-F51AEABDD9AE}"/>
              </a:ext>
            </a:extLst>
          </p:cNvPr>
          <p:cNvSpPr/>
          <p:nvPr/>
        </p:nvSpPr>
        <p:spPr>
          <a:xfrm>
            <a:off x="420105" y="4120724"/>
            <a:ext cx="1602659" cy="45589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sz="1600" b="1" dirty="0">
                <a:latin typeface="BIZ UDPゴシック" panose="020B0400000000000000" pitchFamily="50" charset="-128"/>
                <a:ea typeface="BIZ UDPゴシック" panose="020B0400000000000000" pitchFamily="50" charset="-128"/>
              </a:rPr>
              <a:t>一般職が利用</a:t>
            </a:r>
          </a:p>
        </p:txBody>
      </p:sp>
      <p:pic>
        <p:nvPicPr>
          <p:cNvPr id="5" name="図 4">
            <a:extLst>
              <a:ext uri="{FF2B5EF4-FFF2-40B4-BE49-F238E27FC236}">
                <a16:creationId xmlns:a16="http://schemas.microsoft.com/office/drawing/2014/main" id="{F49DEF30-59C9-4DEA-B5C0-A75203A408B9}"/>
              </a:ext>
            </a:extLst>
          </p:cNvPr>
          <p:cNvPicPr>
            <a:picLocks noChangeAspect="1"/>
          </p:cNvPicPr>
          <p:nvPr/>
        </p:nvPicPr>
        <p:blipFill>
          <a:blip r:embed="rId3"/>
          <a:stretch>
            <a:fillRect/>
          </a:stretch>
        </p:blipFill>
        <p:spPr>
          <a:xfrm>
            <a:off x="2131139" y="1782079"/>
            <a:ext cx="795994" cy="647084"/>
          </a:xfrm>
          <a:prstGeom prst="rect">
            <a:avLst/>
          </a:prstGeom>
        </p:spPr>
      </p:pic>
      <p:pic>
        <p:nvPicPr>
          <p:cNvPr id="9" name="図 8">
            <a:extLst>
              <a:ext uri="{FF2B5EF4-FFF2-40B4-BE49-F238E27FC236}">
                <a16:creationId xmlns:a16="http://schemas.microsoft.com/office/drawing/2014/main" id="{17D16FB7-7CB9-453E-94D3-F6D90A04DBDE}"/>
              </a:ext>
            </a:extLst>
          </p:cNvPr>
          <p:cNvPicPr>
            <a:picLocks noChangeAspect="1"/>
          </p:cNvPicPr>
          <p:nvPr/>
        </p:nvPicPr>
        <p:blipFill>
          <a:blip r:embed="rId4"/>
          <a:stretch>
            <a:fillRect/>
          </a:stretch>
        </p:blipFill>
        <p:spPr>
          <a:xfrm>
            <a:off x="2157050" y="3999292"/>
            <a:ext cx="770083" cy="64708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6"/>
          <p:cNvSpPr txBox="1">
            <a:spLocks noGrp="1"/>
          </p:cNvSpPr>
          <p:nvPr>
            <p:ph type="title"/>
          </p:nvPr>
        </p:nvSpPr>
        <p:spPr>
          <a:xfrm>
            <a:off x="0" y="154853"/>
            <a:ext cx="12192000" cy="854075"/>
          </a:xfrm>
          <a:prstGeom prst="rect">
            <a:avLst/>
          </a:prstGeom>
          <a:noFill/>
          <a:ln>
            <a:noFill/>
          </a:ln>
        </p:spPr>
        <p:txBody>
          <a:bodyPr spcFirstLastPara="1" wrap="square" lIns="91425" tIns="45700" rIns="91425" bIns="45700" anchor="ctr" anchorCtr="0">
            <a:normAutofit/>
          </a:bodyPr>
          <a:lstStyle/>
          <a:p>
            <a:pPr marL="273050" lvl="0" indent="0" algn="l" rtl="0">
              <a:lnSpc>
                <a:spcPct val="90000"/>
              </a:lnSpc>
              <a:spcBef>
                <a:spcPts val="0"/>
              </a:spcBef>
              <a:spcAft>
                <a:spcPts val="0"/>
              </a:spcAft>
              <a:buClr>
                <a:srgbClr val="F2F2F2"/>
              </a:buClr>
              <a:buSzPts val="3200"/>
              <a:buFont typeface="Arial"/>
              <a:buNone/>
            </a:pPr>
            <a:r>
              <a:rPr lang="ja-JP"/>
              <a:t>どうやって解決するのか（プロダクト） - How</a:t>
            </a:r>
            <a:endParaRPr/>
          </a:p>
        </p:txBody>
      </p:sp>
      <p:sp>
        <p:nvSpPr>
          <p:cNvPr id="80" name="Google Shape;80;p6"/>
          <p:cNvSpPr txBox="1">
            <a:spLocks noGrp="1"/>
          </p:cNvSpPr>
          <p:nvPr>
            <p:ph type="body" idx="1"/>
          </p:nvPr>
        </p:nvSpPr>
        <p:spPr>
          <a:xfrm>
            <a:off x="573175" y="1390200"/>
            <a:ext cx="11091600" cy="4077600"/>
          </a:xfrm>
          <a:prstGeom prst="rect">
            <a:avLst/>
          </a:prstGeom>
          <a:noFill/>
          <a:ln>
            <a:noFill/>
          </a:ln>
        </p:spPr>
        <p:txBody>
          <a:bodyPr spcFirstLastPara="1" wrap="square" lIns="91425" tIns="45700" rIns="91425" bIns="45700" anchor="t" anchorCtr="0">
            <a:noAutofit/>
          </a:bodyPr>
          <a:lstStyle/>
          <a:p>
            <a:pPr marL="0" lvl="0" indent="0" algn="just">
              <a:lnSpc>
                <a:spcPct val="133333"/>
              </a:lnSpc>
              <a:spcBef>
                <a:spcPts val="0"/>
              </a:spcBef>
              <a:buClr>
                <a:schemeClr val="dk1"/>
              </a:buClr>
              <a:buSzPts val="1100"/>
              <a:buNone/>
            </a:pPr>
            <a:r>
              <a:rPr lang="ja-JP" altLang="en-US" sz="1800" dirty="0">
                <a:solidFill>
                  <a:schemeClr val="dk1"/>
                </a:solidFill>
                <a:latin typeface="Noto Sans CJK JP Medium"/>
                <a:ea typeface="Noto Sans CJK JP Medium"/>
                <a:cs typeface="Noto Sans CJK JP Medium"/>
                <a:sym typeface="Noto Sans CJK JP Medium"/>
              </a:rPr>
              <a:t>・誰でも、いつでも気軽に登録できるデータベースを作成します。</a:t>
            </a:r>
            <a:endParaRPr lang="en-US" altLang="ja-JP" sz="1800" dirty="0">
              <a:solidFill>
                <a:schemeClr val="dk1"/>
              </a:solidFill>
              <a:latin typeface="Noto Sans CJK JP Medium"/>
              <a:ea typeface="Noto Sans CJK JP Medium"/>
              <a:cs typeface="Noto Sans CJK JP Medium"/>
              <a:sym typeface="Noto Sans CJK JP Medium"/>
            </a:endParaRPr>
          </a:p>
          <a:p>
            <a:pPr marL="0" lvl="0" indent="0" algn="just">
              <a:lnSpc>
                <a:spcPct val="133333"/>
              </a:lnSpc>
              <a:spcBef>
                <a:spcPts val="0"/>
              </a:spcBef>
              <a:buClr>
                <a:schemeClr val="dk1"/>
              </a:buClr>
              <a:buSzPts val="1100"/>
              <a:buNone/>
            </a:pPr>
            <a:endParaRPr lang="ja-JP" altLang="en-US" sz="1800" dirty="0">
              <a:solidFill>
                <a:schemeClr val="dk1"/>
              </a:solidFill>
              <a:latin typeface="Noto Sans CJK JP Medium"/>
              <a:ea typeface="Noto Sans CJK JP Medium"/>
              <a:cs typeface="Noto Sans CJK JP Medium"/>
              <a:sym typeface="Noto Sans CJK JP Medium"/>
            </a:endParaRPr>
          </a:p>
          <a:p>
            <a:pPr marL="0" lvl="0" indent="0" algn="just">
              <a:lnSpc>
                <a:spcPct val="133333"/>
              </a:lnSpc>
              <a:spcBef>
                <a:spcPts val="0"/>
              </a:spcBef>
              <a:buClr>
                <a:schemeClr val="dk1"/>
              </a:buClr>
              <a:buSzPts val="1100"/>
              <a:buNone/>
            </a:pPr>
            <a:r>
              <a:rPr lang="ja-JP" altLang="en-US" sz="1800" dirty="0">
                <a:solidFill>
                  <a:schemeClr val="dk1"/>
                </a:solidFill>
                <a:latin typeface="Noto Sans CJK JP Medium"/>
                <a:ea typeface="Noto Sans CJK JP Medium"/>
                <a:cs typeface="Noto Sans CJK JP Medium"/>
                <a:sym typeface="Noto Sans CJK JP Medium"/>
              </a:rPr>
              <a:t>・必要とする方が、データベースを検索し簡単に必要とするスキルを有する人を探せます。</a:t>
            </a:r>
            <a:endParaRPr lang="en-US" altLang="ja-JP" sz="1800" dirty="0">
              <a:solidFill>
                <a:schemeClr val="dk1"/>
              </a:solidFill>
              <a:latin typeface="Noto Sans CJK JP Medium"/>
              <a:ea typeface="Noto Sans CJK JP Medium"/>
              <a:cs typeface="Noto Sans CJK JP Medium"/>
              <a:sym typeface="Noto Sans CJK JP Medium"/>
            </a:endParaRPr>
          </a:p>
          <a:p>
            <a:pPr marL="0" lvl="0" indent="0" algn="just">
              <a:lnSpc>
                <a:spcPct val="133333"/>
              </a:lnSpc>
              <a:spcBef>
                <a:spcPts val="0"/>
              </a:spcBef>
              <a:buClr>
                <a:schemeClr val="dk1"/>
              </a:buClr>
              <a:buSzPts val="1100"/>
              <a:buNone/>
            </a:pPr>
            <a:r>
              <a:rPr lang="ja-JP" altLang="en-US" sz="1800" dirty="0">
                <a:solidFill>
                  <a:schemeClr val="dk1"/>
                </a:solidFill>
                <a:latin typeface="Noto Sans CJK JP Medium"/>
                <a:ea typeface="Noto Sans CJK JP Medium"/>
                <a:cs typeface="Noto Sans CJK JP Medium"/>
                <a:sym typeface="Noto Sans CJK JP Medium"/>
              </a:rPr>
              <a:t>　統合画面、管理画面などを用意し、有するスキルを簡単に集計</a:t>
            </a:r>
            <a:endParaRPr lang="en-US" altLang="ja-JP" sz="1800" dirty="0">
              <a:solidFill>
                <a:schemeClr val="dk1"/>
              </a:solidFill>
              <a:latin typeface="Noto Sans CJK JP Medium"/>
              <a:ea typeface="Noto Sans CJK JP Medium"/>
              <a:cs typeface="Noto Sans CJK JP Medium"/>
              <a:sym typeface="Noto Sans CJK JP Medium"/>
            </a:endParaRPr>
          </a:p>
          <a:p>
            <a:pPr marL="0" lvl="0" indent="0" algn="just">
              <a:lnSpc>
                <a:spcPct val="133333"/>
              </a:lnSpc>
              <a:spcBef>
                <a:spcPts val="0"/>
              </a:spcBef>
              <a:buClr>
                <a:schemeClr val="dk1"/>
              </a:buClr>
              <a:buSzPts val="1100"/>
              <a:buNone/>
            </a:pPr>
            <a:endParaRPr lang="ja-JP" altLang="en-US" sz="1800" dirty="0">
              <a:solidFill>
                <a:schemeClr val="dk1"/>
              </a:solidFill>
              <a:latin typeface="Noto Sans CJK JP Medium"/>
              <a:ea typeface="Noto Sans CJK JP Medium"/>
              <a:cs typeface="Noto Sans CJK JP Medium"/>
              <a:sym typeface="Noto Sans CJK JP Medium"/>
            </a:endParaRPr>
          </a:p>
          <a:p>
            <a:pPr marL="0" lvl="0" indent="0" algn="just">
              <a:lnSpc>
                <a:spcPct val="133333"/>
              </a:lnSpc>
              <a:spcBef>
                <a:spcPts val="0"/>
              </a:spcBef>
              <a:buClr>
                <a:schemeClr val="dk1"/>
              </a:buClr>
              <a:buSzPts val="1100"/>
              <a:buNone/>
            </a:pPr>
            <a:r>
              <a:rPr lang="ja-JP" altLang="en-US" sz="1800" dirty="0">
                <a:solidFill>
                  <a:schemeClr val="dk1"/>
                </a:solidFill>
                <a:latin typeface="Noto Sans CJK JP Medium"/>
                <a:ea typeface="Noto Sans CJK JP Medium"/>
                <a:cs typeface="Noto Sans CJK JP Medium"/>
                <a:sym typeface="Noto Sans CJK JP Medium"/>
              </a:rPr>
              <a:t>・各自に対し、他者から「いいね」「神」などポイントを付加します</a:t>
            </a:r>
          </a:p>
          <a:p>
            <a:pPr marL="0" lvl="0" indent="0" algn="just" rtl="0">
              <a:lnSpc>
                <a:spcPct val="133333"/>
              </a:lnSpc>
              <a:spcBef>
                <a:spcPts val="0"/>
              </a:spcBef>
              <a:spcAft>
                <a:spcPts val="0"/>
              </a:spcAft>
              <a:buClr>
                <a:schemeClr val="dk1"/>
              </a:buClr>
              <a:buSzPts val="1100"/>
              <a:buFont typeface="Arial"/>
              <a:buNone/>
            </a:pPr>
            <a:endParaRPr lang="en-US" altLang="ja-JP" sz="1800" dirty="0">
              <a:solidFill>
                <a:schemeClr val="dk1"/>
              </a:solidFill>
              <a:latin typeface="Noto Sans CJK JP Medium"/>
              <a:ea typeface="Noto Sans CJK JP Medium"/>
              <a:cs typeface="Noto Sans CJK JP Medium"/>
              <a:sym typeface="Noto Sans CJK JP Medium"/>
            </a:endParaRPr>
          </a:p>
          <a:p>
            <a:pPr marL="0" lvl="0" indent="0" algn="just" rtl="0">
              <a:lnSpc>
                <a:spcPct val="133333"/>
              </a:lnSpc>
              <a:spcBef>
                <a:spcPts val="0"/>
              </a:spcBef>
              <a:spcAft>
                <a:spcPts val="0"/>
              </a:spcAft>
              <a:buClr>
                <a:schemeClr val="dk1"/>
              </a:buClr>
              <a:buSzPts val="1100"/>
              <a:buFont typeface="Arial"/>
              <a:buNone/>
            </a:pPr>
            <a:endParaRPr lang="en-US" altLang="ja-JP" sz="1800" dirty="0">
              <a:solidFill>
                <a:schemeClr val="dk1"/>
              </a:solidFill>
              <a:latin typeface="Noto Sans CJK JP Medium"/>
              <a:ea typeface="Noto Sans CJK JP Medium"/>
              <a:cs typeface="Noto Sans CJK JP Medium"/>
              <a:sym typeface="Noto Sans CJK JP Medium"/>
            </a:endParaRPr>
          </a:p>
          <a:p>
            <a:pPr marL="0" lvl="0" indent="0" algn="just" rtl="0">
              <a:lnSpc>
                <a:spcPct val="133333"/>
              </a:lnSpc>
              <a:spcBef>
                <a:spcPts val="0"/>
              </a:spcBef>
              <a:spcAft>
                <a:spcPts val="0"/>
              </a:spcAft>
              <a:buClr>
                <a:schemeClr val="dk1"/>
              </a:buClr>
              <a:buSzPts val="1100"/>
              <a:buFont typeface="Arial"/>
              <a:buNone/>
            </a:pPr>
            <a:endParaRPr lang="en-US" altLang="ja-JP" sz="1800" dirty="0">
              <a:solidFill>
                <a:schemeClr val="dk1"/>
              </a:solidFill>
              <a:latin typeface="Noto Sans CJK JP Medium"/>
              <a:ea typeface="Noto Sans CJK JP Medium"/>
              <a:cs typeface="Noto Sans CJK JP Medium"/>
              <a:sym typeface="Noto Sans CJK JP Medium"/>
            </a:endParaRPr>
          </a:p>
          <a:p>
            <a:pPr marL="0" lvl="0" indent="0" algn="just" rtl="0">
              <a:lnSpc>
                <a:spcPct val="133333"/>
              </a:lnSpc>
              <a:spcBef>
                <a:spcPts val="0"/>
              </a:spcBef>
              <a:spcAft>
                <a:spcPts val="0"/>
              </a:spcAft>
              <a:buClr>
                <a:schemeClr val="dk1"/>
              </a:buClr>
              <a:buSzPts val="1100"/>
              <a:buFont typeface="Arial"/>
              <a:buNone/>
            </a:pPr>
            <a:endParaRPr lang="en-US" altLang="ja-JP" sz="1800" dirty="0">
              <a:solidFill>
                <a:schemeClr val="dk1"/>
              </a:solidFill>
              <a:latin typeface="Noto Sans CJK JP Medium"/>
              <a:ea typeface="Noto Sans CJK JP Medium"/>
              <a:cs typeface="Noto Sans CJK JP Medium"/>
              <a:sym typeface="Noto Sans CJK JP Medium"/>
            </a:endParaRPr>
          </a:p>
        </p:txBody>
      </p:sp>
      <p:sp>
        <p:nvSpPr>
          <p:cNvPr id="81" name="Google Shape;81;p6"/>
          <p:cNvSpPr txBox="1"/>
          <p:nvPr/>
        </p:nvSpPr>
        <p:spPr>
          <a:xfrm>
            <a:off x="9496425" y="4190275"/>
            <a:ext cx="5523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700" b="1">
              <a:solidFill>
                <a:srgbClr val="CC4125"/>
              </a:solidFill>
            </a:endParaRPr>
          </a:p>
        </p:txBody>
      </p:sp>
      <p:sp>
        <p:nvSpPr>
          <p:cNvPr id="82" name="Google Shape;82;p6"/>
          <p:cNvSpPr txBox="1"/>
          <p:nvPr/>
        </p:nvSpPr>
        <p:spPr>
          <a:xfrm>
            <a:off x="7838925" y="4066450"/>
            <a:ext cx="5523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700" b="1">
              <a:solidFill>
                <a:srgbClr val="CC4125"/>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10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7"/>
          <p:cNvSpPr txBox="1">
            <a:spLocks noGrp="1"/>
          </p:cNvSpPr>
          <p:nvPr>
            <p:ph type="title"/>
          </p:nvPr>
        </p:nvSpPr>
        <p:spPr>
          <a:xfrm>
            <a:off x="0" y="154853"/>
            <a:ext cx="12192000" cy="854075"/>
          </a:xfrm>
          <a:prstGeom prst="rect">
            <a:avLst/>
          </a:prstGeom>
          <a:noFill/>
          <a:ln>
            <a:noFill/>
          </a:ln>
        </p:spPr>
        <p:txBody>
          <a:bodyPr spcFirstLastPara="1" wrap="square" lIns="91425" tIns="45700" rIns="91425" bIns="45700" anchor="ctr" anchorCtr="0">
            <a:normAutofit/>
          </a:bodyPr>
          <a:lstStyle/>
          <a:p>
            <a:pPr marL="273050" lvl="0" indent="0" algn="l" rtl="0">
              <a:lnSpc>
                <a:spcPct val="90000"/>
              </a:lnSpc>
              <a:spcBef>
                <a:spcPts val="0"/>
              </a:spcBef>
              <a:spcAft>
                <a:spcPts val="0"/>
              </a:spcAft>
              <a:buClr>
                <a:srgbClr val="F2F2F2"/>
              </a:buClr>
              <a:buSzPts val="3200"/>
              <a:buFont typeface="Arial"/>
              <a:buNone/>
            </a:pPr>
            <a:r>
              <a:rPr lang="ja-JP"/>
              <a:t>プロダクトのイメージ（仕様）</a:t>
            </a:r>
            <a:endParaRPr/>
          </a:p>
        </p:txBody>
      </p:sp>
      <p:sp>
        <p:nvSpPr>
          <p:cNvPr id="88" name="Google Shape;88;p7"/>
          <p:cNvSpPr txBox="1"/>
          <p:nvPr/>
        </p:nvSpPr>
        <p:spPr>
          <a:xfrm>
            <a:off x="703900" y="1407800"/>
            <a:ext cx="10960800" cy="4826700"/>
          </a:xfrm>
          <a:prstGeom prst="rect">
            <a:avLst/>
          </a:prstGeom>
          <a:noFill/>
          <a:ln>
            <a:noFill/>
          </a:ln>
        </p:spPr>
        <p:txBody>
          <a:bodyPr spcFirstLastPara="1" wrap="square" lIns="91425" tIns="91425" rIns="91425" bIns="91425" anchor="t" anchorCtr="0">
            <a:noAutofit/>
          </a:bodyPr>
          <a:lstStyle/>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・考課表のように堅苦しいものでなく、自分をアピールできる掲示板を作ります。</a:t>
            </a:r>
            <a:endParaRPr lang="en-US" altLang="ja-JP" sz="1800" dirty="0">
              <a:solidFill>
                <a:schemeClr val="dk1"/>
              </a:solidFill>
              <a:latin typeface="Noto Sans CJK JP Medium"/>
              <a:ea typeface="Noto Sans CJK JP Medium"/>
              <a:cs typeface="Noto Sans CJK JP Medium"/>
              <a:sym typeface="Noto Sans CJK JP Medium"/>
            </a:endParaRPr>
          </a:p>
          <a:p>
            <a:pPr marL="0" lvl="0" indent="0" algn="just" rtl="0">
              <a:lnSpc>
                <a:spcPct val="133333"/>
              </a:lnSpc>
              <a:spcBef>
                <a:spcPts val="0"/>
              </a:spcBef>
              <a:spcAft>
                <a:spcPts val="0"/>
              </a:spcAft>
              <a:buClr>
                <a:schemeClr val="dk1"/>
              </a:buClr>
              <a:buSzPts val="1100"/>
              <a:buFont typeface="Arial"/>
              <a:buNone/>
            </a:pPr>
            <a:endParaRPr lang="en-US" altLang="ja-JP" sz="1800" dirty="0">
              <a:solidFill>
                <a:schemeClr val="dk1"/>
              </a:solidFill>
              <a:latin typeface="Noto Sans CJK JP Medium"/>
              <a:ea typeface="Noto Sans CJK JP Medium"/>
              <a:cs typeface="Noto Sans CJK JP Medium"/>
              <a:sym typeface="Noto Sans CJK JP Medium"/>
            </a:endParaRPr>
          </a:p>
          <a:p>
            <a:pPr marL="0" lvl="0" indent="0" algn="just" rtl="0">
              <a:lnSpc>
                <a:spcPct val="133333"/>
              </a:lnSpc>
              <a:spcBef>
                <a:spcPts val="0"/>
              </a:spcBef>
              <a:spcAft>
                <a:spcPts val="0"/>
              </a:spcAft>
              <a:buClr>
                <a:schemeClr val="dk1"/>
              </a:buClr>
              <a:buSzPts val="1100"/>
              <a:buFont typeface="Arial"/>
              <a:buNone/>
            </a:pPr>
            <a:endParaRPr lang="ja-JP" altLang="en-US" sz="1800" dirty="0">
              <a:solidFill>
                <a:schemeClr val="dk1"/>
              </a:solidFill>
              <a:latin typeface="Noto Sans CJK JP Medium"/>
              <a:ea typeface="Noto Sans CJK JP Medium"/>
              <a:cs typeface="Noto Sans CJK JP Medium"/>
              <a:sym typeface="Noto Sans CJK JP Medium"/>
            </a:endParaRPr>
          </a:p>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・ユーザー登録画面は、氏名、入局年度、現在の担当業務、これまでの経歴に加えて、</a:t>
            </a:r>
          </a:p>
          <a:p>
            <a:pPr marL="442913" lvl="1" algn="just">
              <a:lnSpc>
                <a:spcPct val="133333"/>
              </a:lnSpc>
              <a:buClr>
                <a:schemeClr val="dk1"/>
              </a:buClr>
              <a:buSzPts val="1100"/>
            </a:pPr>
            <a:r>
              <a:rPr lang="ja-JP" altLang="en-US" sz="1800" dirty="0">
                <a:solidFill>
                  <a:schemeClr val="dk1"/>
                </a:solidFill>
                <a:latin typeface="Noto Sans CJK JP Medium"/>
                <a:ea typeface="Noto Sans CJK JP Medium"/>
                <a:cs typeface="Noto Sans CJK JP Medium"/>
                <a:sym typeface="Noto Sans CJK JP Medium"/>
              </a:rPr>
              <a:t>①スキル（取得資格、持っている技術）</a:t>
            </a:r>
          </a:p>
          <a:p>
            <a:pPr marL="442913" lvl="1" algn="just">
              <a:lnSpc>
                <a:spcPct val="133333"/>
              </a:lnSpc>
              <a:buClr>
                <a:schemeClr val="dk1"/>
              </a:buClr>
              <a:buSzPts val="1100"/>
            </a:pPr>
            <a:r>
              <a:rPr lang="ja-JP" altLang="en-US" sz="1800" dirty="0">
                <a:solidFill>
                  <a:schemeClr val="dk1"/>
                </a:solidFill>
                <a:latin typeface="Noto Sans CJK JP Medium"/>
                <a:ea typeface="Noto Sans CJK JP Medium"/>
                <a:cs typeface="Noto Sans CJK JP Medium"/>
                <a:sym typeface="Noto Sans CJK JP Medium"/>
              </a:rPr>
              <a:t>②業務実績（業務報告書、報告会、情報誌記事など）</a:t>
            </a:r>
          </a:p>
          <a:p>
            <a:pPr marL="442913" lvl="1" algn="just">
              <a:lnSpc>
                <a:spcPct val="133333"/>
              </a:lnSpc>
              <a:buClr>
                <a:schemeClr val="dk1"/>
              </a:buClr>
              <a:buSzPts val="1100"/>
            </a:pPr>
            <a:r>
              <a:rPr lang="ja-JP" altLang="en-US" sz="1800" dirty="0">
                <a:solidFill>
                  <a:schemeClr val="dk1"/>
                </a:solidFill>
                <a:latin typeface="Noto Sans CJK JP Medium"/>
                <a:ea typeface="Noto Sans CJK JP Medium"/>
                <a:cs typeface="Noto Sans CJK JP Medium"/>
                <a:sym typeface="Noto Sans CJK JP Medium"/>
              </a:rPr>
              <a:t>③やりたいこと（アピール語句、こんな仕事をやりたい、こんなものを作ってみたい）</a:t>
            </a:r>
          </a:p>
          <a:p>
            <a:pPr marL="442913" lvl="1" algn="just">
              <a:lnSpc>
                <a:spcPct val="133333"/>
              </a:lnSpc>
              <a:buClr>
                <a:schemeClr val="dk1"/>
              </a:buClr>
              <a:buSzPts val="1100"/>
            </a:pPr>
            <a:r>
              <a:rPr lang="ja-JP" altLang="en-US" sz="1800" dirty="0">
                <a:solidFill>
                  <a:schemeClr val="dk1"/>
                </a:solidFill>
                <a:latin typeface="Noto Sans CJK JP Medium"/>
                <a:ea typeface="Noto Sans CJK JP Medium"/>
                <a:cs typeface="Noto Sans CJK JP Medium"/>
                <a:sym typeface="Noto Sans CJK JP Medium"/>
              </a:rPr>
              <a:t>④興味のある部署、</a:t>
            </a:r>
          </a:p>
          <a:p>
            <a:pPr marL="442913" lvl="1" algn="just">
              <a:lnSpc>
                <a:spcPct val="133333"/>
              </a:lnSpc>
              <a:buClr>
                <a:schemeClr val="dk1"/>
              </a:buClr>
              <a:buSzPts val="1100"/>
            </a:pPr>
            <a:r>
              <a:rPr lang="ja-JP" altLang="en-US" sz="1800" dirty="0">
                <a:solidFill>
                  <a:schemeClr val="dk1"/>
                </a:solidFill>
                <a:latin typeface="Noto Sans CJK JP Medium"/>
                <a:ea typeface="Noto Sans CJK JP Medium"/>
                <a:cs typeface="Noto Sans CJK JP Medium"/>
                <a:sym typeface="Noto Sans CJK JP Medium"/>
              </a:rPr>
              <a:t>⑤趣味、</a:t>
            </a:r>
          </a:p>
          <a:p>
            <a:pPr marL="442913" lvl="1" algn="just">
              <a:lnSpc>
                <a:spcPct val="133333"/>
              </a:lnSpc>
              <a:buClr>
                <a:schemeClr val="dk1"/>
              </a:buClr>
              <a:buSzPts val="1100"/>
            </a:pPr>
            <a:r>
              <a:rPr lang="ja-JP" altLang="en-US" sz="1800" dirty="0">
                <a:solidFill>
                  <a:schemeClr val="dk1"/>
                </a:solidFill>
                <a:latin typeface="Noto Sans CJK JP Medium"/>
                <a:ea typeface="Noto Sans CJK JP Medium"/>
                <a:cs typeface="Noto Sans CJK JP Medium"/>
                <a:sym typeface="Noto Sans CJK JP Medium"/>
              </a:rPr>
              <a:t>⑥今後勉強したいスキル</a:t>
            </a:r>
          </a:p>
          <a:p>
            <a:pPr marL="442913" lvl="1" algn="just">
              <a:lnSpc>
                <a:spcPct val="133333"/>
              </a:lnSpc>
              <a:buClr>
                <a:schemeClr val="dk1"/>
              </a:buClr>
              <a:buSzPts val="1100"/>
            </a:pPr>
            <a:r>
              <a:rPr lang="ja-JP" altLang="en-US" sz="1800" dirty="0">
                <a:solidFill>
                  <a:schemeClr val="dk1"/>
                </a:solidFill>
                <a:latin typeface="Noto Sans CJK JP Medium"/>
                <a:ea typeface="Noto Sans CJK JP Medium"/>
                <a:cs typeface="Noto Sans CJK JP Medium"/>
                <a:sym typeface="Noto Sans CJK JP Medium"/>
              </a:rPr>
              <a:t>⑦こんな事をやった、こんなものを作った自慢、</a:t>
            </a:r>
          </a:p>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などを登録し、自分をアピールする場を提供する。</a:t>
            </a:r>
          </a:p>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他のユーザーから「いいね」「神」などの評価をもらい多面評価を実現する。</a:t>
            </a:r>
          </a:p>
        </p:txBody>
      </p:sp>
      <p:sp>
        <p:nvSpPr>
          <p:cNvPr id="2" name="正方形/長方形 1">
            <a:extLst>
              <a:ext uri="{FF2B5EF4-FFF2-40B4-BE49-F238E27FC236}">
                <a16:creationId xmlns:a16="http://schemas.microsoft.com/office/drawing/2014/main" id="{B4E287F8-57DD-4F49-BA44-629CA530D98D}"/>
              </a:ext>
            </a:extLst>
          </p:cNvPr>
          <p:cNvSpPr/>
          <p:nvPr/>
        </p:nvSpPr>
        <p:spPr>
          <a:xfrm>
            <a:off x="424873" y="2087418"/>
            <a:ext cx="1773382" cy="4156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b="1" dirty="0">
                <a:latin typeface="BIZ UDPゴシック" panose="020B0400000000000000" pitchFamily="50" charset="-128"/>
                <a:ea typeface="BIZ UDPゴシック" panose="020B0400000000000000" pitchFamily="50" charset="-128"/>
              </a:rPr>
              <a:t>ユーザー登録画面</a:t>
            </a:r>
          </a:p>
        </p:txBody>
      </p:sp>
      <p:pic>
        <p:nvPicPr>
          <p:cNvPr id="6" name="図 5">
            <a:extLst>
              <a:ext uri="{FF2B5EF4-FFF2-40B4-BE49-F238E27FC236}">
                <a16:creationId xmlns:a16="http://schemas.microsoft.com/office/drawing/2014/main" id="{6A77D693-EB22-42BE-A236-A2B0532505BD}"/>
              </a:ext>
            </a:extLst>
          </p:cNvPr>
          <p:cNvPicPr>
            <a:picLocks noChangeAspect="1"/>
          </p:cNvPicPr>
          <p:nvPr/>
        </p:nvPicPr>
        <p:blipFill>
          <a:blip r:embed="rId3"/>
          <a:stretch>
            <a:fillRect/>
          </a:stretch>
        </p:blipFill>
        <p:spPr>
          <a:xfrm>
            <a:off x="2477282" y="1849304"/>
            <a:ext cx="993695" cy="727641"/>
          </a:xfrm>
          <a:prstGeom prst="rect">
            <a:avLst/>
          </a:prstGeom>
        </p:spPr>
      </p:pic>
    </p:spTree>
    <p:extLst>
      <p:ext uri="{BB962C8B-B14F-4D97-AF65-F5344CB8AC3E}">
        <p14:creationId xmlns:p14="http://schemas.microsoft.com/office/powerpoint/2010/main" val="2167417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7"/>
          <p:cNvSpPr txBox="1">
            <a:spLocks noGrp="1"/>
          </p:cNvSpPr>
          <p:nvPr>
            <p:ph type="title"/>
          </p:nvPr>
        </p:nvSpPr>
        <p:spPr>
          <a:xfrm>
            <a:off x="0" y="154853"/>
            <a:ext cx="12192000" cy="854075"/>
          </a:xfrm>
          <a:prstGeom prst="rect">
            <a:avLst/>
          </a:prstGeom>
          <a:noFill/>
          <a:ln>
            <a:noFill/>
          </a:ln>
        </p:spPr>
        <p:txBody>
          <a:bodyPr spcFirstLastPara="1" wrap="square" lIns="91425" tIns="45700" rIns="91425" bIns="45700" anchor="ctr" anchorCtr="0">
            <a:normAutofit/>
          </a:bodyPr>
          <a:lstStyle/>
          <a:p>
            <a:pPr marL="273050" lvl="0" indent="0" algn="l" rtl="0">
              <a:lnSpc>
                <a:spcPct val="90000"/>
              </a:lnSpc>
              <a:spcBef>
                <a:spcPts val="0"/>
              </a:spcBef>
              <a:spcAft>
                <a:spcPts val="0"/>
              </a:spcAft>
              <a:buClr>
                <a:srgbClr val="F2F2F2"/>
              </a:buClr>
              <a:buSzPts val="3200"/>
              <a:buFont typeface="Arial"/>
              <a:buNone/>
            </a:pPr>
            <a:r>
              <a:rPr lang="ja-JP"/>
              <a:t>プロダクトのイメージ（仕様）</a:t>
            </a:r>
            <a:endParaRPr/>
          </a:p>
        </p:txBody>
      </p:sp>
      <p:sp>
        <p:nvSpPr>
          <p:cNvPr id="88" name="Google Shape;88;p7"/>
          <p:cNvSpPr txBox="1"/>
          <p:nvPr/>
        </p:nvSpPr>
        <p:spPr>
          <a:xfrm>
            <a:off x="703900" y="1407800"/>
            <a:ext cx="10960800" cy="4826700"/>
          </a:xfrm>
          <a:prstGeom prst="rect">
            <a:avLst/>
          </a:prstGeom>
          <a:noFill/>
          <a:ln>
            <a:noFill/>
          </a:ln>
        </p:spPr>
        <p:txBody>
          <a:bodyPr spcFirstLastPara="1" wrap="square" lIns="91425" tIns="91425" rIns="91425" bIns="91425" anchor="t" anchorCtr="0">
            <a:noAutofit/>
          </a:bodyPr>
          <a:lstStyle/>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・統計画面は、どんな方がどの部署へ異動しているかを集計表示する</a:t>
            </a:r>
          </a:p>
          <a:p>
            <a:pPr marL="628650" lvl="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①スキル</a:t>
            </a:r>
          </a:p>
          <a:p>
            <a:pPr marL="628650" lvl="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②業務実績</a:t>
            </a:r>
          </a:p>
          <a:p>
            <a:pPr marL="628650" lvl="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③やりたいこと（アピール語句）</a:t>
            </a:r>
          </a:p>
          <a:p>
            <a:pPr marL="628650" lvl="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④今後勉強したいスキル　など</a:t>
            </a:r>
          </a:p>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　　＃これにより、「こうすれば、あの部署へ行ける」というイメージを示す</a:t>
            </a:r>
          </a:p>
          <a:p>
            <a:pPr marL="0" lvl="0" indent="0" algn="just" rtl="0">
              <a:lnSpc>
                <a:spcPct val="133333"/>
              </a:lnSpc>
              <a:spcBef>
                <a:spcPts val="0"/>
              </a:spcBef>
              <a:spcAft>
                <a:spcPts val="0"/>
              </a:spcAft>
              <a:buClr>
                <a:schemeClr val="dk1"/>
              </a:buClr>
              <a:buSzPts val="1100"/>
              <a:buFont typeface="Arial"/>
              <a:buNone/>
            </a:pPr>
            <a:endParaRPr lang="ja-JP" altLang="en-US" sz="1800" dirty="0">
              <a:solidFill>
                <a:schemeClr val="dk1"/>
              </a:solidFill>
              <a:latin typeface="Noto Sans CJK JP Medium"/>
              <a:ea typeface="Noto Sans CJK JP Medium"/>
              <a:cs typeface="Noto Sans CJK JP Medium"/>
              <a:sym typeface="Noto Sans CJK JP Medium"/>
            </a:endParaRPr>
          </a:p>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・管理画面は、管理職のみが閲覧可能とし、自部署を希望している方を一覧表示し、</a:t>
            </a:r>
          </a:p>
          <a:p>
            <a:pPr marL="628650" lvl="1" algn="just">
              <a:lnSpc>
                <a:spcPct val="133333"/>
              </a:lnSpc>
              <a:buClr>
                <a:schemeClr val="dk1"/>
              </a:buClr>
              <a:buSzPts val="1100"/>
            </a:pPr>
            <a:r>
              <a:rPr lang="ja-JP" altLang="en-US" sz="1800" dirty="0">
                <a:solidFill>
                  <a:schemeClr val="dk1"/>
                </a:solidFill>
                <a:latin typeface="Noto Sans CJK JP Medium"/>
                <a:ea typeface="Noto Sans CJK JP Medium"/>
                <a:cs typeface="Noto Sans CJK JP Medium"/>
                <a:sym typeface="Noto Sans CJK JP Medium"/>
              </a:rPr>
              <a:t>①スキル</a:t>
            </a:r>
          </a:p>
          <a:p>
            <a:pPr marL="628650" lvl="1" algn="just">
              <a:lnSpc>
                <a:spcPct val="133333"/>
              </a:lnSpc>
              <a:buClr>
                <a:schemeClr val="dk1"/>
              </a:buClr>
              <a:buSzPts val="1100"/>
            </a:pPr>
            <a:r>
              <a:rPr lang="ja-JP" altLang="en-US" sz="1800" dirty="0">
                <a:solidFill>
                  <a:schemeClr val="dk1"/>
                </a:solidFill>
                <a:latin typeface="Noto Sans CJK JP Medium"/>
                <a:ea typeface="Noto Sans CJK JP Medium"/>
                <a:cs typeface="Noto Sans CJK JP Medium"/>
                <a:sym typeface="Noto Sans CJK JP Medium"/>
              </a:rPr>
              <a:t>②業務実績</a:t>
            </a:r>
          </a:p>
          <a:p>
            <a:pPr marL="628650" lvl="1" algn="just">
              <a:lnSpc>
                <a:spcPct val="133333"/>
              </a:lnSpc>
              <a:buClr>
                <a:schemeClr val="dk1"/>
              </a:buClr>
              <a:buSzPts val="1100"/>
            </a:pPr>
            <a:r>
              <a:rPr lang="ja-JP" altLang="en-US" sz="1800" dirty="0">
                <a:solidFill>
                  <a:schemeClr val="dk1"/>
                </a:solidFill>
                <a:latin typeface="Noto Sans CJK JP Medium"/>
                <a:ea typeface="Noto Sans CJK JP Medium"/>
                <a:cs typeface="Noto Sans CJK JP Medium"/>
                <a:sym typeface="Noto Sans CJK JP Medium"/>
              </a:rPr>
              <a:t>③やりたいこと（アピール語句）</a:t>
            </a:r>
          </a:p>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などで集計する。</a:t>
            </a:r>
          </a:p>
          <a:p>
            <a:pPr marL="0" lvl="0" indent="0" algn="just" rtl="0">
              <a:lnSpc>
                <a:spcPct val="133333"/>
              </a:lnSpc>
              <a:spcBef>
                <a:spcPts val="0"/>
              </a:spcBef>
              <a:spcAft>
                <a:spcPts val="0"/>
              </a:spcAft>
              <a:buClr>
                <a:schemeClr val="dk1"/>
              </a:buClr>
              <a:buSzPts val="1100"/>
              <a:buFont typeface="Arial"/>
              <a:buNone/>
            </a:pPr>
            <a:r>
              <a:rPr lang="ja-JP" altLang="en-US" sz="1800" dirty="0">
                <a:solidFill>
                  <a:schemeClr val="dk1"/>
                </a:solidFill>
                <a:latin typeface="Noto Sans CJK JP Medium"/>
                <a:ea typeface="Noto Sans CJK JP Medium"/>
                <a:cs typeface="Noto Sans CJK JP Medium"/>
                <a:sym typeface="Noto Sans CJK JP Medium"/>
              </a:rPr>
              <a:t>また、自部署へのクリック数やなども集計！</a:t>
            </a:r>
          </a:p>
        </p:txBody>
      </p:sp>
      <p:sp>
        <p:nvSpPr>
          <p:cNvPr id="4" name="正方形/長方形 3">
            <a:extLst>
              <a:ext uri="{FF2B5EF4-FFF2-40B4-BE49-F238E27FC236}">
                <a16:creationId xmlns:a16="http://schemas.microsoft.com/office/drawing/2014/main" id="{E4C14278-9BCD-4F83-889E-8F2E8A21D692}"/>
              </a:ext>
            </a:extLst>
          </p:cNvPr>
          <p:cNvSpPr/>
          <p:nvPr/>
        </p:nvSpPr>
        <p:spPr>
          <a:xfrm>
            <a:off x="424873" y="1117606"/>
            <a:ext cx="1773382" cy="4156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b="1" dirty="0">
                <a:latin typeface="BIZ UDPゴシック" panose="020B0400000000000000" pitchFamily="50" charset="-128"/>
                <a:ea typeface="BIZ UDPゴシック" panose="020B0400000000000000" pitchFamily="50" charset="-128"/>
              </a:rPr>
              <a:t>統計画面</a:t>
            </a:r>
          </a:p>
        </p:txBody>
      </p:sp>
      <p:sp>
        <p:nvSpPr>
          <p:cNvPr id="5" name="正方形/長方形 4">
            <a:extLst>
              <a:ext uri="{FF2B5EF4-FFF2-40B4-BE49-F238E27FC236}">
                <a16:creationId xmlns:a16="http://schemas.microsoft.com/office/drawing/2014/main" id="{40DC3B58-C03B-4B37-9ECB-4499FB54D775}"/>
              </a:ext>
            </a:extLst>
          </p:cNvPr>
          <p:cNvSpPr/>
          <p:nvPr/>
        </p:nvSpPr>
        <p:spPr>
          <a:xfrm>
            <a:off x="411025" y="3671450"/>
            <a:ext cx="1773382" cy="4156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kumimoji="1" lang="ja-JP" altLang="en-US" b="1" dirty="0">
                <a:latin typeface="BIZ UDPゴシック" panose="020B0400000000000000" pitchFamily="50" charset="-128"/>
                <a:ea typeface="BIZ UDPゴシック" panose="020B0400000000000000" pitchFamily="50" charset="-128"/>
              </a:rPr>
              <a:t>管理画面</a:t>
            </a:r>
          </a:p>
        </p:txBody>
      </p:sp>
      <p:pic>
        <p:nvPicPr>
          <p:cNvPr id="3" name="図 2">
            <a:extLst>
              <a:ext uri="{FF2B5EF4-FFF2-40B4-BE49-F238E27FC236}">
                <a16:creationId xmlns:a16="http://schemas.microsoft.com/office/drawing/2014/main" id="{EDEB2529-0E59-48B1-9368-BD0B2B6F7FD0}"/>
              </a:ext>
            </a:extLst>
          </p:cNvPr>
          <p:cNvPicPr>
            <a:picLocks noChangeAspect="1"/>
          </p:cNvPicPr>
          <p:nvPr/>
        </p:nvPicPr>
        <p:blipFill>
          <a:blip r:embed="rId3"/>
          <a:stretch>
            <a:fillRect/>
          </a:stretch>
        </p:blipFill>
        <p:spPr>
          <a:xfrm>
            <a:off x="411025" y="4462864"/>
            <a:ext cx="868968" cy="802124"/>
          </a:xfrm>
          <a:prstGeom prst="rect">
            <a:avLst/>
          </a:prstGeom>
        </p:spPr>
      </p:pic>
    </p:spTree>
  </p:cSld>
  <p:clrMapOvr>
    <a:masterClrMapping/>
  </p:clrMapOvr>
</p:sld>
</file>

<file path=ppt/theme/theme1.xml><?xml version="1.0" encoding="utf-8"?>
<a:theme xmlns:a="http://schemas.openxmlformats.org/drawingml/2006/main" name="G_s BASE(ppt_mst_w)">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1586</Words>
  <Application>Microsoft Office PowerPoint</Application>
  <PresentationFormat>ワイド画面</PresentationFormat>
  <Paragraphs>130</Paragraphs>
  <Slides>10</Slides>
  <Notes>10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BIZ UDPゴシック</vt:lpstr>
      <vt:lpstr>Noto Sans CJK JP Medium</vt:lpstr>
      <vt:lpstr>Arial</vt:lpstr>
      <vt:lpstr>G_s BASE(ppt_mst_w)</vt:lpstr>
      <vt:lpstr>人材インターセクション ～発掘！こんなスキルの人がいたのか～</vt:lpstr>
      <vt:lpstr>自己紹介／目的</vt:lpstr>
      <vt:lpstr>人材インターセクション</vt:lpstr>
      <vt:lpstr>なぜそれを創りたいのか。- Why me</vt:lpstr>
      <vt:lpstr>なぜそれを創りたいのか。- Why me</vt:lpstr>
      <vt:lpstr>ユーザーとなる人と、彼らの課題は？ - Who/What</vt:lpstr>
      <vt:lpstr>どうやって解決するのか（プロダクト） - How</vt:lpstr>
      <vt:lpstr>プロダクトのイメージ（仕様）</vt:lpstr>
      <vt:lpstr>プロダクトのイメージ（仕様）</vt:lpstr>
      <vt:lpstr>4/11（提出日）までコミットするスケジュール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dc:title>
  <dc:creator>児玉 浩康</dc:creator>
  <cp:lastModifiedBy>菅原 剛</cp:lastModifiedBy>
  <cp:revision>28</cp:revision>
  <dcterms:created xsi:type="dcterms:W3CDTF">2020-08-08T04:01:36Z</dcterms:created>
  <dcterms:modified xsi:type="dcterms:W3CDTF">2021-02-01T07:09:58Z</dcterms:modified>
</cp:coreProperties>
</file>