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CEE2D5-4F4C-4DB2-9C68-D634A5360F47}">
  <a:tblStyle styleId="{FCCEE2D5-4F4C-4DB2-9C68-D634A5360F47}" styleName="Table_0">
    <a:wholeTbl>
      <a:tcTxStyle b="off" i="off">
        <a:font>
          <a:latin typeface="Meiryo UI"/>
          <a:ea typeface="Meiryo UI"/>
          <a:cs typeface="Meiryo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Meiryo UI"/>
          <a:ea typeface="Meiryo UI"/>
          <a:cs typeface="Meiryo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Meiryo UI"/>
          <a:ea typeface="Meiryo UI"/>
          <a:cs typeface="Meiryo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Meiryo UI"/>
          <a:ea typeface="Meiryo UI"/>
          <a:cs typeface="Meiryo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Meiryo UI"/>
          <a:ea typeface="Meiryo UI"/>
          <a:cs typeface="Meiryo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 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縦書きタイトルと 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 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662" y="2741155"/>
            <a:ext cx="195262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3406378" y="3061534"/>
            <a:ext cx="59507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Git講習資料</a:t>
            </a:r>
            <a:endParaRPr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213" y="2741155"/>
            <a:ext cx="19526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2888479" y="1934883"/>
            <a:ext cx="1281870" cy="35806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2402294" y="5867937"/>
            <a:ext cx="225424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ワーキングディレクトリ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①-③ リポジトリ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1422965" y="1091345"/>
            <a:ext cx="10321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Gitのリポジトリ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9767843" y="1860396"/>
            <a:ext cx="2324455" cy="3899470"/>
          </a:xfrm>
          <a:prstGeom prst="flowChartMagneticDisk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965" y="3115156"/>
            <a:ext cx="1615144" cy="14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49971" y="3380588"/>
            <a:ext cx="872994" cy="87299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/>
          <p:nvPr/>
        </p:nvSpPr>
        <p:spPr>
          <a:xfrm>
            <a:off x="8418636" y="2852427"/>
            <a:ext cx="1186126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60761" y="1860396"/>
            <a:ext cx="823261" cy="8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57240" y="2997190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49079" y="4190378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/>
          <p:nvPr/>
        </p:nvSpPr>
        <p:spPr>
          <a:xfrm flipH="1">
            <a:off x="8416438" y="4174476"/>
            <a:ext cx="1188324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5747727" y="1884100"/>
            <a:ext cx="2320738" cy="389947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60750" y="1884100"/>
            <a:ext cx="823261" cy="8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57229" y="3020894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49068" y="4214082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/>
          <p:nvPr/>
        </p:nvSpPr>
        <p:spPr>
          <a:xfrm>
            <a:off x="4352483" y="2852427"/>
            <a:ext cx="1186126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/>
        </p:nvSpPr>
        <p:spPr>
          <a:xfrm flipH="1">
            <a:off x="4320179" y="4174476"/>
            <a:ext cx="1188324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79223" y="1934883"/>
            <a:ext cx="823261" cy="8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5702" y="3071677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67541" y="4264865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6027770" y="5867937"/>
            <a:ext cx="189703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ローカルリポジトリ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10127780" y="5867937"/>
            <a:ext cx="178592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リモートリポジトリ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①のまとめ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26231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/>
        </p:nvSpPr>
        <p:spPr>
          <a:xfrm>
            <a:off x="1615502" y="3200081"/>
            <a:ext cx="84000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Gitは分散型リポジトリ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4" y="1583028"/>
            <a:ext cx="787173" cy="7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4941596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>
            <a:off x="1615500" y="1520800"/>
            <a:ext cx="1071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ハッシュ値を用いてバージョンを管理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1615502" y="4879365"/>
            <a:ext cx="84000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ネット環境が不要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/>
          <p:nvPr/>
        </p:nvSpPr>
        <p:spPr>
          <a:xfrm>
            <a:off x="2888479" y="1934883"/>
            <a:ext cx="1281870" cy="35806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②リポジトリとのやりとり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>
            <a:off x="1422965" y="1091345"/>
            <a:ext cx="10321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add(indexに追加)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965" y="3115156"/>
            <a:ext cx="1615144" cy="14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49971" y="3380588"/>
            <a:ext cx="872994" cy="87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79223" y="1934883"/>
            <a:ext cx="823261" cy="8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5702" y="3071677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67541" y="4264865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 txBox="1"/>
          <p:nvPr/>
        </p:nvSpPr>
        <p:spPr>
          <a:xfrm>
            <a:off x="2402294" y="5666187"/>
            <a:ext cx="225424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ワーキングディレクトリ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6245551" y="1934883"/>
            <a:ext cx="1281870" cy="35806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6295" y="1934883"/>
            <a:ext cx="823261" cy="8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24613" y="4264865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"/>
          <p:cNvSpPr/>
          <p:nvPr/>
        </p:nvSpPr>
        <p:spPr>
          <a:xfrm>
            <a:off x="4615986" y="3366303"/>
            <a:ext cx="1186126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6432774" y="5666187"/>
            <a:ext cx="91156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②リポジトリとのやりとり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 txBox="1"/>
          <p:nvPr/>
        </p:nvSpPr>
        <p:spPr>
          <a:xfrm>
            <a:off x="1422965" y="1091345"/>
            <a:ext cx="10321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commit(ローカルリポジトリに追加)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965" y="3115156"/>
            <a:ext cx="1615144" cy="14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49971" y="3380588"/>
            <a:ext cx="872994" cy="87299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/>
          <p:nvPr/>
        </p:nvSpPr>
        <p:spPr>
          <a:xfrm>
            <a:off x="2888479" y="1934883"/>
            <a:ext cx="1281870" cy="35806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3051700" y="5867937"/>
            <a:ext cx="96139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9767843" y="1860396"/>
            <a:ext cx="2324455" cy="3899470"/>
          </a:xfrm>
          <a:prstGeom prst="flowChartMagneticDisk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5747727" y="1884100"/>
            <a:ext cx="2320738" cy="389947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60750" y="1884100"/>
            <a:ext cx="823261" cy="8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57229" y="3020894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49068" y="4214082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/>
          <p:nvPr/>
        </p:nvSpPr>
        <p:spPr>
          <a:xfrm>
            <a:off x="4352483" y="2852427"/>
            <a:ext cx="1186126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79223" y="1934883"/>
            <a:ext cx="823261" cy="8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5702" y="3071677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67541" y="4264865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5"/>
          <p:cNvSpPr txBox="1"/>
          <p:nvPr/>
        </p:nvSpPr>
        <p:spPr>
          <a:xfrm>
            <a:off x="6027770" y="5867937"/>
            <a:ext cx="189703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ローカルリポジトリ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10127780" y="5867937"/>
            <a:ext cx="178592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リモートリポジトリ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②リポジトリとのやりとり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6"/>
          <p:cNvSpPr txBox="1"/>
          <p:nvPr/>
        </p:nvSpPr>
        <p:spPr>
          <a:xfrm>
            <a:off x="1422965" y="1091345"/>
            <a:ext cx="10321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push(リモートリポジトリに追加)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965" y="3115156"/>
            <a:ext cx="1615144" cy="14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49971" y="3380588"/>
            <a:ext cx="872994" cy="87299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/>
          <p:nvPr/>
        </p:nvSpPr>
        <p:spPr>
          <a:xfrm>
            <a:off x="9767843" y="1860396"/>
            <a:ext cx="2324455" cy="3899470"/>
          </a:xfrm>
          <a:prstGeom prst="flowChartMagneticDisk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8418636" y="2852427"/>
            <a:ext cx="1186126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60761" y="1860396"/>
            <a:ext cx="823261" cy="8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57240" y="2997190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49079" y="4190378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6"/>
          <p:cNvSpPr/>
          <p:nvPr/>
        </p:nvSpPr>
        <p:spPr>
          <a:xfrm>
            <a:off x="5747727" y="1884100"/>
            <a:ext cx="2320738" cy="389947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60750" y="1884100"/>
            <a:ext cx="823261" cy="8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57229" y="3020894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49068" y="4214082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6"/>
          <p:cNvSpPr txBox="1"/>
          <p:nvPr/>
        </p:nvSpPr>
        <p:spPr>
          <a:xfrm>
            <a:off x="6027770" y="5867937"/>
            <a:ext cx="189703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ローカルリポジトリ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10127780" y="5867937"/>
            <a:ext cx="178592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リモートリポジトリ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②リポジトリとのやりとり（操作）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7"/>
          <p:cNvSpPr txBox="1"/>
          <p:nvPr/>
        </p:nvSpPr>
        <p:spPr>
          <a:xfrm>
            <a:off x="1422965" y="1091345"/>
            <a:ext cx="103213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pull(リモートの状態を取得し、現在のブランチに併合)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965" y="3115156"/>
            <a:ext cx="1615144" cy="14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49971" y="3380588"/>
            <a:ext cx="872994" cy="87299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7"/>
          <p:cNvSpPr/>
          <p:nvPr/>
        </p:nvSpPr>
        <p:spPr>
          <a:xfrm>
            <a:off x="9767843" y="1860396"/>
            <a:ext cx="2324455" cy="3899470"/>
          </a:xfrm>
          <a:prstGeom prst="flowChartMagneticDisk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57240" y="2997190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49079" y="4190378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7"/>
          <p:cNvSpPr/>
          <p:nvPr/>
        </p:nvSpPr>
        <p:spPr>
          <a:xfrm flipH="1">
            <a:off x="8416438" y="4174476"/>
            <a:ext cx="1188324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5747727" y="1884100"/>
            <a:ext cx="2320738" cy="389947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60750" y="1884100"/>
            <a:ext cx="823261" cy="8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7229" y="3020894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9068" y="4214082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7"/>
          <p:cNvSpPr txBox="1"/>
          <p:nvPr/>
        </p:nvSpPr>
        <p:spPr>
          <a:xfrm>
            <a:off x="6027770" y="5867937"/>
            <a:ext cx="189703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ローカルリポジトリ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10127780" y="5867937"/>
            <a:ext cx="178592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リモートリポジトリ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11384101" y="2751861"/>
            <a:ext cx="8712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7343789" y="2745824"/>
            <a:ext cx="163959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ver.2があるよ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7343790" y="1905768"/>
            <a:ext cx="107264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②リポジトリとのやりとり（操作）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8"/>
          <p:cNvSpPr txBox="1"/>
          <p:nvPr/>
        </p:nvSpPr>
        <p:spPr>
          <a:xfrm>
            <a:off x="1422965" y="1091345"/>
            <a:ext cx="103213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pull(リモートの状態を取得し、現在のブランチに併合)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965" y="3115156"/>
            <a:ext cx="1615144" cy="14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49971" y="3380588"/>
            <a:ext cx="872994" cy="87299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8"/>
          <p:cNvSpPr/>
          <p:nvPr/>
        </p:nvSpPr>
        <p:spPr>
          <a:xfrm>
            <a:off x="9767843" y="1860396"/>
            <a:ext cx="2324455" cy="3899470"/>
          </a:xfrm>
          <a:prstGeom prst="flowChartMagneticDisk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57240" y="2997190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49079" y="4190378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/>
          <p:nvPr/>
        </p:nvSpPr>
        <p:spPr>
          <a:xfrm flipH="1">
            <a:off x="8416438" y="4174476"/>
            <a:ext cx="1188324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5747727" y="1884100"/>
            <a:ext cx="2320738" cy="389947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7229" y="3020894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9068" y="4214082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8"/>
          <p:cNvSpPr txBox="1"/>
          <p:nvPr/>
        </p:nvSpPr>
        <p:spPr>
          <a:xfrm>
            <a:off x="6027770" y="5867937"/>
            <a:ext cx="189703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ローカルリポジトリ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10127780" y="5867937"/>
            <a:ext cx="178592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リモートリポジトリ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11384101" y="2751861"/>
            <a:ext cx="8712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7343789" y="2745824"/>
            <a:ext cx="88775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②リポジトリとのやりとり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9"/>
          <p:cNvSpPr txBox="1"/>
          <p:nvPr/>
        </p:nvSpPr>
        <p:spPr>
          <a:xfrm>
            <a:off x="1422965" y="1091345"/>
            <a:ext cx="10321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fetch(リモートの状態を取得)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965" y="3115156"/>
            <a:ext cx="1615144" cy="14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49971" y="3380588"/>
            <a:ext cx="872994" cy="87299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9"/>
          <p:cNvSpPr/>
          <p:nvPr/>
        </p:nvSpPr>
        <p:spPr>
          <a:xfrm>
            <a:off x="9767843" y="1860396"/>
            <a:ext cx="2324455" cy="3899470"/>
          </a:xfrm>
          <a:prstGeom prst="flowChartMagneticDisk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57240" y="2997190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49079" y="4190378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/>
          <p:nvPr/>
        </p:nvSpPr>
        <p:spPr>
          <a:xfrm flipH="1">
            <a:off x="8416438" y="4174476"/>
            <a:ext cx="1188324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5747727" y="1884100"/>
            <a:ext cx="2320738" cy="389947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60750" y="1884100"/>
            <a:ext cx="823261" cy="8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7229" y="3020894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9068" y="4214082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9"/>
          <p:cNvSpPr txBox="1"/>
          <p:nvPr/>
        </p:nvSpPr>
        <p:spPr>
          <a:xfrm>
            <a:off x="6027770" y="5867937"/>
            <a:ext cx="189703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ローカルリポジトリ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10127780" y="5867937"/>
            <a:ext cx="178592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リモートリポジトリ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11384101" y="2751861"/>
            <a:ext cx="8712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7343790" y="2745824"/>
            <a:ext cx="8712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0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②リポジトリとのやりとり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0"/>
          <p:cNvSpPr txBox="1"/>
          <p:nvPr/>
        </p:nvSpPr>
        <p:spPr>
          <a:xfrm>
            <a:off x="1422965" y="1091345"/>
            <a:ext cx="10321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fetch(リモートの状態を取得)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965" y="3115156"/>
            <a:ext cx="1615144" cy="14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49971" y="3380588"/>
            <a:ext cx="872994" cy="87299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0"/>
          <p:cNvSpPr/>
          <p:nvPr/>
        </p:nvSpPr>
        <p:spPr>
          <a:xfrm>
            <a:off x="9767843" y="1860396"/>
            <a:ext cx="2324455" cy="3899470"/>
          </a:xfrm>
          <a:prstGeom prst="flowChartMagneticDisk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57240" y="2997190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49079" y="4190378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0"/>
          <p:cNvSpPr/>
          <p:nvPr/>
        </p:nvSpPr>
        <p:spPr>
          <a:xfrm flipH="1">
            <a:off x="8416438" y="4174476"/>
            <a:ext cx="1188324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/>
          <p:nvPr/>
        </p:nvSpPr>
        <p:spPr>
          <a:xfrm>
            <a:off x="5747727" y="1884100"/>
            <a:ext cx="2320738" cy="389947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60750" y="1884100"/>
            <a:ext cx="823261" cy="8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7229" y="3020894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9068" y="4214082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0"/>
          <p:cNvSpPr txBox="1"/>
          <p:nvPr/>
        </p:nvSpPr>
        <p:spPr>
          <a:xfrm>
            <a:off x="6027770" y="5867937"/>
            <a:ext cx="189703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ローカルリポジトリ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0"/>
          <p:cNvSpPr txBox="1"/>
          <p:nvPr/>
        </p:nvSpPr>
        <p:spPr>
          <a:xfrm>
            <a:off x="10127780" y="5867937"/>
            <a:ext cx="178592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リモートリポジトリ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0"/>
          <p:cNvSpPr txBox="1"/>
          <p:nvPr/>
        </p:nvSpPr>
        <p:spPr>
          <a:xfrm>
            <a:off x="11384101" y="2751861"/>
            <a:ext cx="8712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0"/>
          <p:cNvSpPr txBox="1"/>
          <p:nvPr/>
        </p:nvSpPr>
        <p:spPr>
          <a:xfrm>
            <a:off x="7343789" y="2745824"/>
            <a:ext cx="163959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ver.2があるよ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 txBox="1"/>
          <p:nvPr/>
        </p:nvSpPr>
        <p:spPr>
          <a:xfrm>
            <a:off x="7343790" y="1905768"/>
            <a:ext cx="107264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1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②リポジトリとのやりとり（操作）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1"/>
          <p:cNvSpPr txBox="1"/>
          <p:nvPr/>
        </p:nvSpPr>
        <p:spPr>
          <a:xfrm>
            <a:off x="1422965" y="1091345"/>
            <a:ext cx="103213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merge(リモートの変更を、現在のブランチに併合)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965" y="3115156"/>
            <a:ext cx="1615144" cy="14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49971" y="3380588"/>
            <a:ext cx="872994" cy="87299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1"/>
          <p:cNvSpPr/>
          <p:nvPr/>
        </p:nvSpPr>
        <p:spPr>
          <a:xfrm>
            <a:off x="9767843" y="1860396"/>
            <a:ext cx="2324455" cy="3899470"/>
          </a:xfrm>
          <a:prstGeom prst="flowChartMagneticDisk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57240" y="2997190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49079" y="4190378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1"/>
          <p:cNvSpPr/>
          <p:nvPr/>
        </p:nvSpPr>
        <p:spPr>
          <a:xfrm flipH="1">
            <a:off x="8416438" y="4174476"/>
            <a:ext cx="1188324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1"/>
          <p:cNvSpPr/>
          <p:nvPr/>
        </p:nvSpPr>
        <p:spPr>
          <a:xfrm>
            <a:off x="5747727" y="1884100"/>
            <a:ext cx="2320738" cy="389947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7229" y="3020894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9068" y="4214082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1"/>
          <p:cNvSpPr txBox="1"/>
          <p:nvPr/>
        </p:nvSpPr>
        <p:spPr>
          <a:xfrm>
            <a:off x="6027770" y="5867937"/>
            <a:ext cx="189703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ローカルリポジトリ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1"/>
          <p:cNvSpPr txBox="1"/>
          <p:nvPr/>
        </p:nvSpPr>
        <p:spPr>
          <a:xfrm>
            <a:off x="10127780" y="5867937"/>
            <a:ext cx="178592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リモートリポジトリ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1"/>
          <p:cNvSpPr txBox="1"/>
          <p:nvPr/>
        </p:nvSpPr>
        <p:spPr>
          <a:xfrm>
            <a:off x="11384101" y="2751861"/>
            <a:ext cx="8712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1"/>
          <p:cNvSpPr txBox="1"/>
          <p:nvPr/>
        </p:nvSpPr>
        <p:spPr>
          <a:xfrm>
            <a:off x="7343789" y="2745824"/>
            <a:ext cx="88775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35792" y="173857"/>
            <a:ext cx="40219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もくじ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422967" y="1228410"/>
            <a:ext cx="89715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Gitとは？バージョン管理とは？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422967" y="2138866"/>
            <a:ext cx="89715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実際のGitの操作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436219" y="3049322"/>
            <a:ext cx="89715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ブランチとは？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436219" y="3959778"/>
            <a:ext cx="89715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実際のブランチの運用フロー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422967" y="4870234"/>
            <a:ext cx="89715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実際のブランチの操作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422967" y="5780690"/>
            <a:ext cx="89715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Git導入にあたって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35792" y="1228410"/>
            <a:ext cx="8004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22540" y="2138866"/>
            <a:ext cx="8004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22539" y="3049322"/>
            <a:ext cx="8004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35792" y="3959778"/>
            <a:ext cx="8004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④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22538" y="4870234"/>
            <a:ext cx="8004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⑤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22537" y="5780690"/>
            <a:ext cx="8004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⑥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2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②リポジトリとのやりとり（操作）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2"/>
          <p:cNvSpPr txBox="1"/>
          <p:nvPr/>
        </p:nvSpPr>
        <p:spPr>
          <a:xfrm>
            <a:off x="1422965" y="1091345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clone(リモートリポジトリをローカルにコピー)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965" y="3115156"/>
            <a:ext cx="1615144" cy="14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49971" y="3380588"/>
            <a:ext cx="872994" cy="872994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2"/>
          <p:cNvSpPr/>
          <p:nvPr/>
        </p:nvSpPr>
        <p:spPr>
          <a:xfrm>
            <a:off x="9767843" y="1860396"/>
            <a:ext cx="2324455" cy="3899470"/>
          </a:xfrm>
          <a:prstGeom prst="flowChartMagneticDisk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57240" y="2997190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49079" y="4190378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2"/>
          <p:cNvSpPr/>
          <p:nvPr/>
        </p:nvSpPr>
        <p:spPr>
          <a:xfrm flipH="1">
            <a:off x="8416438" y="4174476"/>
            <a:ext cx="1188324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6027770" y="5867937"/>
            <a:ext cx="189703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ローカルリポジトリ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>
            <a:off x="10127780" y="5867937"/>
            <a:ext cx="178592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リモートリポジトリ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60761" y="1860396"/>
            <a:ext cx="823261" cy="867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②リポジトリとのやりとり（操作）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3"/>
          <p:cNvSpPr txBox="1"/>
          <p:nvPr/>
        </p:nvSpPr>
        <p:spPr>
          <a:xfrm>
            <a:off x="1422965" y="1091345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clone(リモートリポジトリをローカルにコピー)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965" y="3115156"/>
            <a:ext cx="1615144" cy="14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49971" y="3380588"/>
            <a:ext cx="872994" cy="87299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3"/>
          <p:cNvSpPr/>
          <p:nvPr/>
        </p:nvSpPr>
        <p:spPr>
          <a:xfrm>
            <a:off x="9767843" y="1860396"/>
            <a:ext cx="2324455" cy="3899470"/>
          </a:xfrm>
          <a:prstGeom prst="flowChartMagneticDisk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57240" y="2997190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49079" y="4190378"/>
            <a:ext cx="785581" cy="96222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3"/>
          <p:cNvSpPr/>
          <p:nvPr/>
        </p:nvSpPr>
        <p:spPr>
          <a:xfrm flipH="1">
            <a:off x="8416438" y="4174476"/>
            <a:ext cx="1188324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3"/>
          <p:cNvSpPr txBox="1"/>
          <p:nvPr/>
        </p:nvSpPr>
        <p:spPr>
          <a:xfrm>
            <a:off x="6027770" y="5867937"/>
            <a:ext cx="189703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ローカルリポジトリ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3"/>
          <p:cNvSpPr txBox="1"/>
          <p:nvPr/>
        </p:nvSpPr>
        <p:spPr>
          <a:xfrm>
            <a:off x="10127780" y="5867937"/>
            <a:ext cx="178592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リモートリポジトリ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60761" y="1860396"/>
            <a:ext cx="823261" cy="8677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3"/>
          <p:cNvSpPr/>
          <p:nvPr/>
        </p:nvSpPr>
        <p:spPr>
          <a:xfrm>
            <a:off x="5747727" y="1884100"/>
            <a:ext cx="2320738" cy="389947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60750" y="1884100"/>
            <a:ext cx="823261" cy="8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7229" y="3020894"/>
            <a:ext cx="811896" cy="7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9068" y="4214082"/>
            <a:ext cx="785581" cy="96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②svnとの比較表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7" name="Google Shape;457;p34"/>
          <p:cNvGraphicFramePr/>
          <p:nvPr/>
        </p:nvGraphicFramePr>
        <p:xfrm>
          <a:off x="1135182" y="1827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{FCCEE2D5-4F4C-4DB2-9C68-D634A5360F47}</a:tableStyleId>
              </a:tblPr>
              <a:tblGrid>
                <a:gridCol w="4927600"/>
                <a:gridCol w="4927600"/>
              </a:tblGrid>
              <a:tr h="60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/>
                        <a:t>Git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/>
                        <a:t>SVN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64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add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-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4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commit+push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commit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4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pull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update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4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merge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merge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4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clone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checkout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5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②のまとめ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031338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5"/>
          <p:cNvSpPr txBox="1"/>
          <p:nvPr/>
        </p:nvSpPr>
        <p:spPr>
          <a:xfrm>
            <a:off x="1615502" y="2969107"/>
            <a:ext cx="84000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ファイルの取得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Pullまたは、Fetch-&gt;Merge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4" y="1222341"/>
            <a:ext cx="787173" cy="7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5028681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5"/>
          <p:cNvSpPr txBox="1"/>
          <p:nvPr/>
        </p:nvSpPr>
        <p:spPr>
          <a:xfrm>
            <a:off x="1615502" y="1160110"/>
            <a:ext cx="89715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ファイルの追加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add-&gt;commit-&gt;push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1615502" y="4966450"/>
            <a:ext cx="84000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リポジトリの複製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26231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6"/>
          <p:cNvSpPr txBox="1"/>
          <p:nvPr/>
        </p:nvSpPr>
        <p:spPr>
          <a:xfrm>
            <a:off x="1615500" y="3200075"/>
            <a:ext cx="10957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用途ごとに適したブランチを作成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6"/>
          <p:cNvSpPr txBox="1"/>
          <p:nvPr/>
        </p:nvSpPr>
        <p:spPr>
          <a:xfrm>
            <a:off x="635792" y="173857"/>
            <a:ext cx="90893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③ ブランチについて</a:t>
            </a:r>
            <a:endParaRPr/>
          </a:p>
        </p:txBody>
      </p:sp>
      <p:pic>
        <p:nvPicPr>
          <p:cNvPr id="478" name="Google Shape;4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4" y="1583028"/>
            <a:ext cx="787173" cy="7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4941596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6"/>
          <p:cNvSpPr txBox="1"/>
          <p:nvPr/>
        </p:nvSpPr>
        <p:spPr>
          <a:xfrm>
            <a:off x="1615502" y="1520797"/>
            <a:ext cx="89715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元となるmasterから派生する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6"/>
          <p:cNvSpPr txBox="1"/>
          <p:nvPr/>
        </p:nvSpPr>
        <p:spPr>
          <a:xfrm>
            <a:off x="1615502" y="4879365"/>
            <a:ext cx="96729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別ブランチの影響を受けずに作業できる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2184915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7"/>
          <p:cNvSpPr txBox="1"/>
          <p:nvPr/>
        </p:nvSpPr>
        <p:spPr>
          <a:xfrm>
            <a:off x="1615502" y="2122685"/>
            <a:ext cx="96729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7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7"/>
          <p:cNvSpPr txBox="1"/>
          <p:nvPr/>
        </p:nvSpPr>
        <p:spPr>
          <a:xfrm>
            <a:off x="635792" y="173857"/>
            <a:ext cx="90893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③ 主なブランチ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17830"/>
            <a:ext cx="787173" cy="7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252000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7"/>
          <p:cNvSpPr txBox="1"/>
          <p:nvPr/>
        </p:nvSpPr>
        <p:spPr>
          <a:xfrm>
            <a:off x="1615504" y="1055600"/>
            <a:ext cx="89715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7"/>
          <p:cNvSpPr txBox="1"/>
          <p:nvPr/>
        </p:nvSpPr>
        <p:spPr>
          <a:xfrm>
            <a:off x="1615504" y="3189770"/>
            <a:ext cx="96729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431092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7"/>
          <p:cNvSpPr txBox="1"/>
          <p:nvPr/>
        </p:nvSpPr>
        <p:spPr>
          <a:xfrm>
            <a:off x="1615502" y="4248692"/>
            <a:ext cx="96729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5482830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1615502" y="5420600"/>
            <a:ext cx="96729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bugfix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③実際のブランチの動き</a:t>
            </a:r>
            <a:endParaRPr/>
          </a:p>
        </p:txBody>
      </p:sp>
      <p:pic>
        <p:nvPicPr>
          <p:cNvPr id="504" name="Google Shape;50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8"/>
          <p:cNvSpPr txBox="1"/>
          <p:nvPr/>
        </p:nvSpPr>
        <p:spPr>
          <a:xfrm>
            <a:off x="1422965" y="1091345"/>
            <a:ext cx="103213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merge(指定したブランチの内容を現在のブランチに併合)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677595" y="2570655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677595" y="366512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Google Shape;508;p38"/>
          <p:cNvCxnSpPr>
            <a:stCxn id="506" idx="6"/>
            <a:endCxn id="509" idx="2"/>
          </p:cNvCxnSpPr>
          <p:nvPr/>
        </p:nvCxnSpPr>
        <p:spPr>
          <a:xfrm flipH="1" rot="10800000">
            <a:off x="984679" y="2715197"/>
            <a:ext cx="22188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0" name="Google Shape;510;p38"/>
          <p:cNvCxnSpPr>
            <a:stCxn id="507" idx="6"/>
            <a:endCxn id="511" idx="2"/>
          </p:cNvCxnSpPr>
          <p:nvPr/>
        </p:nvCxnSpPr>
        <p:spPr>
          <a:xfrm flipH="1" rot="10800000">
            <a:off x="984679" y="3814163"/>
            <a:ext cx="523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1" name="Google Shape;511;p38"/>
          <p:cNvSpPr/>
          <p:nvPr/>
        </p:nvSpPr>
        <p:spPr>
          <a:xfrm>
            <a:off x="1507875" y="366065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p38"/>
          <p:cNvCxnSpPr>
            <a:stCxn id="511" idx="6"/>
            <a:endCxn id="513" idx="2"/>
          </p:cNvCxnSpPr>
          <p:nvPr/>
        </p:nvCxnSpPr>
        <p:spPr>
          <a:xfrm>
            <a:off x="1814959" y="3814194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38"/>
          <p:cNvSpPr/>
          <p:nvPr/>
        </p:nvSpPr>
        <p:spPr>
          <a:xfrm>
            <a:off x="2338154" y="3660652"/>
            <a:ext cx="307200" cy="307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8"/>
          <p:cNvSpPr txBox="1"/>
          <p:nvPr/>
        </p:nvSpPr>
        <p:spPr>
          <a:xfrm rot="5400000">
            <a:off x="-168158" y="3814417"/>
            <a:ext cx="130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chemeClr val="dk1"/>
                </a:solidFill>
              </a:rPr>
              <a:t>やすなか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 rot="5400000">
            <a:off x="-49643" y="2570308"/>
            <a:ext cx="10669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chemeClr val="dk1"/>
                </a:solidFill>
              </a:rPr>
              <a:t>りもーと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3203454" y="2561647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38"/>
          <p:cNvCxnSpPr>
            <a:stCxn id="513" idx="7"/>
            <a:endCxn id="509" idx="4"/>
          </p:cNvCxnSpPr>
          <p:nvPr/>
        </p:nvCxnSpPr>
        <p:spPr>
          <a:xfrm flipH="1" rot="10800000">
            <a:off x="2600366" y="2868640"/>
            <a:ext cx="756600" cy="8370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17" name="Google Shape;517;p38"/>
          <p:cNvSpPr/>
          <p:nvPr/>
        </p:nvSpPr>
        <p:spPr>
          <a:xfrm>
            <a:off x="1514140" y="257599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8"/>
          <p:cNvSpPr/>
          <p:nvPr/>
        </p:nvSpPr>
        <p:spPr>
          <a:xfrm>
            <a:off x="2344419" y="257599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38"/>
          <p:cNvCxnSpPr>
            <a:stCxn id="506" idx="4"/>
            <a:endCxn id="507" idx="0"/>
          </p:cNvCxnSpPr>
          <p:nvPr/>
        </p:nvCxnSpPr>
        <p:spPr>
          <a:xfrm>
            <a:off x="831137" y="2877739"/>
            <a:ext cx="0" cy="7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26231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9"/>
          <p:cNvSpPr txBox="1"/>
          <p:nvPr/>
        </p:nvSpPr>
        <p:spPr>
          <a:xfrm>
            <a:off x="1615500" y="3200081"/>
            <a:ext cx="967298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(基本的に)直接変更は入らず、他ブランチからのマージで変更が入る</a:t>
            </a:r>
            <a:endParaRPr/>
          </a:p>
        </p:txBody>
      </p:sp>
      <p:sp>
        <p:nvSpPr>
          <p:cNvPr id="526" name="Google Shape;526;p39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9"/>
          <p:cNvSpPr txBox="1"/>
          <p:nvPr/>
        </p:nvSpPr>
        <p:spPr>
          <a:xfrm>
            <a:off x="635792" y="173857"/>
            <a:ext cx="90893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③-① masterブランチ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4" y="1583028"/>
            <a:ext cx="787173" cy="7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4941596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9"/>
          <p:cNvSpPr txBox="1"/>
          <p:nvPr/>
        </p:nvSpPr>
        <p:spPr>
          <a:xfrm>
            <a:off x="1615502" y="1520797"/>
            <a:ext cx="89715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大元のブランチ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9"/>
          <p:cNvSpPr txBox="1"/>
          <p:nvPr/>
        </p:nvSpPr>
        <p:spPr>
          <a:xfrm>
            <a:off x="1615500" y="4879365"/>
            <a:ext cx="96729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常にリリースできる状態にある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26231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0"/>
          <p:cNvSpPr txBox="1"/>
          <p:nvPr/>
        </p:nvSpPr>
        <p:spPr>
          <a:xfrm>
            <a:off x="1615500" y="3200081"/>
            <a:ext cx="96729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次にリリースされる機能の変更が入る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0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0"/>
          <p:cNvSpPr txBox="1"/>
          <p:nvPr/>
        </p:nvSpPr>
        <p:spPr>
          <a:xfrm>
            <a:off x="635792" y="173857"/>
            <a:ext cx="90893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③-② developブランチ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4" y="1583028"/>
            <a:ext cx="787173" cy="7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4941596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0"/>
          <p:cNvSpPr txBox="1"/>
          <p:nvPr/>
        </p:nvSpPr>
        <p:spPr>
          <a:xfrm>
            <a:off x="1615502" y="1520797"/>
            <a:ext cx="89715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製造/開発の元となるブランチで、masterから派生する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0"/>
          <p:cNvSpPr txBox="1"/>
          <p:nvPr/>
        </p:nvSpPr>
        <p:spPr>
          <a:xfrm>
            <a:off x="1615500" y="4879365"/>
            <a:ext cx="967298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動作の保証ができた後、masterにマージされる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635792" y="173857"/>
            <a:ext cx="90893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③-③ featureブランチ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4" y="1583028"/>
            <a:ext cx="787173" cy="7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79174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1"/>
          <p:cNvSpPr txBox="1"/>
          <p:nvPr/>
        </p:nvSpPr>
        <p:spPr>
          <a:xfrm>
            <a:off x="1615502" y="1520797"/>
            <a:ext cx="89715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新規開発/修正用のブランチで、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developから派生する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1"/>
          <p:cNvSpPr txBox="1"/>
          <p:nvPr/>
        </p:nvSpPr>
        <p:spPr>
          <a:xfrm>
            <a:off x="1615500" y="3729511"/>
            <a:ext cx="967298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開発/修正完了後developにマージされる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26231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615500" y="3200075"/>
            <a:ext cx="10275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Subversion(SVN)というVCSもある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35792" y="173857"/>
            <a:ext cx="40219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①Gitとは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4" y="1583028"/>
            <a:ext cx="787173" cy="7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4941596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1615502" y="1520797"/>
            <a:ext cx="89715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バージョン管理システム(VCS)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615502" y="4879365"/>
            <a:ext cx="84000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ネット環境が不要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2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2"/>
          <p:cNvSpPr txBox="1"/>
          <p:nvPr/>
        </p:nvSpPr>
        <p:spPr>
          <a:xfrm>
            <a:off x="635792" y="173857"/>
            <a:ext cx="90893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③-④ releaseブランチ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4" y="1583028"/>
            <a:ext cx="787173" cy="7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79174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2"/>
          <p:cNvSpPr txBox="1"/>
          <p:nvPr/>
        </p:nvSpPr>
        <p:spPr>
          <a:xfrm>
            <a:off x="1615502" y="1520797"/>
            <a:ext cx="89715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リリース準備用のブランチで、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developから派生する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2"/>
          <p:cNvSpPr txBox="1"/>
          <p:nvPr/>
        </p:nvSpPr>
        <p:spPr>
          <a:xfrm>
            <a:off x="1615500" y="3729511"/>
            <a:ext cx="967298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修正完了後にmasterとdevelop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にマージされる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3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3"/>
          <p:cNvSpPr txBox="1"/>
          <p:nvPr/>
        </p:nvSpPr>
        <p:spPr>
          <a:xfrm>
            <a:off x="635792" y="173857"/>
            <a:ext cx="90893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③-⑤ hotfixブランチ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4" y="1583028"/>
            <a:ext cx="787173" cy="7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79174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3"/>
          <p:cNvSpPr txBox="1"/>
          <p:nvPr/>
        </p:nvSpPr>
        <p:spPr>
          <a:xfrm>
            <a:off x="1715750" y="1520825"/>
            <a:ext cx="112182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リリース後(緊急)修正用のブランチで、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masterから派生する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3"/>
          <p:cNvSpPr txBox="1"/>
          <p:nvPr/>
        </p:nvSpPr>
        <p:spPr>
          <a:xfrm>
            <a:off x="1615500" y="3729511"/>
            <a:ext cx="967298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修正完了後にmasterとdevelop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にマージされる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4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③のまとめ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0" name="Google Shape;58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26231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4"/>
          <p:cNvSpPr txBox="1"/>
          <p:nvPr/>
        </p:nvSpPr>
        <p:spPr>
          <a:xfrm>
            <a:off x="1615500" y="3200075"/>
            <a:ext cx="1082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featureブランチを修正ごとに作成する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4" y="1583028"/>
            <a:ext cx="787173" cy="7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4941596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4"/>
          <p:cNvSpPr txBox="1"/>
          <p:nvPr/>
        </p:nvSpPr>
        <p:spPr>
          <a:xfrm>
            <a:off x="1615502" y="1520797"/>
            <a:ext cx="89715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master,developは必須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4"/>
          <p:cNvSpPr txBox="1"/>
          <p:nvPr/>
        </p:nvSpPr>
        <p:spPr>
          <a:xfrm>
            <a:off x="1615500" y="4879375"/>
            <a:ext cx="94035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リリースに関する修正はrelease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リリース後の緊急修正はhotfix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5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5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④実際のブランチの動き</a:t>
            </a:r>
            <a:endParaRPr/>
          </a:p>
        </p:txBody>
      </p:sp>
      <p:pic>
        <p:nvPicPr>
          <p:cNvPr id="592" name="Google Shape;59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5"/>
          <p:cNvSpPr txBox="1"/>
          <p:nvPr/>
        </p:nvSpPr>
        <p:spPr>
          <a:xfrm>
            <a:off x="1422965" y="1091345"/>
            <a:ext cx="103213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merge(指定したブランチの内容を現在のブランチに併合)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5"/>
          <p:cNvSpPr/>
          <p:nvPr/>
        </p:nvSpPr>
        <p:spPr>
          <a:xfrm>
            <a:off x="677595" y="2570655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5"/>
          <p:cNvSpPr/>
          <p:nvPr/>
        </p:nvSpPr>
        <p:spPr>
          <a:xfrm>
            <a:off x="677595" y="366512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45"/>
          <p:cNvCxnSpPr>
            <a:stCxn id="594" idx="6"/>
            <a:endCxn id="597" idx="2"/>
          </p:cNvCxnSpPr>
          <p:nvPr/>
        </p:nvCxnSpPr>
        <p:spPr>
          <a:xfrm flipH="1" rot="10800000">
            <a:off x="984679" y="2715197"/>
            <a:ext cx="22188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8" name="Google Shape;598;p45"/>
          <p:cNvCxnSpPr>
            <a:stCxn id="595" idx="6"/>
            <a:endCxn id="599" idx="2"/>
          </p:cNvCxnSpPr>
          <p:nvPr/>
        </p:nvCxnSpPr>
        <p:spPr>
          <a:xfrm flipH="1" rot="10800000">
            <a:off x="984679" y="3814163"/>
            <a:ext cx="523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9" name="Google Shape;599;p45"/>
          <p:cNvSpPr/>
          <p:nvPr/>
        </p:nvSpPr>
        <p:spPr>
          <a:xfrm>
            <a:off x="1507875" y="366065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0" name="Google Shape;600;p45"/>
          <p:cNvCxnSpPr>
            <a:stCxn id="599" idx="6"/>
            <a:endCxn id="601" idx="2"/>
          </p:cNvCxnSpPr>
          <p:nvPr/>
        </p:nvCxnSpPr>
        <p:spPr>
          <a:xfrm>
            <a:off x="1814959" y="3814194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1" name="Google Shape;601;p45"/>
          <p:cNvSpPr/>
          <p:nvPr/>
        </p:nvSpPr>
        <p:spPr>
          <a:xfrm>
            <a:off x="2338154" y="366065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5"/>
          <p:cNvSpPr txBox="1"/>
          <p:nvPr/>
        </p:nvSpPr>
        <p:spPr>
          <a:xfrm rot="5400000">
            <a:off x="-168158" y="3794659"/>
            <a:ext cx="1304000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feature#1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5"/>
          <p:cNvSpPr txBox="1"/>
          <p:nvPr/>
        </p:nvSpPr>
        <p:spPr>
          <a:xfrm rot="5400000">
            <a:off x="-49643" y="2550550"/>
            <a:ext cx="1066973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5"/>
          <p:cNvSpPr/>
          <p:nvPr/>
        </p:nvSpPr>
        <p:spPr>
          <a:xfrm>
            <a:off x="3203454" y="2561647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p45"/>
          <p:cNvCxnSpPr>
            <a:stCxn id="601" idx="7"/>
            <a:endCxn id="597" idx="4"/>
          </p:cNvCxnSpPr>
          <p:nvPr/>
        </p:nvCxnSpPr>
        <p:spPr>
          <a:xfrm flipH="1" rot="10800000">
            <a:off x="2600267" y="2868623"/>
            <a:ext cx="756600" cy="8370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05" name="Google Shape;605;p45"/>
          <p:cNvSpPr/>
          <p:nvPr/>
        </p:nvSpPr>
        <p:spPr>
          <a:xfrm>
            <a:off x="1514140" y="257599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5"/>
          <p:cNvSpPr/>
          <p:nvPr/>
        </p:nvSpPr>
        <p:spPr>
          <a:xfrm>
            <a:off x="2344419" y="257599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p45"/>
          <p:cNvCxnSpPr>
            <a:stCxn id="594" idx="4"/>
            <a:endCxn id="595" idx="0"/>
          </p:cNvCxnSpPr>
          <p:nvPr/>
        </p:nvCxnSpPr>
        <p:spPr>
          <a:xfrm>
            <a:off x="831137" y="2877739"/>
            <a:ext cx="0" cy="7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6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6"/>
          <p:cNvSpPr txBox="1"/>
          <p:nvPr/>
        </p:nvSpPr>
        <p:spPr>
          <a:xfrm>
            <a:off x="635792" y="173857"/>
            <a:ext cx="90893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④実際のブランチの動き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" name="Google Shape;61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6"/>
          <p:cNvSpPr txBox="1"/>
          <p:nvPr/>
        </p:nvSpPr>
        <p:spPr>
          <a:xfrm>
            <a:off x="1422965" y="1091345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通常開発フロー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6"/>
          <p:cNvSpPr/>
          <p:nvPr/>
        </p:nvSpPr>
        <p:spPr>
          <a:xfrm>
            <a:off x="677595" y="2237348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6"/>
          <p:cNvSpPr/>
          <p:nvPr/>
        </p:nvSpPr>
        <p:spPr>
          <a:xfrm>
            <a:off x="677595" y="390003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6"/>
          <p:cNvSpPr/>
          <p:nvPr/>
        </p:nvSpPr>
        <p:spPr>
          <a:xfrm>
            <a:off x="677595" y="4994500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6"/>
          <p:cNvSpPr txBox="1"/>
          <p:nvPr/>
        </p:nvSpPr>
        <p:spPr>
          <a:xfrm rot="5400000">
            <a:off x="-86874" y="5062512"/>
            <a:ext cx="1141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feature#1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6"/>
          <p:cNvSpPr txBox="1"/>
          <p:nvPr/>
        </p:nvSpPr>
        <p:spPr>
          <a:xfrm rot="5400000">
            <a:off x="12614" y="2217242"/>
            <a:ext cx="982668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6"/>
          <p:cNvSpPr txBox="1"/>
          <p:nvPr/>
        </p:nvSpPr>
        <p:spPr>
          <a:xfrm rot="5400000">
            <a:off x="2335" y="3902066"/>
            <a:ext cx="9630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2" name="Google Shape;622;p46"/>
          <p:cNvCxnSpPr>
            <a:stCxn id="616" idx="4"/>
            <a:endCxn id="617" idx="0"/>
          </p:cNvCxnSpPr>
          <p:nvPr/>
        </p:nvCxnSpPr>
        <p:spPr>
          <a:xfrm>
            <a:off x="831137" y="2544432"/>
            <a:ext cx="0" cy="135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23" name="Google Shape;623;p46"/>
          <p:cNvCxnSpPr>
            <a:stCxn id="617" idx="4"/>
            <a:endCxn id="618" idx="0"/>
          </p:cNvCxnSpPr>
          <p:nvPr/>
        </p:nvCxnSpPr>
        <p:spPr>
          <a:xfrm>
            <a:off x="831137" y="4207118"/>
            <a:ext cx="0" cy="7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24" name="Google Shape;624;p46"/>
          <p:cNvCxnSpPr>
            <a:stCxn id="617" idx="6"/>
            <a:endCxn id="625" idx="2"/>
          </p:cNvCxnSpPr>
          <p:nvPr/>
        </p:nvCxnSpPr>
        <p:spPr>
          <a:xfrm>
            <a:off x="984679" y="4053576"/>
            <a:ext cx="2183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6" name="Google Shape;626;p46"/>
          <p:cNvCxnSpPr>
            <a:stCxn id="618" idx="6"/>
            <a:endCxn id="627" idx="2"/>
          </p:cNvCxnSpPr>
          <p:nvPr/>
        </p:nvCxnSpPr>
        <p:spPr>
          <a:xfrm flipH="1" rot="10800000">
            <a:off x="984679" y="5143542"/>
            <a:ext cx="523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7" name="Google Shape;627;p46"/>
          <p:cNvSpPr/>
          <p:nvPr/>
        </p:nvSpPr>
        <p:spPr>
          <a:xfrm>
            <a:off x="1507875" y="499003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46"/>
          <p:cNvCxnSpPr>
            <a:stCxn id="627" idx="6"/>
            <a:endCxn id="629" idx="2"/>
          </p:cNvCxnSpPr>
          <p:nvPr/>
        </p:nvCxnSpPr>
        <p:spPr>
          <a:xfrm>
            <a:off x="1814959" y="5143573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9" name="Google Shape;629;p46"/>
          <p:cNvSpPr/>
          <p:nvPr/>
        </p:nvSpPr>
        <p:spPr>
          <a:xfrm>
            <a:off x="2338154" y="499003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6"/>
          <p:cNvSpPr/>
          <p:nvPr/>
        </p:nvSpPr>
        <p:spPr>
          <a:xfrm>
            <a:off x="3168434" y="3900034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46"/>
          <p:cNvCxnSpPr>
            <a:stCxn id="629" idx="7"/>
            <a:endCxn id="625" idx="3"/>
          </p:cNvCxnSpPr>
          <p:nvPr/>
        </p:nvCxnSpPr>
        <p:spPr>
          <a:xfrm flipH="1" rot="10800000">
            <a:off x="2600267" y="4162002"/>
            <a:ext cx="613200" cy="8730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31" name="Google Shape;631;p46"/>
          <p:cNvSpPr/>
          <p:nvPr/>
        </p:nvSpPr>
        <p:spPr>
          <a:xfrm>
            <a:off x="677595" y="6272647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6"/>
          <p:cNvSpPr txBox="1"/>
          <p:nvPr/>
        </p:nvSpPr>
        <p:spPr>
          <a:xfrm rot="5400000">
            <a:off x="-96052" y="6213119"/>
            <a:ext cx="11597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feature#2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3" name="Google Shape;633;p46"/>
          <p:cNvCxnSpPr>
            <a:stCxn id="631" idx="6"/>
            <a:endCxn id="634" idx="2"/>
          </p:cNvCxnSpPr>
          <p:nvPr/>
        </p:nvCxnSpPr>
        <p:spPr>
          <a:xfrm flipH="1" rot="10800000">
            <a:off x="984679" y="6421689"/>
            <a:ext cx="523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4" name="Google Shape;634;p46"/>
          <p:cNvSpPr/>
          <p:nvPr/>
        </p:nvSpPr>
        <p:spPr>
          <a:xfrm>
            <a:off x="1507875" y="6268179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Google Shape;635;p46"/>
          <p:cNvCxnSpPr>
            <a:stCxn id="634" idx="6"/>
            <a:endCxn id="636" idx="2"/>
          </p:cNvCxnSpPr>
          <p:nvPr/>
        </p:nvCxnSpPr>
        <p:spPr>
          <a:xfrm>
            <a:off x="1814959" y="6421721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6" name="Google Shape;636;p46"/>
          <p:cNvSpPr/>
          <p:nvPr/>
        </p:nvSpPr>
        <p:spPr>
          <a:xfrm>
            <a:off x="2338154" y="6268179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Google Shape;637;p46"/>
          <p:cNvCxnSpPr>
            <a:stCxn id="636" idx="6"/>
            <a:endCxn id="638" idx="2"/>
          </p:cNvCxnSpPr>
          <p:nvPr/>
        </p:nvCxnSpPr>
        <p:spPr>
          <a:xfrm>
            <a:off x="2645238" y="6421721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8" name="Google Shape;638;p46"/>
          <p:cNvSpPr/>
          <p:nvPr/>
        </p:nvSpPr>
        <p:spPr>
          <a:xfrm>
            <a:off x="3168434" y="6268179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46"/>
          <p:cNvCxnSpPr>
            <a:stCxn id="625" idx="6"/>
            <a:endCxn id="640" idx="2"/>
          </p:cNvCxnSpPr>
          <p:nvPr/>
        </p:nvCxnSpPr>
        <p:spPr>
          <a:xfrm>
            <a:off x="3475518" y="4053576"/>
            <a:ext cx="301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0" name="Google Shape;640;p46"/>
          <p:cNvSpPr/>
          <p:nvPr/>
        </p:nvSpPr>
        <p:spPr>
          <a:xfrm>
            <a:off x="6485804" y="3900034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1" name="Google Shape;641;p46"/>
          <p:cNvCxnSpPr>
            <a:stCxn id="638" idx="7"/>
            <a:endCxn id="640" idx="3"/>
          </p:cNvCxnSpPr>
          <p:nvPr/>
        </p:nvCxnSpPr>
        <p:spPr>
          <a:xfrm flipH="1" rot="10800000">
            <a:off x="3430547" y="4162150"/>
            <a:ext cx="3100200" cy="21510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42" name="Google Shape;642;p46"/>
          <p:cNvCxnSpPr>
            <a:stCxn id="616" idx="6"/>
            <a:endCxn id="643" idx="2"/>
          </p:cNvCxnSpPr>
          <p:nvPr/>
        </p:nvCxnSpPr>
        <p:spPr>
          <a:xfrm flipH="1" rot="10800000">
            <a:off x="984679" y="2386390"/>
            <a:ext cx="8824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3" name="Google Shape;643;p46"/>
          <p:cNvSpPr/>
          <p:nvPr/>
        </p:nvSpPr>
        <p:spPr>
          <a:xfrm>
            <a:off x="9808784" y="2232880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46"/>
          <p:cNvCxnSpPr>
            <a:stCxn id="640" idx="7"/>
          </p:cNvCxnSpPr>
          <p:nvPr/>
        </p:nvCxnSpPr>
        <p:spPr>
          <a:xfrm flipH="1" rot="10800000">
            <a:off x="6747917" y="3299705"/>
            <a:ext cx="598800" cy="6453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45" name="Google Shape;645;p46"/>
          <p:cNvSpPr/>
          <p:nvPr/>
        </p:nvSpPr>
        <p:spPr>
          <a:xfrm>
            <a:off x="1442798" y="1790428"/>
            <a:ext cx="895355" cy="3478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69698" y="162978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6"/>
          <p:cNvSpPr/>
          <p:nvPr/>
        </p:nvSpPr>
        <p:spPr>
          <a:xfrm>
            <a:off x="10594094" y="1790428"/>
            <a:ext cx="895355" cy="3478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71400" y="158597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6"/>
          <p:cNvSpPr txBox="1"/>
          <p:nvPr/>
        </p:nvSpPr>
        <p:spPr>
          <a:xfrm rot="5400000">
            <a:off x="30495" y="3126100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8" name="Google Shape;648;p46"/>
          <p:cNvCxnSpPr>
            <a:stCxn id="640" idx="6"/>
            <a:endCxn id="649" idx="2"/>
          </p:cNvCxnSpPr>
          <p:nvPr/>
        </p:nvCxnSpPr>
        <p:spPr>
          <a:xfrm>
            <a:off x="6792888" y="4053576"/>
            <a:ext cx="301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9" name="Google Shape;649;p46"/>
          <p:cNvSpPr/>
          <p:nvPr/>
        </p:nvSpPr>
        <p:spPr>
          <a:xfrm>
            <a:off x="9806912" y="3900034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6"/>
          <p:cNvSpPr/>
          <p:nvPr/>
        </p:nvSpPr>
        <p:spPr>
          <a:xfrm>
            <a:off x="7316081" y="302219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1" name="Google Shape;651;p46"/>
          <p:cNvCxnSpPr>
            <a:stCxn id="650" idx="6"/>
            <a:endCxn id="652" idx="2"/>
          </p:cNvCxnSpPr>
          <p:nvPr/>
        </p:nvCxnSpPr>
        <p:spPr>
          <a:xfrm flipH="1" rot="10800000">
            <a:off x="7623165" y="3171833"/>
            <a:ext cx="523200" cy="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2" name="Google Shape;652;p46"/>
          <p:cNvSpPr/>
          <p:nvPr/>
        </p:nvSpPr>
        <p:spPr>
          <a:xfrm>
            <a:off x="8146358" y="3018437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3" name="Google Shape;653;p46"/>
          <p:cNvCxnSpPr>
            <a:stCxn id="652" idx="6"/>
            <a:endCxn id="654" idx="2"/>
          </p:cNvCxnSpPr>
          <p:nvPr/>
        </p:nvCxnSpPr>
        <p:spPr>
          <a:xfrm flipH="1" rot="10800000">
            <a:off x="8453442" y="3171079"/>
            <a:ext cx="523200" cy="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4" name="Google Shape;654;p46"/>
          <p:cNvSpPr/>
          <p:nvPr/>
        </p:nvSpPr>
        <p:spPr>
          <a:xfrm>
            <a:off x="8976635" y="301766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655;p46"/>
          <p:cNvCxnSpPr>
            <a:stCxn id="654" idx="5"/>
            <a:endCxn id="649" idx="1"/>
          </p:cNvCxnSpPr>
          <p:nvPr/>
        </p:nvCxnSpPr>
        <p:spPr>
          <a:xfrm>
            <a:off x="9238748" y="3279775"/>
            <a:ext cx="613200" cy="6651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56" name="Google Shape;656;p46"/>
          <p:cNvCxnSpPr>
            <a:stCxn id="654" idx="7"/>
            <a:endCxn id="643" idx="3"/>
          </p:cNvCxnSpPr>
          <p:nvPr/>
        </p:nvCxnSpPr>
        <p:spPr>
          <a:xfrm flipH="1" rot="10800000">
            <a:off x="9238748" y="2495033"/>
            <a:ext cx="615000" cy="5676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57" name="Google Shape;657;p46"/>
          <p:cNvSpPr/>
          <p:nvPr/>
        </p:nvSpPr>
        <p:spPr>
          <a:xfrm>
            <a:off x="496481" y="4207118"/>
            <a:ext cx="655712" cy="2106031"/>
          </a:xfrm>
          <a:prstGeom prst="arc">
            <a:avLst>
              <a:gd fmla="val 16200000" name="adj1"/>
              <a:gd fmla="val 525297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6"/>
          <p:cNvSpPr/>
          <p:nvPr/>
        </p:nvSpPr>
        <p:spPr>
          <a:xfrm>
            <a:off x="1507875" y="390003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6"/>
          <p:cNvSpPr/>
          <p:nvPr/>
        </p:nvSpPr>
        <p:spPr>
          <a:xfrm>
            <a:off x="2338154" y="390003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6"/>
          <p:cNvSpPr/>
          <p:nvPr/>
        </p:nvSpPr>
        <p:spPr>
          <a:xfrm>
            <a:off x="3994965" y="390003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6"/>
          <p:cNvSpPr/>
          <p:nvPr/>
        </p:nvSpPr>
        <p:spPr>
          <a:xfrm>
            <a:off x="4825244" y="390003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6"/>
          <p:cNvSpPr/>
          <p:nvPr/>
        </p:nvSpPr>
        <p:spPr>
          <a:xfrm>
            <a:off x="5655524" y="390003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6"/>
          <p:cNvSpPr/>
          <p:nvPr/>
        </p:nvSpPr>
        <p:spPr>
          <a:xfrm>
            <a:off x="7345235" y="3919275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6"/>
          <p:cNvSpPr/>
          <p:nvPr/>
        </p:nvSpPr>
        <p:spPr>
          <a:xfrm>
            <a:off x="8175512" y="391552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6"/>
          <p:cNvSpPr/>
          <p:nvPr/>
        </p:nvSpPr>
        <p:spPr>
          <a:xfrm>
            <a:off x="9005789" y="3914746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6"/>
          <p:cNvSpPr/>
          <p:nvPr/>
        </p:nvSpPr>
        <p:spPr>
          <a:xfrm>
            <a:off x="3168434" y="2195348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6"/>
          <p:cNvSpPr/>
          <p:nvPr/>
        </p:nvSpPr>
        <p:spPr>
          <a:xfrm>
            <a:off x="6485804" y="2195348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6"/>
          <p:cNvSpPr/>
          <p:nvPr/>
        </p:nvSpPr>
        <p:spPr>
          <a:xfrm>
            <a:off x="1507875" y="2195348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6"/>
          <p:cNvSpPr/>
          <p:nvPr/>
        </p:nvSpPr>
        <p:spPr>
          <a:xfrm>
            <a:off x="2338154" y="2195348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6"/>
          <p:cNvSpPr/>
          <p:nvPr/>
        </p:nvSpPr>
        <p:spPr>
          <a:xfrm>
            <a:off x="3994965" y="2195348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6"/>
          <p:cNvSpPr/>
          <p:nvPr/>
        </p:nvSpPr>
        <p:spPr>
          <a:xfrm>
            <a:off x="4825244" y="2195348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6"/>
          <p:cNvSpPr/>
          <p:nvPr/>
        </p:nvSpPr>
        <p:spPr>
          <a:xfrm>
            <a:off x="5655524" y="2195348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6"/>
          <p:cNvSpPr/>
          <p:nvPr/>
        </p:nvSpPr>
        <p:spPr>
          <a:xfrm>
            <a:off x="7345235" y="2214589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6"/>
          <p:cNvSpPr/>
          <p:nvPr/>
        </p:nvSpPr>
        <p:spPr>
          <a:xfrm>
            <a:off x="8175512" y="2210835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6"/>
          <p:cNvSpPr/>
          <p:nvPr/>
        </p:nvSpPr>
        <p:spPr>
          <a:xfrm>
            <a:off x="9005789" y="2210060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7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7"/>
          <p:cNvSpPr txBox="1"/>
          <p:nvPr/>
        </p:nvSpPr>
        <p:spPr>
          <a:xfrm>
            <a:off x="635792" y="173857"/>
            <a:ext cx="90893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④実際のブランチの動き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2" name="Google Shape;68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7"/>
          <p:cNvSpPr txBox="1"/>
          <p:nvPr/>
        </p:nvSpPr>
        <p:spPr>
          <a:xfrm>
            <a:off x="1422965" y="1091345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通常開発フロー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7"/>
          <p:cNvSpPr/>
          <p:nvPr/>
        </p:nvSpPr>
        <p:spPr>
          <a:xfrm>
            <a:off x="677595" y="2237348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7"/>
          <p:cNvSpPr/>
          <p:nvPr/>
        </p:nvSpPr>
        <p:spPr>
          <a:xfrm>
            <a:off x="677595" y="390003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7"/>
          <p:cNvSpPr/>
          <p:nvPr/>
        </p:nvSpPr>
        <p:spPr>
          <a:xfrm>
            <a:off x="677595" y="4994500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7"/>
          <p:cNvSpPr txBox="1"/>
          <p:nvPr/>
        </p:nvSpPr>
        <p:spPr>
          <a:xfrm rot="5400000">
            <a:off x="-86874" y="5062512"/>
            <a:ext cx="1141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feature#1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7"/>
          <p:cNvSpPr txBox="1"/>
          <p:nvPr/>
        </p:nvSpPr>
        <p:spPr>
          <a:xfrm rot="5400000">
            <a:off x="12614" y="2217242"/>
            <a:ext cx="982668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7"/>
          <p:cNvSpPr txBox="1"/>
          <p:nvPr/>
        </p:nvSpPr>
        <p:spPr>
          <a:xfrm rot="5400000">
            <a:off x="2335" y="3902066"/>
            <a:ext cx="9630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0" name="Google Shape;690;p47"/>
          <p:cNvCxnSpPr>
            <a:stCxn id="684" idx="4"/>
            <a:endCxn id="685" idx="0"/>
          </p:cNvCxnSpPr>
          <p:nvPr/>
        </p:nvCxnSpPr>
        <p:spPr>
          <a:xfrm>
            <a:off x="831137" y="2544432"/>
            <a:ext cx="0" cy="135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91" name="Google Shape;691;p47"/>
          <p:cNvCxnSpPr>
            <a:stCxn id="685" idx="4"/>
            <a:endCxn id="686" idx="0"/>
          </p:cNvCxnSpPr>
          <p:nvPr/>
        </p:nvCxnSpPr>
        <p:spPr>
          <a:xfrm>
            <a:off x="831137" y="4207118"/>
            <a:ext cx="0" cy="7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92" name="Google Shape;692;p47"/>
          <p:cNvCxnSpPr>
            <a:stCxn id="685" idx="6"/>
            <a:endCxn id="693" idx="2"/>
          </p:cNvCxnSpPr>
          <p:nvPr/>
        </p:nvCxnSpPr>
        <p:spPr>
          <a:xfrm>
            <a:off x="984679" y="4053576"/>
            <a:ext cx="2183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4" name="Google Shape;694;p47"/>
          <p:cNvCxnSpPr>
            <a:stCxn id="686" idx="6"/>
            <a:endCxn id="695" idx="2"/>
          </p:cNvCxnSpPr>
          <p:nvPr/>
        </p:nvCxnSpPr>
        <p:spPr>
          <a:xfrm flipH="1" rot="10800000">
            <a:off x="984679" y="5143542"/>
            <a:ext cx="523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5" name="Google Shape;695;p47"/>
          <p:cNvSpPr/>
          <p:nvPr/>
        </p:nvSpPr>
        <p:spPr>
          <a:xfrm>
            <a:off x="1507875" y="499003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6" name="Google Shape;696;p47"/>
          <p:cNvCxnSpPr>
            <a:stCxn id="695" idx="6"/>
            <a:endCxn id="697" idx="2"/>
          </p:cNvCxnSpPr>
          <p:nvPr/>
        </p:nvCxnSpPr>
        <p:spPr>
          <a:xfrm>
            <a:off x="1814959" y="5143573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7" name="Google Shape;697;p47"/>
          <p:cNvSpPr/>
          <p:nvPr/>
        </p:nvSpPr>
        <p:spPr>
          <a:xfrm>
            <a:off x="2338154" y="4990031"/>
            <a:ext cx="307200" cy="307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7"/>
          <p:cNvSpPr/>
          <p:nvPr/>
        </p:nvSpPr>
        <p:spPr>
          <a:xfrm>
            <a:off x="3168434" y="3900034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p47"/>
          <p:cNvCxnSpPr>
            <a:stCxn id="697" idx="7"/>
            <a:endCxn id="693" idx="3"/>
          </p:cNvCxnSpPr>
          <p:nvPr/>
        </p:nvCxnSpPr>
        <p:spPr>
          <a:xfrm flipH="1" rot="10800000">
            <a:off x="2600366" y="4162019"/>
            <a:ext cx="612900" cy="8730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99" name="Google Shape;699;p47"/>
          <p:cNvSpPr/>
          <p:nvPr/>
        </p:nvSpPr>
        <p:spPr>
          <a:xfrm>
            <a:off x="677595" y="6272647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7"/>
          <p:cNvSpPr txBox="1"/>
          <p:nvPr/>
        </p:nvSpPr>
        <p:spPr>
          <a:xfrm rot="5400000">
            <a:off x="-96052" y="6213119"/>
            <a:ext cx="11597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feature#2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1" name="Google Shape;701;p47"/>
          <p:cNvCxnSpPr>
            <a:stCxn id="699" idx="6"/>
            <a:endCxn id="702" idx="2"/>
          </p:cNvCxnSpPr>
          <p:nvPr/>
        </p:nvCxnSpPr>
        <p:spPr>
          <a:xfrm flipH="1" rot="10800000">
            <a:off x="984679" y="6421689"/>
            <a:ext cx="523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2" name="Google Shape;702;p47"/>
          <p:cNvSpPr/>
          <p:nvPr/>
        </p:nvSpPr>
        <p:spPr>
          <a:xfrm>
            <a:off x="1507875" y="6268179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3" name="Google Shape;703;p47"/>
          <p:cNvCxnSpPr>
            <a:stCxn id="702" idx="6"/>
            <a:endCxn id="704" idx="2"/>
          </p:cNvCxnSpPr>
          <p:nvPr/>
        </p:nvCxnSpPr>
        <p:spPr>
          <a:xfrm>
            <a:off x="1814959" y="6421721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4" name="Google Shape;704;p47"/>
          <p:cNvSpPr/>
          <p:nvPr/>
        </p:nvSpPr>
        <p:spPr>
          <a:xfrm>
            <a:off x="2338154" y="6268179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5" name="Google Shape;705;p47"/>
          <p:cNvCxnSpPr>
            <a:stCxn id="704" idx="6"/>
            <a:endCxn id="706" idx="2"/>
          </p:cNvCxnSpPr>
          <p:nvPr/>
        </p:nvCxnSpPr>
        <p:spPr>
          <a:xfrm>
            <a:off x="2645238" y="6421721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6" name="Google Shape;706;p47"/>
          <p:cNvSpPr/>
          <p:nvPr/>
        </p:nvSpPr>
        <p:spPr>
          <a:xfrm>
            <a:off x="3168434" y="6268179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" name="Google Shape;707;p47"/>
          <p:cNvCxnSpPr>
            <a:stCxn id="693" idx="6"/>
            <a:endCxn id="708" idx="2"/>
          </p:cNvCxnSpPr>
          <p:nvPr/>
        </p:nvCxnSpPr>
        <p:spPr>
          <a:xfrm>
            <a:off x="3475518" y="4053576"/>
            <a:ext cx="301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8" name="Google Shape;708;p47"/>
          <p:cNvSpPr/>
          <p:nvPr/>
        </p:nvSpPr>
        <p:spPr>
          <a:xfrm>
            <a:off x="6485804" y="3900034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9" name="Google Shape;709;p47"/>
          <p:cNvCxnSpPr>
            <a:stCxn id="706" idx="7"/>
            <a:endCxn id="708" idx="3"/>
          </p:cNvCxnSpPr>
          <p:nvPr/>
        </p:nvCxnSpPr>
        <p:spPr>
          <a:xfrm flipH="1" rot="10800000">
            <a:off x="3430547" y="4162150"/>
            <a:ext cx="3100200" cy="21510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10" name="Google Shape;710;p47"/>
          <p:cNvCxnSpPr>
            <a:stCxn id="684" idx="6"/>
            <a:endCxn id="711" idx="2"/>
          </p:cNvCxnSpPr>
          <p:nvPr/>
        </p:nvCxnSpPr>
        <p:spPr>
          <a:xfrm flipH="1" rot="10800000">
            <a:off x="984679" y="2386390"/>
            <a:ext cx="8824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1" name="Google Shape;711;p47"/>
          <p:cNvSpPr/>
          <p:nvPr/>
        </p:nvSpPr>
        <p:spPr>
          <a:xfrm>
            <a:off x="9808784" y="2232880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2" name="Google Shape;712;p47"/>
          <p:cNvCxnSpPr>
            <a:stCxn id="708" idx="7"/>
          </p:cNvCxnSpPr>
          <p:nvPr/>
        </p:nvCxnSpPr>
        <p:spPr>
          <a:xfrm flipH="1" rot="10800000">
            <a:off x="6747917" y="3299705"/>
            <a:ext cx="598800" cy="6453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13" name="Google Shape;713;p47"/>
          <p:cNvSpPr/>
          <p:nvPr/>
        </p:nvSpPr>
        <p:spPr>
          <a:xfrm>
            <a:off x="1442798" y="1790428"/>
            <a:ext cx="895355" cy="3478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69698" y="162978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7"/>
          <p:cNvSpPr/>
          <p:nvPr/>
        </p:nvSpPr>
        <p:spPr>
          <a:xfrm>
            <a:off x="10594094" y="1790428"/>
            <a:ext cx="895355" cy="3478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71400" y="158597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7"/>
          <p:cNvSpPr txBox="1"/>
          <p:nvPr/>
        </p:nvSpPr>
        <p:spPr>
          <a:xfrm rot="5400000">
            <a:off x="30495" y="3126100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47"/>
          <p:cNvCxnSpPr>
            <a:stCxn id="708" idx="6"/>
            <a:endCxn id="717" idx="2"/>
          </p:cNvCxnSpPr>
          <p:nvPr/>
        </p:nvCxnSpPr>
        <p:spPr>
          <a:xfrm>
            <a:off x="6792888" y="4053576"/>
            <a:ext cx="301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7" name="Google Shape;717;p47"/>
          <p:cNvSpPr/>
          <p:nvPr/>
        </p:nvSpPr>
        <p:spPr>
          <a:xfrm>
            <a:off x="9806912" y="3900034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7"/>
          <p:cNvSpPr/>
          <p:nvPr/>
        </p:nvSpPr>
        <p:spPr>
          <a:xfrm>
            <a:off x="7316081" y="302219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9" name="Google Shape;719;p47"/>
          <p:cNvCxnSpPr>
            <a:stCxn id="718" idx="6"/>
            <a:endCxn id="720" idx="2"/>
          </p:cNvCxnSpPr>
          <p:nvPr/>
        </p:nvCxnSpPr>
        <p:spPr>
          <a:xfrm flipH="1" rot="10800000">
            <a:off x="7623165" y="3171833"/>
            <a:ext cx="523200" cy="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0" name="Google Shape;720;p47"/>
          <p:cNvSpPr/>
          <p:nvPr/>
        </p:nvSpPr>
        <p:spPr>
          <a:xfrm>
            <a:off x="8146358" y="3018437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1" name="Google Shape;721;p47"/>
          <p:cNvCxnSpPr>
            <a:stCxn id="720" idx="6"/>
            <a:endCxn id="722" idx="2"/>
          </p:cNvCxnSpPr>
          <p:nvPr/>
        </p:nvCxnSpPr>
        <p:spPr>
          <a:xfrm flipH="1" rot="10800000">
            <a:off x="8453442" y="3171079"/>
            <a:ext cx="523200" cy="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2" name="Google Shape;722;p47"/>
          <p:cNvSpPr/>
          <p:nvPr/>
        </p:nvSpPr>
        <p:spPr>
          <a:xfrm>
            <a:off x="8976635" y="301766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3" name="Google Shape;723;p47"/>
          <p:cNvCxnSpPr>
            <a:stCxn id="722" idx="5"/>
            <a:endCxn id="717" idx="1"/>
          </p:cNvCxnSpPr>
          <p:nvPr/>
        </p:nvCxnSpPr>
        <p:spPr>
          <a:xfrm>
            <a:off x="9238748" y="3279775"/>
            <a:ext cx="613200" cy="6651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24" name="Google Shape;724;p47"/>
          <p:cNvCxnSpPr>
            <a:stCxn id="722" idx="7"/>
            <a:endCxn id="711" idx="3"/>
          </p:cNvCxnSpPr>
          <p:nvPr/>
        </p:nvCxnSpPr>
        <p:spPr>
          <a:xfrm flipH="1" rot="10800000">
            <a:off x="9238748" y="2495033"/>
            <a:ext cx="615000" cy="5676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25" name="Google Shape;725;p47"/>
          <p:cNvSpPr/>
          <p:nvPr/>
        </p:nvSpPr>
        <p:spPr>
          <a:xfrm>
            <a:off x="496481" y="4207118"/>
            <a:ext cx="655712" cy="2106031"/>
          </a:xfrm>
          <a:prstGeom prst="arc">
            <a:avLst>
              <a:gd fmla="val 16200000" name="adj1"/>
              <a:gd fmla="val 525297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7"/>
          <p:cNvSpPr/>
          <p:nvPr/>
        </p:nvSpPr>
        <p:spPr>
          <a:xfrm>
            <a:off x="1507875" y="390003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7"/>
          <p:cNvSpPr/>
          <p:nvPr/>
        </p:nvSpPr>
        <p:spPr>
          <a:xfrm>
            <a:off x="2338154" y="390003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7"/>
          <p:cNvSpPr/>
          <p:nvPr/>
        </p:nvSpPr>
        <p:spPr>
          <a:xfrm>
            <a:off x="3994965" y="390003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7"/>
          <p:cNvSpPr/>
          <p:nvPr/>
        </p:nvSpPr>
        <p:spPr>
          <a:xfrm>
            <a:off x="4825244" y="390003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7"/>
          <p:cNvSpPr/>
          <p:nvPr/>
        </p:nvSpPr>
        <p:spPr>
          <a:xfrm>
            <a:off x="5655524" y="390003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7"/>
          <p:cNvSpPr/>
          <p:nvPr/>
        </p:nvSpPr>
        <p:spPr>
          <a:xfrm>
            <a:off x="7345235" y="3919275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7"/>
          <p:cNvSpPr/>
          <p:nvPr/>
        </p:nvSpPr>
        <p:spPr>
          <a:xfrm>
            <a:off x="8175512" y="391552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7"/>
          <p:cNvSpPr/>
          <p:nvPr/>
        </p:nvSpPr>
        <p:spPr>
          <a:xfrm>
            <a:off x="9005789" y="3914746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7"/>
          <p:cNvSpPr/>
          <p:nvPr/>
        </p:nvSpPr>
        <p:spPr>
          <a:xfrm>
            <a:off x="3168434" y="2195348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7"/>
          <p:cNvSpPr/>
          <p:nvPr/>
        </p:nvSpPr>
        <p:spPr>
          <a:xfrm>
            <a:off x="6485804" y="2195348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7"/>
          <p:cNvSpPr/>
          <p:nvPr/>
        </p:nvSpPr>
        <p:spPr>
          <a:xfrm>
            <a:off x="1507875" y="2195348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7"/>
          <p:cNvSpPr/>
          <p:nvPr/>
        </p:nvSpPr>
        <p:spPr>
          <a:xfrm>
            <a:off x="2338154" y="2195348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7"/>
          <p:cNvSpPr/>
          <p:nvPr/>
        </p:nvSpPr>
        <p:spPr>
          <a:xfrm>
            <a:off x="3994965" y="2195348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7"/>
          <p:cNvSpPr/>
          <p:nvPr/>
        </p:nvSpPr>
        <p:spPr>
          <a:xfrm>
            <a:off x="4825244" y="2195348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7"/>
          <p:cNvSpPr/>
          <p:nvPr/>
        </p:nvSpPr>
        <p:spPr>
          <a:xfrm>
            <a:off x="5655524" y="2195348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7"/>
          <p:cNvSpPr/>
          <p:nvPr/>
        </p:nvSpPr>
        <p:spPr>
          <a:xfrm>
            <a:off x="7345235" y="2214589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7"/>
          <p:cNvSpPr/>
          <p:nvPr/>
        </p:nvSpPr>
        <p:spPr>
          <a:xfrm>
            <a:off x="8175512" y="2210835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7"/>
          <p:cNvSpPr/>
          <p:nvPr/>
        </p:nvSpPr>
        <p:spPr>
          <a:xfrm>
            <a:off x="9005789" y="2210060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8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8"/>
          <p:cNvSpPr txBox="1"/>
          <p:nvPr/>
        </p:nvSpPr>
        <p:spPr>
          <a:xfrm>
            <a:off x="635792" y="173857"/>
            <a:ext cx="90893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④実際のブランチの動き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0" name="Google Shape;75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48"/>
          <p:cNvSpPr txBox="1"/>
          <p:nvPr/>
        </p:nvSpPr>
        <p:spPr>
          <a:xfrm>
            <a:off x="1422965" y="1091345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リリース後の緊急修正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8"/>
          <p:cNvSpPr/>
          <p:nvPr/>
        </p:nvSpPr>
        <p:spPr>
          <a:xfrm>
            <a:off x="677595" y="2237348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8"/>
          <p:cNvSpPr txBox="1"/>
          <p:nvPr/>
        </p:nvSpPr>
        <p:spPr>
          <a:xfrm rot="5400000">
            <a:off x="12614" y="2217242"/>
            <a:ext cx="982668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 rot="5400000">
            <a:off x="93298" y="3319609"/>
            <a:ext cx="7810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hotfix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5" name="Google Shape;755;p48"/>
          <p:cNvCxnSpPr>
            <a:stCxn id="752" idx="4"/>
            <a:endCxn id="756" idx="0"/>
          </p:cNvCxnSpPr>
          <p:nvPr/>
        </p:nvCxnSpPr>
        <p:spPr>
          <a:xfrm>
            <a:off x="831137" y="2544432"/>
            <a:ext cx="8700" cy="18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57" name="Google Shape;757;p48"/>
          <p:cNvCxnSpPr>
            <a:stCxn id="752" idx="6"/>
            <a:endCxn id="758" idx="2"/>
          </p:cNvCxnSpPr>
          <p:nvPr/>
        </p:nvCxnSpPr>
        <p:spPr>
          <a:xfrm flipH="1" rot="10800000">
            <a:off x="984679" y="2386390"/>
            <a:ext cx="21924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8" name="Google Shape;758;p48"/>
          <p:cNvSpPr/>
          <p:nvPr/>
        </p:nvSpPr>
        <p:spPr>
          <a:xfrm>
            <a:off x="3177002" y="2232880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8"/>
          <p:cNvSpPr/>
          <p:nvPr/>
        </p:nvSpPr>
        <p:spPr>
          <a:xfrm>
            <a:off x="1422965" y="1814368"/>
            <a:ext cx="895355" cy="3478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67996" y="176122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48"/>
          <p:cNvSpPr/>
          <p:nvPr/>
        </p:nvSpPr>
        <p:spPr>
          <a:xfrm>
            <a:off x="3862886" y="1796927"/>
            <a:ext cx="951599" cy="3478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8677" y="141072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ver.2.1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8"/>
          <p:cNvSpPr/>
          <p:nvPr/>
        </p:nvSpPr>
        <p:spPr>
          <a:xfrm>
            <a:off x="686181" y="4416540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8"/>
          <p:cNvSpPr txBox="1"/>
          <p:nvPr/>
        </p:nvSpPr>
        <p:spPr>
          <a:xfrm rot="5400000">
            <a:off x="-41057" y="4416193"/>
            <a:ext cx="10669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2" name="Google Shape;762;p48"/>
          <p:cNvCxnSpPr>
            <a:stCxn id="756" idx="6"/>
            <a:endCxn id="763" idx="2"/>
          </p:cNvCxnSpPr>
          <p:nvPr/>
        </p:nvCxnSpPr>
        <p:spPr>
          <a:xfrm>
            <a:off x="993265" y="4570082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3" name="Google Shape;763;p48"/>
          <p:cNvSpPr/>
          <p:nvPr/>
        </p:nvSpPr>
        <p:spPr>
          <a:xfrm>
            <a:off x="1516461" y="4416540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8"/>
          <p:cNvSpPr/>
          <p:nvPr/>
        </p:nvSpPr>
        <p:spPr>
          <a:xfrm>
            <a:off x="677595" y="327528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5" name="Google Shape;765;p48"/>
          <p:cNvCxnSpPr>
            <a:stCxn id="752" idx="4"/>
            <a:endCxn id="764" idx="0"/>
          </p:cNvCxnSpPr>
          <p:nvPr/>
        </p:nvCxnSpPr>
        <p:spPr>
          <a:xfrm>
            <a:off x="831137" y="2544432"/>
            <a:ext cx="0" cy="73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66" name="Google Shape;766;p48"/>
          <p:cNvCxnSpPr>
            <a:stCxn id="763" idx="6"/>
            <a:endCxn id="767" idx="2"/>
          </p:cNvCxnSpPr>
          <p:nvPr/>
        </p:nvCxnSpPr>
        <p:spPr>
          <a:xfrm>
            <a:off x="1823545" y="4570082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7" name="Google Shape;767;p48"/>
          <p:cNvSpPr/>
          <p:nvPr/>
        </p:nvSpPr>
        <p:spPr>
          <a:xfrm>
            <a:off x="2346740" y="4416540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8" name="Google Shape;768;p48"/>
          <p:cNvCxnSpPr>
            <a:stCxn id="764" idx="6"/>
            <a:endCxn id="769" idx="2"/>
          </p:cNvCxnSpPr>
          <p:nvPr/>
        </p:nvCxnSpPr>
        <p:spPr>
          <a:xfrm>
            <a:off x="984679" y="3428823"/>
            <a:ext cx="53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9" name="Google Shape;769;p48"/>
          <p:cNvSpPr/>
          <p:nvPr/>
        </p:nvSpPr>
        <p:spPr>
          <a:xfrm>
            <a:off x="1516460" y="327528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0" name="Google Shape;770;p48"/>
          <p:cNvCxnSpPr>
            <a:stCxn id="769" idx="6"/>
            <a:endCxn id="771" idx="2"/>
          </p:cNvCxnSpPr>
          <p:nvPr/>
        </p:nvCxnSpPr>
        <p:spPr>
          <a:xfrm>
            <a:off x="1823544" y="3428823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1" name="Google Shape;771;p48"/>
          <p:cNvSpPr/>
          <p:nvPr/>
        </p:nvSpPr>
        <p:spPr>
          <a:xfrm>
            <a:off x="2346740" y="327528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2" name="Google Shape;772;p48"/>
          <p:cNvCxnSpPr>
            <a:stCxn id="767" idx="6"/>
            <a:endCxn id="773" idx="2"/>
          </p:cNvCxnSpPr>
          <p:nvPr/>
        </p:nvCxnSpPr>
        <p:spPr>
          <a:xfrm>
            <a:off x="2653824" y="4570082"/>
            <a:ext cx="2183700" cy="1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4" name="Google Shape;774;p48"/>
          <p:cNvCxnSpPr>
            <a:stCxn id="771" idx="7"/>
            <a:endCxn id="758" idx="3"/>
          </p:cNvCxnSpPr>
          <p:nvPr/>
        </p:nvCxnSpPr>
        <p:spPr>
          <a:xfrm flipH="1" rot="10800000">
            <a:off x="2608853" y="2494952"/>
            <a:ext cx="613200" cy="8253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5" name="Google Shape;775;p48"/>
          <p:cNvCxnSpPr>
            <a:stCxn id="771" idx="5"/>
            <a:endCxn id="773" idx="1"/>
          </p:cNvCxnSpPr>
          <p:nvPr/>
        </p:nvCxnSpPr>
        <p:spPr>
          <a:xfrm>
            <a:off x="2608853" y="3537394"/>
            <a:ext cx="2273700" cy="9369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73" name="Google Shape;773;p48"/>
          <p:cNvSpPr/>
          <p:nvPr/>
        </p:nvSpPr>
        <p:spPr>
          <a:xfrm>
            <a:off x="4837581" y="4429204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8"/>
          <p:cNvSpPr/>
          <p:nvPr/>
        </p:nvSpPr>
        <p:spPr>
          <a:xfrm>
            <a:off x="1516460" y="224574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48"/>
          <p:cNvSpPr/>
          <p:nvPr/>
        </p:nvSpPr>
        <p:spPr>
          <a:xfrm>
            <a:off x="2346740" y="224574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8"/>
          <p:cNvSpPr/>
          <p:nvPr/>
        </p:nvSpPr>
        <p:spPr>
          <a:xfrm>
            <a:off x="3177021" y="4416540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8"/>
          <p:cNvSpPr/>
          <p:nvPr/>
        </p:nvSpPr>
        <p:spPr>
          <a:xfrm>
            <a:off x="4007301" y="4416540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9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9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④のまとめ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6" name="Google Shape;78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2729090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49"/>
          <p:cNvSpPr txBox="1"/>
          <p:nvPr/>
        </p:nvSpPr>
        <p:spPr>
          <a:xfrm>
            <a:off x="1615501" y="2666859"/>
            <a:ext cx="94235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developからfeatureを作成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Google Shape;78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4" y="1542373"/>
            <a:ext cx="787173" cy="7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4048840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49"/>
          <p:cNvSpPr txBox="1"/>
          <p:nvPr/>
        </p:nvSpPr>
        <p:spPr>
          <a:xfrm>
            <a:off x="1615502" y="1480142"/>
            <a:ext cx="89715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masterからdevelopを作成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9"/>
          <p:cNvSpPr txBox="1"/>
          <p:nvPr/>
        </p:nvSpPr>
        <p:spPr>
          <a:xfrm>
            <a:off x="1615502" y="3915807"/>
            <a:ext cx="84000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developからreleaseを作成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2" name="Google Shape;79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5368590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49"/>
          <p:cNvSpPr txBox="1"/>
          <p:nvPr/>
        </p:nvSpPr>
        <p:spPr>
          <a:xfrm>
            <a:off x="1615501" y="5290296"/>
            <a:ext cx="84000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masterからhotfixを作成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8" name="Google Shape;798;p50"/>
          <p:cNvCxnSpPr>
            <a:stCxn id="799" idx="6"/>
            <a:endCxn id="800" idx="2"/>
          </p:cNvCxnSpPr>
          <p:nvPr/>
        </p:nvCxnSpPr>
        <p:spPr>
          <a:xfrm flipH="1" rot="10800000">
            <a:off x="2645238" y="2723297"/>
            <a:ext cx="1380600" cy="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1" name="Google Shape;801;p50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50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⑤ブランチの操作</a:t>
            </a:r>
            <a:endParaRPr/>
          </a:p>
        </p:txBody>
      </p:sp>
      <p:pic>
        <p:nvPicPr>
          <p:cNvPr id="803" name="Google Shape;80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50"/>
          <p:cNvSpPr txBox="1"/>
          <p:nvPr/>
        </p:nvSpPr>
        <p:spPr>
          <a:xfrm>
            <a:off x="1422965" y="1091345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rebase(コミット履歴の修正)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0"/>
          <p:cNvSpPr/>
          <p:nvPr/>
        </p:nvSpPr>
        <p:spPr>
          <a:xfrm>
            <a:off x="677595" y="2570655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0"/>
          <p:cNvSpPr/>
          <p:nvPr/>
        </p:nvSpPr>
        <p:spPr>
          <a:xfrm>
            <a:off x="677595" y="366512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7" name="Google Shape;807;p50"/>
          <p:cNvCxnSpPr>
            <a:stCxn id="805" idx="6"/>
            <a:endCxn id="799" idx="2"/>
          </p:cNvCxnSpPr>
          <p:nvPr/>
        </p:nvCxnSpPr>
        <p:spPr>
          <a:xfrm>
            <a:off x="984679" y="2724197"/>
            <a:ext cx="135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8" name="Google Shape;808;p50"/>
          <p:cNvCxnSpPr>
            <a:stCxn id="806" idx="6"/>
            <a:endCxn id="809" idx="2"/>
          </p:cNvCxnSpPr>
          <p:nvPr/>
        </p:nvCxnSpPr>
        <p:spPr>
          <a:xfrm flipH="1" rot="10800000">
            <a:off x="984679" y="3814163"/>
            <a:ext cx="523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9" name="Google Shape;809;p50"/>
          <p:cNvSpPr/>
          <p:nvPr/>
        </p:nvSpPr>
        <p:spPr>
          <a:xfrm>
            <a:off x="1507875" y="366065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0" name="Google Shape;810;p50"/>
          <p:cNvCxnSpPr>
            <a:stCxn id="809" idx="6"/>
            <a:endCxn id="811" idx="2"/>
          </p:cNvCxnSpPr>
          <p:nvPr/>
        </p:nvCxnSpPr>
        <p:spPr>
          <a:xfrm>
            <a:off x="1814959" y="3814194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1" name="Google Shape;811;p50"/>
          <p:cNvSpPr/>
          <p:nvPr/>
        </p:nvSpPr>
        <p:spPr>
          <a:xfrm>
            <a:off x="2338154" y="366065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50"/>
          <p:cNvSpPr/>
          <p:nvPr/>
        </p:nvSpPr>
        <p:spPr>
          <a:xfrm>
            <a:off x="4852067" y="2877739"/>
            <a:ext cx="1186126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50"/>
          <p:cNvSpPr txBox="1"/>
          <p:nvPr/>
        </p:nvSpPr>
        <p:spPr>
          <a:xfrm rot="5400000">
            <a:off x="-168158" y="3794659"/>
            <a:ext cx="1304000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feature#1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0"/>
          <p:cNvSpPr txBox="1"/>
          <p:nvPr/>
        </p:nvSpPr>
        <p:spPr>
          <a:xfrm rot="5400000">
            <a:off x="-49643" y="2550550"/>
            <a:ext cx="1066973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0"/>
          <p:cNvSpPr/>
          <p:nvPr/>
        </p:nvSpPr>
        <p:spPr>
          <a:xfrm>
            <a:off x="2338154" y="2570655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5" name="Google Shape;815;p50"/>
          <p:cNvCxnSpPr>
            <a:stCxn id="809" idx="7"/>
            <a:endCxn id="799" idx="3"/>
          </p:cNvCxnSpPr>
          <p:nvPr/>
        </p:nvCxnSpPr>
        <p:spPr>
          <a:xfrm flipH="1" rot="10800000">
            <a:off x="1769988" y="2832623"/>
            <a:ext cx="613200" cy="8730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16" name="Google Shape;816;p50"/>
          <p:cNvSpPr/>
          <p:nvPr/>
        </p:nvSpPr>
        <p:spPr>
          <a:xfrm>
            <a:off x="6572204" y="2570655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0"/>
          <p:cNvSpPr/>
          <p:nvPr/>
        </p:nvSpPr>
        <p:spPr>
          <a:xfrm>
            <a:off x="6572204" y="366512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8" name="Google Shape;818;p50"/>
          <p:cNvCxnSpPr>
            <a:stCxn id="816" idx="6"/>
            <a:endCxn id="819" idx="2"/>
          </p:cNvCxnSpPr>
          <p:nvPr/>
        </p:nvCxnSpPr>
        <p:spPr>
          <a:xfrm>
            <a:off x="6879288" y="2724197"/>
            <a:ext cx="2183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0" name="Google Shape;820;p50"/>
          <p:cNvCxnSpPr>
            <a:stCxn id="817" idx="6"/>
            <a:endCxn id="821" idx="2"/>
          </p:cNvCxnSpPr>
          <p:nvPr/>
        </p:nvCxnSpPr>
        <p:spPr>
          <a:xfrm flipH="1" rot="10800000">
            <a:off x="6879288" y="3814163"/>
            <a:ext cx="523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1" name="Google Shape;821;p50"/>
          <p:cNvSpPr/>
          <p:nvPr/>
        </p:nvSpPr>
        <p:spPr>
          <a:xfrm>
            <a:off x="7402484" y="366065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0"/>
          <p:cNvSpPr txBox="1"/>
          <p:nvPr/>
        </p:nvSpPr>
        <p:spPr>
          <a:xfrm rot="5400000">
            <a:off x="5726451" y="3794659"/>
            <a:ext cx="1304000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feature#1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0"/>
          <p:cNvSpPr txBox="1"/>
          <p:nvPr/>
        </p:nvSpPr>
        <p:spPr>
          <a:xfrm rot="5400000">
            <a:off x="5844966" y="2550550"/>
            <a:ext cx="1066973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0"/>
          <p:cNvSpPr/>
          <p:nvPr/>
        </p:nvSpPr>
        <p:spPr>
          <a:xfrm>
            <a:off x="9063043" y="2570655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4" name="Google Shape;824;p50"/>
          <p:cNvCxnSpPr>
            <a:stCxn id="821" idx="7"/>
            <a:endCxn id="819" idx="3"/>
          </p:cNvCxnSpPr>
          <p:nvPr/>
        </p:nvCxnSpPr>
        <p:spPr>
          <a:xfrm flipH="1" rot="10800000">
            <a:off x="7664597" y="2832623"/>
            <a:ext cx="1443300" cy="8730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25" name="Google Shape;825;p50"/>
          <p:cNvSpPr/>
          <p:nvPr/>
        </p:nvSpPr>
        <p:spPr>
          <a:xfrm>
            <a:off x="3027840" y="4159971"/>
            <a:ext cx="1683860" cy="3478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31212" y="-7799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aのコミット漏れ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0"/>
          <p:cNvSpPr/>
          <p:nvPr/>
        </p:nvSpPr>
        <p:spPr>
          <a:xfrm>
            <a:off x="8271266" y="4159971"/>
            <a:ext cx="2378969" cy="3478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31212" y="-7799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新しいコミットが生まれる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0"/>
          <p:cNvSpPr/>
          <p:nvPr/>
        </p:nvSpPr>
        <p:spPr>
          <a:xfrm>
            <a:off x="4025853" y="2569685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7" name="Google Shape;827;p50"/>
          <p:cNvCxnSpPr>
            <a:stCxn id="811" idx="7"/>
            <a:endCxn id="800" idx="3"/>
          </p:cNvCxnSpPr>
          <p:nvPr/>
        </p:nvCxnSpPr>
        <p:spPr>
          <a:xfrm flipH="1" rot="10800000">
            <a:off x="2600267" y="2831723"/>
            <a:ext cx="1470600" cy="8739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28" name="Google Shape;828;p50"/>
          <p:cNvSpPr/>
          <p:nvPr/>
        </p:nvSpPr>
        <p:spPr>
          <a:xfrm>
            <a:off x="1512439" y="257065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0"/>
          <p:cNvSpPr/>
          <p:nvPr/>
        </p:nvSpPr>
        <p:spPr>
          <a:xfrm>
            <a:off x="3178785" y="256623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0"/>
          <p:cNvSpPr/>
          <p:nvPr/>
        </p:nvSpPr>
        <p:spPr>
          <a:xfrm>
            <a:off x="7402484" y="256623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1" name="Google Shape;831;p50"/>
          <p:cNvCxnSpPr>
            <a:stCxn id="805" idx="4"/>
            <a:endCxn id="806" idx="0"/>
          </p:cNvCxnSpPr>
          <p:nvPr/>
        </p:nvCxnSpPr>
        <p:spPr>
          <a:xfrm>
            <a:off x="831137" y="2877739"/>
            <a:ext cx="0" cy="7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32" name="Google Shape;832;p50"/>
          <p:cNvCxnSpPr>
            <a:stCxn id="816" idx="4"/>
            <a:endCxn id="817" idx="0"/>
          </p:cNvCxnSpPr>
          <p:nvPr/>
        </p:nvCxnSpPr>
        <p:spPr>
          <a:xfrm>
            <a:off x="6725746" y="2877739"/>
            <a:ext cx="0" cy="7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7" name="Google Shape;837;p51"/>
          <p:cNvCxnSpPr>
            <a:stCxn id="838" idx="6"/>
            <a:endCxn id="839" idx="2"/>
          </p:cNvCxnSpPr>
          <p:nvPr/>
        </p:nvCxnSpPr>
        <p:spPr>
          <a:xfrm flipH="1" rot="10800000">
            <a:off x="2645238" y="2723297"/>
            <a:ext cx="1380600" cy="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0" name="Google Shape;840;p51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51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⑤ブランチの操作</a:t>
            </a:r>
            <a:endParaRPr/>
          </a:p>
        </p:txBody>
      </p:sp>
      <p:pic>
        <p:nvPicPr>
          <p:cNvPr id="842" name="Google Shape;84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51"/>
          <p:cNvSpPr txBox="1"/>
          <p:nvPr/>
        </p:nvSpPr>
        <p:spPr>
          <a:xfrm>
            <a:off x="1422965" y="1091345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rebase(コミット履歴の修正)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51"/>
          <p:cNvSpPr/>
          <p:nvPr/>
        </p:nvSpPr>
        <p:spPr>
          <a:xfrm>
            <a:off x="677595" y="2570655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1"/>
          <p:cNvSpPr/>
          <p:nvPr/>
        </p:nvSpPr>
        <p:spPr>
          <a:xfrm>
            <a:off x="677595" y="366512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6" name="Google Shape;846;p51"/>
          <p:cNvCxnSpPr>
            <a:stCxn id="844" idx="6"/>
            <a:endCxn id="838" idx="2"/>
          </p:cNvCxnSpPr>
          <p:nvPr/>
        </p:nvCxnSpPr>
        <p:spPr>
          <a:xfrm>
            <a:off x="984679" y="2724197"/>
            <a:ext cx="135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7" name="Google Shape;847;p51"/>
          <p:cNvCxnSpPr>
            <a:stCxn id="845" idx="6"/>
            <a:endCxn id="848" idx="2"/>
          </p:cNvCxnSpPr>
          <p:nvPr/>
        </p:nvCxnSpPr>
        <p:spPr>
          <a:xfrm flipH="1" rot="10800000">
            <a:off x="984679" y="3814163"/>
            <a:ext cx="523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8" name="Google Shape;848;p51"/>
          <p:cNvSpPr/>
          <p:nvPr/>
        </p:nvSpPr>
        <p:spPr>
          <a:xfrm>
            <a:off x="1507875" y="366065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9" name="Google Shape;849;p51"/>
          <p:cNvCxnSpPr>
            <a:stCxn id="848" idx="6"/>
            <a:endCxn id="850" idx="2"/>
          </p:cNvCxnSpPr>
          <p:nvPr/>
        </p:nvCxnSpPr>
        <p:spPr>
          <a:xfrm>
            <a:off x="1814959" y="3814194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0" name="Google Shape;850;p51"/>
          <p:cNvSpPr/>
          <p:nvPr/>
        </p:nvSpPr>
        <p:spPr>
          <a:xfrm>
            <a:off x="2338154" y="366065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1"/>
          <p:cNvSpPr/>
          <p:nvPr/>
        </p:nvSpPr>
        <p:spPr>
          <a:xfrm>
            <a:off x="4852067" y="2877739"/>
            <a:ext cx="1186126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1"/>
          <p:cNvSpPr txBox="1"/>
          <p:nvPr/>
        </p:nvSpPr>
        <p:spPr>
          <a:xfrm rot="5400000">
            <a:off x="-168158" y="3794659"/>
            <a:ext cx="1304000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feature#1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51"/>
          <p:cNvSpPr txBox="1"/>
          <p:nvPr/>
        </p:nvSpPr>
        <p:spPr>
          <a:xfrm rot="5400000">
            <a:off x="-49643" y="2550550"/>
            <a:ext cx="1066973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51"/>
          <p:cNvSpPr/>
          <p:nvPr/>
        </p:nvSpPr>
        <p:spPr>
          <a:xfrm>
            <a:off x="2338154" y="2570655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4" name="Google Shape;854;p51"/>
          <p:cNvCxnSpPr>
            <a:stCxn id="848" idx="7"/>
            <a:endCxn id="838" idx="3"/>
          </p:cNvCxnSpPr>
          <p:nvPr/>
        </p:nvCxnSpPr>
        <p:spPr>
          <a:xfrm flipH="1" rot="10800000">
            <a:off x="1769988" y="2832623"/>
            <a:ext cx="613200" cy="8730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55" name="Google Shape;855;p51"/>
          <p:cNvSpPr/>
          <p:nvPr/>
        </p:nvSpPr>
        <p:spPr>
          <a:xfrm>
            <a:off x="6572204" y="2570655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51"/>
          <p:cNvSpPr/>
          <p:nvPr/>
        </p:nvSpPr>
        <p:spPr>
          <a:xfrm>
            <a:off x="6572204" y="366512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7" name="Google Shape;857;p51"/>
          <p:cNvCxnSpPr>
            <a:stCxn id="855" idx="6"/>
            <a:endCxn id="858" idx="2"/>
          </p:cNvCxnSpPr>
          <p:nvPr/>
        </p:nvCxnSpPr>
        <p:spPr>
          <a:xfrm>
            <a:off x="6879288" y="2724197"/>
            <a:ext cx="2183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9" name="Google Shape;859;p51"/>
          <p:cNvCxnSpPr>
            <a:stCxn id="856" idx="6"/>
            <a:endCxn id="860" idx="2"/>
          </p:cNvCxnSpPr>
          <p:nvPr/>
        </p:nvCxnSpPr>
        <p:spPr>
          <a:xfrm flipH="1" rot="10800000">
            <a:off x="6879288" y="3814163"/>
            <a:ext cx="523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0" name="Google Shape;860;p51"/>
          <p:cNvSpPr/>
          <p:nvPr/>
        </p:nvSpPr>
        <p:spPr>
          <a:xfrm>
            <a:off x="7402484" y="366065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1"/>
          <p:cNvSpPr txBox="1"/>
          <p:nvPr/>
        </p:nvSpPr>
        <p:spPr>
          <a:xfrm rot="5400000">
            <a:off x="5726451" y="3794659"/>
            <a:ext cx="1304000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feature#1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51"/>
          <p:cNvSpPr txBox="1"/>
          <p:nvPr/>
        </p:nvSpPr>
        <p:spPr>
          <a:xfrm rot="5400000">
            <a:off x="5844966" y="2550550"/>
            <a:ext cx="1066973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51"/>
          <p:cNvSpPr/>
          <p:nvPr/>
        </p:nvSpPr>
        <p:spPr>
          <a:xfrm>
            <a:off x="9063043" y="2570655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3" name="Google Shape;863;p51"/>
          <p:cNvCxnSpPr>
            <a:stCxn id="860" idx="7"/>
            <a:endCxn id="858" idx="3"/>
          </p:cNvCxnSpPr>
          <p:nvPr/>
        </p:nvCxnSpPr>
        <p:spPr>
          <a:xfrm flipH="1" rot="10800000">
            <a:off x="7664597" y="2832623"/>
            <a:ext cx="1443300" cy="8730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64" name="Google Shape;864;p51"/>
          <p:cNvSpPr/>
          <p:nvPr/>
        </p:nvSpPr>
        <p:spPr>
          <a:xfrm>
            <a:off x="3027840" y="4159971"/>
            <a:ext cx="1683860" cy="3478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31212" y="-7799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aのコミット漏れ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51"/>
          <p:cNvSpPr/>
          <p:nvPr/>
        </p:nvSpPr>
        <p:spPr>
          <a:xfrm>
            <a:off x="8271266" y="4159971"/>
            <a:ext cx="2378969" cy="3478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31212" y="-7799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新しいコミットが生まれる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51"/>
          <p:cNvSpPr/>
          <p:nvPr/>
        </p:nvSpPr>
        <p:spPr>
          <a:xfrm>
            <a:off x="4025853" y="2569685"/>
            <a:ext cx="307084" cy="30708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51"/>
          <p:cNvCxnSpPr>
            <a:stCxn id="850" idx="7"/>
            <a:endCxn id="839" idx="3"/>
          </p:cNvCxnSpPr>
          <p:nvPr/>
        </p:nvCxnSpPr>
        <p:spPr>
          <a:xfrm flipH="1" rot="10800000">
            <a:off x="2600267" y="2831723"/>
            <a:ext cx="1470600" cy="8739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67" name="Google Shape;867;p51"/>
          <p:cNvSpPr/>
          <p:nvPr/>
        </p:nvSpPr>
        <p:spPr>
          <a:xfrm>
            <a:off x="1512439" y="2570654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51"/>
          <p:cNvSpPr/>
          <p:nvPr/>
        </p:nvSpPr>
        <p:spPr>
          <a:xfrm>
            <a:off x="3178785" y="256623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1"/>
          <p:cNvSpPr/>
          <p:nvPr/>
        </p:nvSpPr>
        <p:spPr>
          <a:xfrm>
            <a:off x="7402484" y="256623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0" name="Google Shape;870;p51"/>
          <p:cNvCxnSpPr>
            <a:stCxn id="844" idx="4"/>
            <a:endCxn id="845" idx="0"/>
          </p:cNvCxnSpPr>
          <p:nvPr/>
        </p:nvCxnSpPr>
        <p:spPr>
          <a:xfrm>
            <a:off x="831137" y="2877739"/>
            <a:ext cx="0" cy="7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71" name="Google Shape;871;p51"/>
          <p:cNvCxnSpPr>
            <a:stCxn id="855" idx="4"/>
            <a:endCxn id="856" idx="0"/>
          </p:cNvCxnSpPr>
          <p:nvPr/>
        </p:nvCxnSpPr>
        <p:spPr>
          <a:xfrm>
            <a:off x="6725746" y="2877739"/>
            <a:ext cx="0" cy="7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①-① バージョン管理システム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824095"/>
            <a:ext cx="10963276" cy="469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1422965" y="1091345"/>
            <a:ext cx="10321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バージョン管理システムがないと…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2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52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⑤ブランチの操作</a:t>
            </a:r>
            <a:endParaRPr/>
          </a:p>
        </p:txBody>
      </p:sp>
      <p:pic>
        <p:nvPicPr>
          <p:cNvPr id="878" name="Google Shape;87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52"/>
          <p:cNvSpPr txBox="1"/>
          <p:nvPr/>
        </p:nvSpPr>
        <p:spPr>
          <a:xfrm>
            <a:off x="1422965" y="1091345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rebase(コミットメッセージの修正)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52"/>
          <p:cNvSpPr/>
          <p:nvPr/>
        </p:nvSpPr>
        <p:spPr>
          <a:xfrm>
            <a:off x="677595" y="2570655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2"/>
          <p:cNvSpPr/>
          <p:nvPr/>
        </p:nvSpPr>
        <p:spPr>
          <a:xfrm>
            <a:off x="677595" y="366512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2" name="Google Shape;882;p52"/>
          <p:cNvCxnSpPr>
            <a:stCxn id="881" idx="6"/>
            <a:endCxn id="883" idx="2"/>
          </p:cNvCxnSpPr>
          <p:nvPr/>
        </p:nvCxnSpPr>
        <p:spPr>
          <a:xfrm flipH="1" rot="10800000">
            <a:off x="984679" y="3814163"/>
            <a:ext cx="523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3" name="Google Shape;883;p52"/>
          <p:cNvSpPr/>
          <p:nvPr/>
        </p:nvSpPr>
        <p:spPr>
          <a:xfrm>
            <a:off x="1507875" y="366065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4" name="Google Shape;884;p52"/>
          <p:cNvCxnSpPr>
            <a:stCxn id="883" idx="6"/>
            <a:endCxn id="885" idx="2"/>
          </p:cNvCxnSpPr>
          <p:nvPr/>
        </p:nvCxnSpPr>
        <p:spPr>
          <a:xfrm>
            <a:off x="1814959" y="3814194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5" name="Google Shape;885;p52"/>
          <p:cNvSpPr/>
          <p:nvPr/>
        </p:nvSpPr>
        <p:spPr>
          <a:xfrm>
            <a:off x="2338154" y="366065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52"/>
          <p:cNvSpPr/>
          <p:nvPr/>
        </p:nvSpPr>
        <p:spPr>
          <a:xfrm>
            <a:off x="4852067" y="2877739"/>
            <a:ext cx="1186126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52"/>
          <p:cNvSpPr txBox="1"/>
          <p:nvPr/>
        </p:nvSpPr>
        <p:spPr>
          <a:xfrm rot="5400000">
            <a:off x="-168158" y="3794659"/>
            <a:ext cx="1304000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feature#1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52"/>
          <p:cNvSpPr txBox="1"/>
          <p:nvPr/>
        </p:nvSpPr>
        <p:spPr>
          <a:xfrm rot="5400000">
            <a:off x="-49643" y="2550550"/>
            <a:ext cx="1066973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2"/>
          <p:cNvSpPr/>
          <p:nvPr/>
        </p:nvSpPr>
        <p:spPr>
          <a:xfrm>
            <a:off x="6572204" y="2570655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52"/>
          <p:cNvSpPr/>
          <p:nvPr/>
        </p:nvSpPr>
        <p:spPr>
          <a:xfrm>
            <a:off x="6572204" y="3665121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1" name="Google Shape;891;p52"/>
          <p:cNvCxnSpPr>
            <a:stCxn id="890" idx="6"/>
            <a:endCxn id="892" idx="2"/>
          </p:cNvCxnSpPr>
          <p:nvPr/>
        </p:nvCxnSpPr>
        <p:spPr>
          <a:xfrm flipH="1" rot="10800000">
            <a:off x="6879288" y="3814163"/>
            <a:ext cx="5151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3" name="Google Shape;893;p52"/>
          <p:cNvSpPr txBox="1"/>
          <p:nvPr/>
        </p:nvSpPr>
        <p:spPr>
          <a:xfrm rot="5400000">
            <a:off x="5726451" y="3794659"/>
            <a:ext cx="1304000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feature#1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52"/>
          <p:cNvSpPr txBox="1"/>
          <p:nvPr/>
        </p:nvSpPr>
        <p:spPr>
          <a:xfrm rot="5400000">
            <a:off x="5844966" y="2550550"/>
            <a:ext cx="1066973" cy="3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52"/>
          <p:cNvSpPr/>
          <p:nvPr/>
        </p:nvSpPr>
        <p:spPr>
          <a:xfrm>
            <a:off x="3027840" y="4159971"/>
            <a:ext cx="1683860" cy="3478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31212" y="-7799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cを修正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6" name="Google Shape;896;p52"/>
          <p:cNvCxnSpPr>
            <a:stCxn id="880" idx="4"/>
            <a:endCxn id="881" idx="0"/>
          </p:cNvCxnSpPr>
          <p:nvPr/>
        </p:nvCxnSpPr>
        <p:spPr>
          <a:xfrm>
            <a:off x="831137" y="2877739"/>
            <a:ext cx="0" cy="7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92" name="Google Shape;892;p52"/>
          <p:cNvSpPr/>
          <p:nvPr/>
        </p:nvSpPr>
        <p:spPr>
          <a:xfrm>
            <a:off x="7394454" y="366065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7" name="Google Shape;897;p52"/>
          <p:cNvCxnSpPr>
            <a:stCxn id="892" idx="6"/>
            <a:endCxn id="898" idx="2"/>
          </p:cNvCxnSpPr>
          <p:nvPr/>
        </p:nvCxnSpPr>
        <p:spPr>
          <a:xfrm>
            <a:off x="7701538" y="3814194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8" name="Google Shape;898;p52"/>
          <p:cNvSpPr/>
          <p:nvPr/>
        </p:nvSpPr>
        <p:spPr>
          <a:xfrm>
            <a:off x="8224733" y="3660652"/>
            <a:ext cx="307084" cy="3070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52"/>
          <p:cNvSpPr/>
          <p:nvPr/>
        </p:nvSpPr>
        <p:spPr>
          <a:xfrm>
            <a:off x="8914419" y="4159971"/>
            <a:ext cx="1683860" cy="3478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31212" y="-7799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bを修正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3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3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⑤のまとめ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6" name="Google Shape;90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26231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53"/>
          <p:cNvSpPr txBox="1"/>
          <p:nvPr/>
        </p:nvSpPr>
        <p:spPr>
          <a:xfrm>
            <a:off x="1615501" y="3200081"/>
            <a:ext cx="94235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履歴の改変をするのでリスクあり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8" name="Google Shape;90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4" y="1583028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53"/>
          <p:cNvSpPr txBox="1"/>
          <p:nvPr/>
        </p:nvSpPr>
        <p:spPr>
          <a:xfrm>
            <a:off x="1615500" y="1520800"/>
            <a:ext cx="98346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コミットをまとめたり、コミットコメントを修正するのはrebase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0" name="Google Shape;91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4941596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53"/>
          <p:cNvSpPr txBox="1"/>
          <p:nvPr/>
        </p:nvSpPr>
        <p:spPr>
          <a:xfrm>
            <a:off x="1615501" y="4879365"/>
            <a:ext cx="99024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リモートにあげてしまった物には使わない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4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54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⑥-① Git導入にあたって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8" name="Google Shape;91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75508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54"/>
          <p:cNvSpPr txBox="1"/>
          <p:nvPr/>
        </p:nvSpPr>
        <p:spPr>
          <a:xfrm>
            <a:off x="1422965" y="1741975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Gitは高性能な分、操作が複雑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0" name="Google Shape;92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262654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54"/>
          <p:cNvSpPr txBox="1"/>
          <p:nvPr/>
        </p:nvSpPr>
        <p:spPr>
          <a:xfrm>
            <a:off x="1422965" y="3249547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SVNから移行するメリット/デメリット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2" name="Google Shape;92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4757119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54"/>
          <p:cNvSpPr txBox="1"/>
          <p:nvPr/>
        </p:nvSpPr>
        <p:spPr>
          <a:xfrm>
            <a:off x="1422965" y="4723988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Gitのほうが絶対優れている！なんてことはない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5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55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⑥-② どんなプロジェクトがGitを導入すべき？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0" name="Google Shape;9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75508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55"/>
          <p:cNvSpPr txBox="1"/>
          <p:nvPr/>
        </p:nvSpPr>
        <p:spPr>
          <a:xfrm>
            <a:off x="1422965" y="1741975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コードレビューを必ず通したい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2" name="Google Shape;9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229523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5"/>
          <p:cNvSpPr txBox="1"/>
          <p:nvPr/>
        </p:nvSpPr>
        <p:spPr>
          <a:xfrm>
            <a:off x="1422965" y="3216416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コミット履歴をきれいに保ちたい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4" name="Google Shape;93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4757119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55"/>
          <p:cNvSpPr txBox="1"/>
          <p:nvPr/>
        </p:nvSpPr>
        <p:spPr>
          <a:xfrm>
            <a:off x="1422965" y="4723988"/>
            <a:ext cx="103213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並行して機能の開発を行っている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Google Shape;94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662" y="2741155"/>
            <a:ext cx="195262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56"/>
          <p:cNvSpPr txBox="1"/>
          <p:nvPr/>
        </p:nvSpPr>
        <p:spPr>
          <a:xfrm>
            <a:off x="4678573" y="2955525"/>
            <a:ext cx="3312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おわり</a:t>
            </a:r>
            <a:endParaRPr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2" name="Google Shape;94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213" y="2741155"/>
            <a:ext cx="19526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①-① バージョン管理システム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1422965" y="1091345"/>
            <a:ext cx="10321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バージョン管理システムを使うと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792" y="1824095"/>
            <a:ext cx="10863224" cy="464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①-① バージョン管理システム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1422965" y="1091345"/>
            <a:ext cx="10321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どうやって管理してるの？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792" y="2478814"/>
            <a:ext cx="5765025" cy="349469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/>
          <p:nvPr/>
        </p:nvSpPr>
        <p:spPr>
          <a:xfrm>
            <a:off x="7400658" y="1935449"/>
            <a:ext cx="3982340" cy="4636267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5349862" y="4226162"/>
            <a:ext cx="1880075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909220" y="4155493"/>
            <a:ext cx="3205667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ver.1 – a12345(ハッシュ値)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ver.2 – b12345(ハッシュ値)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ver.3 – c12345(ハッシュ値)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ver.4 – d12345(ハッシュ値)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891905" y="5973510"/>
            <a:ext cx="112673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67890" y="3720315"/>
            <a:ext cx="20478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326231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1615502" y="3200081"/>
            <a:ext cx="84000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操作が比較的単純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635792" y="173857"/>
            <a:ext cx="90893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①-② Subversion(SVN)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4" y="1583028"/>
            <a:ext cx="787173" cy="7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4941596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1615502" y="1520797"/>
            <a:ext cx="89715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バージョン管理システム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1615502" y="4879365"/>
            <a:ext cx="84000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ネット環境が必要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①-② Subversion(SVN)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1422965" y="1091345"/>
            <a:ext cx="10321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SVNとGitの人気推移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792" y="2145051"/>
            <a:ext cx="10677525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1029379" y="2632105"/>
            <a:ext cx="8763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SVN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20"/>
          <p:cNvCxnSpPr/>
          <p:nvPr/>
        </p:nvCxnSpPr>
        <p:spPr>
          <a:xfrm>
            <a:off x="5464629" y="3429000"/>
            <a:ext cx="0" cy="154577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20"/>
          <p:cNvSpPr txBox="1"/>
          <p:nvPr/>
        </p:nvSpPr>
        <p:spPr>
          <a:xfrm>
            <a:off x="9568542" y="5323424"/>
            <a:ext cx="2056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※google検索数調べ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0" y="0"/>
            <a:ext cx="12192000" cy="8817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635792" y="173857"/>
            <a:ext cx="111085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①-③ リポジトリ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2" y="1104452"/>
            <a:ext cx="787173" cy="70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1422965" y="1091345"/>
            <a:ext cx="10321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SVNのリポジトリ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400658" y="1935449"/>
            <a:ext cx="3982340" cy="4636267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3209" y="2074557"/>
            <a:ext cx="1078497" cy="113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2965" y="3115156"/>
            <a:ext cx="1615144" cy="14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549971" y="3380588"/>
            <a:ext cx="872994" cy="87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43210" y="3211351"/>
            <a:ext cx="1063610" cy="1042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43209" y="4404539"/>
            <a:ext cx="1029135" cy="126053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/>
          <p:nvPr/>
        </p:nvSpPr>
        <p:spPr>
          <a:xfrm>
            <a:off x="4488014" y="2852427"/>
            <a:ext cx="2165034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8891905" y="5973510"/>
            <a:ext cx="107849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リポジトリ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1905" y="2074557"/>
            <a:ext cx="1078497" cy="113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91906" y="3211351"/>
            <a:ext cx="1063610" cy="1042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91905" y="4404539"/>
            <a:ext cx="1029135" cy="126053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/>
          <p:nvPr/>
        </p:nvSpPr>
        <p:spPr>
          <a:xfrm flipH="1">
            <a:off x="4484002" y="4154769"/>
            <a:ext cx="2169045" cy="717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