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3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6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8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3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9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9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4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B529-6CF2-47AC-A4B4-87D3882E095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29B4-3884-40AA-BC44-0F0AC4D30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46387" y="84084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Issue</a:t>
            </a:r>
            <a:r>
              <a:rPr kumimoji="1" lang="ja-JP" altLang="en-US" sz="1600" b="1" dirty="0" smtClean="0"/>
              <a:t>の</a:t>
            </a:r>
            <a:r>
              <a:rPr lang="ja-JP" altLang="en-US" sz="1600" b="1" dirty="0"/>
              <a:t>作成</a:t>
            </a:r>
            <a:endParaRPr kumimoji="1" lang="ja-JP" altLang="en-US" sz="1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46387" y="815696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修正ブランチ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を作成</a:t>
            </a:r>
            <a:endParaRPr kumimoji="1" lang="ja-JP" altLang="en-US" sz="12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46387" y="1547309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修正をコミット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>
          <a:xfrm>
            <a:off x="646387" y="3384109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マージリクエスト</a:t>
            </a:r>
            <a:endParaRPr lang="en-US" altLang="ja-JP" sz="1200" b="1" dirty="0"/>
          </a:p>
          <a:p>
            <a:pPr algn="ctr"/>
            <a:r>
              <a:rPr kumimoji="1" lang="ja-JP" altLang="en-US" sz="1200" b="1" dirty="0" smtClean="0"/>
              <a:t>作成</a:t>
            </a:r>
            <a:endParaRPr kumimoji="1" lang="ja-JP" altLang="en-US" sz="12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646386" y="4115721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マージ担当者</a:t>
            </a:r>
            <a:r>
              <a:rPr kumimoji="1" lang="en-US" altLang="ja-JP" sz="1200" b="1" dirty="0" smtClean="0"/>
              <a:t/>
            </a:r>
            <a:br>
              <a:rPr kumimoji="1" lang="en-US" altLang="ja-JP" sz="1200" b="1" dirty="0" smtClean="0"/>
            </a:br>
            <a:r>
              <a:rPr kumimoji="1" lang="ja-JP" altLang="en-US" sz="1200" b="1" dirty="0" smtClean="0"/>
              <a:t>レビュー</a:t>
            </a:r>
            <a:endParaRPr kumimoji="1" lang="ja-JP" altLang="en-US" sz="12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46387" y="6353081"/>
            <a:ext cx="193611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マージ完了</a:t>
            </a:r>
            <a:endParaRPr kumimoji="1" lang="ja-JP" altLang="en-US" sz="1200" b="1" dirty="0"/>
          </a:p>
        </p:txBody>
      </p:sp>
      <p:cxnSp>
        <p:nvCxnSpPr>
          <p:cNvPr id="20" name="直線矢印コネクタ 19"/>
          <p:cNvCxnSpPr>
            <a:stCxn id="7" idx="2"/>
            <a:endCxn id="8" idx="0"/>
          </p:cNvCxnSpPr>
          <p:nvPr/>
        </p:nvCxnSpPr>
        <p:spPr>
          <a:xfrm>
            <a:off x="1614442" y="1258275"/>
            <a:ext cx="0" cy="28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2"/>
            <a:endCxn id="7" idx="0"/>
          </p:cNvCxnSpPr>
          <p:nvPr/>
        </p:nvCxnSpPr>
        <p:spPr>
          <a:xfrm>
            <a:off x="1614442" y="526663"/>
            <a:ext cx="0" cy="2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角丸四角形 92"/>
          <p:cNvSpPr/>
          <p:nvPr/>
        </p:nvSpPr>
        <p:spPr>
          <a:xfrm>
            <a:off x="4887310" y="815696"/>
            <a:ext cx="577792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FF00"/>
                </a:solidFill>
              </a:rPr>
              <a:t>Issue</a:t>
            </a:r>
            <a:r>
              <a:rPr kumimoji="1" lang="ja-JP" altLang="en-US" sz="1200" b="1" dirty="0" smtClean="0">
                <a:solidFill>
                  <a:srgbClr val="FFFF00"/>
                </a:solidFill>
              </a:rPr>
              <a:t>作成時に発行される番号</a:t>
            </a:r>
            <a:r>
              <a:rPr kumimoji="1" lang="en-US" altLang="ja-JP" sz="1200" b="1" dirty="0" smtClean="0">
                <a:solidFill>
                  <a:srgbClr val="FFFF00"/>
                </a:solidFill>
              </a:rPr>
              <a:t>(#n)</a:t>
            </a:r>
            <a:r>
              <a:rPr kumimoji="1" lang="ja-JP" altLang="en-US" sz="1200" b="1" dirty="0" smtClean="0">
                <a:solidFill>
                  <a:srgbClr val="FFFF00"/>
                </a:solidFill>
              </a:rPr>
              <a:t>をブランチ名にする</a:t>
            </a:r>
            <a:endParaRPr kumimoji="1" lang="ja-JP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95" name="直線コネクタ 94"/>
          <p:cNvCxnSpPr>
            <a:stCxn id="7" idx="3"/>
            <a:endCxn id="93" idx="1"/>
          </p:cNvCxnSpPr>
          <p:nvPr/>
        </p:nvCxnSpPr>
        <p:spPr>
          <a:xfrm>
            <a:off x="2582497" y="1036986"/>
            <a:ext cx="23048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4887309" y="1547308"/>
            <a:ext cx="577792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FF00"/>
                </a:solidFill>
              </a:rPr>
              <a:t>コミット時に</a:t>
            </a:r>
            <a:r>
              <a:rPr kumimoji="1" lang="en-US" altLang="ja-JP" sz="1200" b="1" dirty="0" smtClean="0">
                <a:solidFill>
                  <a:srgbClr val="FFFF00"/>
                </a:solidFill>
              </a:rPr>
              <a:t>issue</a:t>
            </a:r>
            <a:r>
              <a:rPr kumimoji="1" lang="ja-JP" altLang="en-US" sz="1200" b="1" dirty="0" smtClean="0">
                <a:solidFill>
                  <a:srgbClr val="FFFF00"/>
                </a:solidFill>
              </a:rPr>
              <a:t>番号</a:t>
            </a:r>
            <a:r>
              <a:rPr kumimoji="1" lang="en-US" altLang="ja-JP" sz="1200" b="1" dirty="0" smtClean="0">
                <a:solidFill>
                  <a:srgbClr val="FFFF00"/>
                </a:solidFill>
              </a:rPr>
              <a:t>(#n)</a:t>
            </a:r>
            <a:r>
              <a:rPr kumimoji="1" lang="ja-JP" altLang="en-US" sz="1200" b="1" dirty="0" smtClean="0">
                <a:solidFill>
                  <a:srgbClr val="FFFF00"/>
                </a:solidFill>
              </a:rPr>
              <a:t>をコミットコメントに含める</a:t>
            </a:r>
            <a:endParaRPr kumimoji="1" lang="ja-JP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97" name="直線コネクタ 96"/>
          <p:cNvCxnSpPr>
            <a:stCxn id="8" idx="3"/>
            <a:endCxn id="96" idx="1"/>
          </p:cNvCxnSpPr>
          <p:nvPr/>
        </p:nvCxnSpPr>
        <p:spPr>
          <a:xfrm flipV="1">
            <a:off x="2582497" y="1768598"/>
            <a:ext cx="230481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4887309" y="3384102"/>
            <a:ext cx="577792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FF00"/>
                </a:solidFill>
              </a:rPr>
              <a:t>マージリクエストは初回のみで</a:t>
            </a:r>
            <a:r>
              <a:rPr kumimoji="1" lang="en-US" altLang="ja-JP" sz="1200" b="1" dirty="0" smtClean="0">
                <a:solidFill>
                  <a:srgbClr val="FFFF00"/>
                </a:solidFill>
              </a:rPr>
              <a:t>OK</a:t>
            </a:r>
            <a:endParaRPr kumimoji="1" lang="ja-JP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10" name="直線コネクタ 109"/>
          <p:cNvCxnSpPr>
            <a:stCxn id="9" idx="3"/>
            <a:endCxn id="100" idx="1"/>
          </p:cNvCxnSpPr>
          <p:nvPr/>
        </p:nvCxnSpPr>
        <p:spPr>
          <a:xfrm flipV="1">
            <a:off x="2582497" y="3605392"/>
            <a:ext cx="2304812" cy="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9" idx="2"/>
            <a:endCxn id="10" idx="0"/>
          </p:cNvCxnSpPr>
          <p:nvPr/>
        </p:nvCxnSpPr>
        <p:spPr>
          <a:xfrm flipH="1">
            <a:off x="1614441" y="3826688"/>
            <a:ext cx="1" cy="2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フローチャート: 判断 127"/>
          <p:cNvSpPr/>
          <p:nvPr/>
        </p:nvSpPr>
        <p:spPr>
          <a:xfrm>
            <a:off x="646387" y="5467928"/>
            <a:ext cx="1936110" cy="4425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レビュー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結果</a:t>
            </a:r>
            <a:endParaRPr kumimoji="1" lang="ja-JP" altLang="en-US" sz="1200" b="1" dirty="0"/>
          </a:p>
        </p:txBody>
      </p:sp>
      <p:cxnSp>
        <p:nvCxnSpPr>
          <p:cNvPr id="129" name="直線矢印コネクタ 128"/>
          <p:cNvCxnSpPr>
            <a:stCxn id="128" idx="2"/>
            <a:endCxn id="11" idx="0"/>
          </p:cNvCxnSpPr>
          <p:nvPr/>
        </p:nvCxnSpPr>
        <p:spPr>
          <a:xfrm>
            <a:off x="1614442" y="5910502"/>
            <a:ext cx="0" cy="4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10" idx="2"/>
            <a:endCxn id="128" idx="0"/>
          </p:cNvCxnSpPr>
          <p:nvPr/>
        </p:nvCxnSpPr>
        <p:spPr>
          <a:xfrm>
            <a:off x="1614441" y="4558300"/>
            <a:ext cx="1" cy="9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角丸四角形 134"/>
          <p:cNvSpPr/>
          <p:nvPr/>
        </p:nvSpPr>
        <p:spPr>
          <a:xfrm>
            <a:off x="2582496" y="4846873"/>
            <a:ext cx="1591463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修正をコミット</a:t>
            </a:r>
            <a:endParaRPr kumimoji="1" lang="ja-JP" altLang="en-US" sz="1200" b="1" dirty="0"/>
          </a:p>
        </p:txBody>
      </p:sp>
      <p:cxnSp>
        <p:nvCxnSpPr>
          <p:cNvPr id="137" name="カギ線コネクタ 136"/>
          <p:cNvCxnSpPr>
            <a:stCxn id="128" idx="3"/>
            <a:endCxn id="135" idx="2"/>
          </p:cNvCxnSpPr>
          <p:nvPr/>
        </p:nvCxnSpPr>
        <p:spPr>
          <a:xfrm flipV="1">
            <a:off x="2582497" y="5289452"/>
            <a:ext cx="795731" cy="3997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stCxn id="135" idx="0"/>
            <a:endCxn id="10" idx="3"/>
          </p:cNvCxnSpPr>
          <p:nvPr/>
        </p:nvCxnSpPr>
        <p:spPr>
          <a:xfrm rot="16200000" flipV="1">
            <a:off x="2725431" y="4194076"/>
            <a:ext cx="509862" cy="7957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 142"/>
          <p:cNvSpPr/>
          <p:nvPr/>
        </p:nvSpPr>
        <p:spPr>
          <a:xfrm>
            <a:off x="4887309" y="4846873"/>
            <a:ext cx="5777920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レビュー</a:t>
            </a:r>
            <a:r>
              <a:rPr kumimoji="1" lang="en-US" altLang="ja-JP" sz="1200" b="1" dirty="0" smtClean="0"/>
              <a:t>OK</a:t>
            </a:r>
            <a:r>
              <a:rPr kumimoji="1" lang="ja-JP" altLang="en-US" sz="1200" b="1" dirty="0" smtClean="0"/>
              <a:t>になるまで修正</a:t>
            </a:r>
            <a:r>
              <a:rPr kumimoji="1" lang="en-US" altLang="ja-JP" sz="1200" b="1" dirty="0" smtClean="0"/>
              <a:t>-&gt;</a:t>
            </a:r>
            <a:r>
              <a:rPr kumimoji="1" lang="ja-JP" altLang="en-US" sz="1200" b="1" dirty="0" smtClean="0"/>
              <a:t>レビューを繰り返す</a:t>
            </a:r>
            <a:endParaRPr kumimoji="1" lang="ja-JP" altLang="en-US" sz="1200" b="1" dirty="0"/>
          </a:p>
        </p:txBody>
      </p:sp>
      <p:cxnSp>
        <p:nvCxnSpPr>
          <p:cNvPr id="146" name="直線コネクタ 145"/>
          <p:cNvCxnSpPr>
            <a:stCxn id="135" idx="3"/>
            <a:endCxn id="143" idx="1"/>
          </p:cNvCxnSpPr>
          <p:nvPr/>
        </p:nvCxnSpPr>
        <p:spPr>
          <a:xfrm>
            <a:off x="4173959" y="5068163"/>
            <a:ext cx="713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フローチャート: 判断 108"/>
          <p:cNvSpPr/>
          <p:nvPr/>
        </p:nvSpPr>
        <p:spPr>
          <a:xfrm>
            <a:off x="646386" y="2278466"/>
            <a:ext cx="1936110" cy="4425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master</a:t>
            </a:r>
            <a:r>
              <a:rPr lang="ja-JP" altLang="en-US" sz="1200" b="1" dirty="0" smtClean="0"/>
              <a:t>に</a:t>
            </a:r>
            <a:endParaRPr lang="en-US" altLang="ja-JP" sz="1200" b="1" dirty="0" smtClean="0"/>
          </a:p>
          <a:p>
            <a:pPr algn="ctr"/>
            <a:r>
              <a:rPr lang="ja-JP" altLang="en-US" sz="1200" b="1" dirty="0" smtClean="0"/>
              <a:t>変更なし</a:t>
            </a:r>
            <a:endParaRPr kumimoji="1" lang="ja-JP" altLang="en-US" sz="1200" b="1" dirty="0"/>
          </a:p>
        </p:txBody>
      </p:sp>
      <p:cxnSp>
        <p:nvCxnSpPr>
          <p:cNvPr id="111" name="直線矢印コネクタ 110"/>
          <p:cNvCxnSpPr>
            <a:stCxn id="8" idx="2"/>
            <a:endCxn id="109" idx="0"/>
          </p:cNvCxnSpPr>
          <p:nvPr/>
        </p:nvCxnSpPr>
        <p:spPr>
          <a:xfrm flipH="1">
            <a:off x="1614441" y="1989888"/>
            <a:ext cx="1" cy="28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109" idx="2"/>
            <a:endCxn id="9" idx="0"/>
          </p:cNvCxnSpPr>
          <p:nvPr/>
        </p:nvCxnSpPr>
        <p:spPr>
          <a:xfrm>
            <a:off x="1614441" y="2721040"/>
            <a:ext cx="1" cy="66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角丸四角形 120"/>
          <p:cNvSpPr/>
          <p:nvPr/>
        </p:nvSpPr>
        <p:spPr>
          <a:xfrm>
            <a:off x="2582496" y="2722031"/>
            <a:ext cx="1591463" cy="44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修正ブランチに</a:t>
            </a:r>
            <a:r>
              <a:rPr kumimoji="1" lang="en-US" altLang="ja-JP" sz="1200" b="1" dirty="0" smtClean="0"/>
              <a:t>master</a:t>
            </a:r>
            <a:r>
              <a:rPr kumimoji="1" lang="ja-JP" altLang="en-US" sz="1200" b="1" dirty="0" smtClean="0"/>
              <a:t>をマージ</a:t>
            </a:r>
            <a:endParaRPr kumimoji="1" lang="ja-JP" altLang="en-US" sz="1200" b="1" dirty="0"/>
          </a:p>
        </p:txBody>
      </p:sp>
      <p:cxnSp>
        <p:nvCxnSpPr>
          <p:cNvPr id="122" name="カギ線コネクタ 121"/>
          <p:cNvCxnSpPr>
            <a:stCxn id="109" idx="3"/>
            <a:endCxn id="121" idx="0"/>
          </p:cNvCxnSpPr>
          <p:nvPr/>
        </p:nvCxnSpPr>
        <p:spPr>
          <a:xfrm>
            <a:off x="2582496" y="2499753"/>
            <a:ext cx="795732" cy="2222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カギ線コネクタ 124"/>
          <p:cNvCxnSpPr>
            <a:stCxn id="121" idx="2"/>
            <a:endCxn id="9" idx="0"/>
          </p:cNvCxnSpPr>
          <p:nvPr/>
        </p:nvCxnSpPr>
        <p:spPr>
          <a:xfrm rot="5400000">
            <a:off x="2386586" y="2392466"/>
            <a:ext cx="219499" cy="1763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2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Softbank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菅原　諒太郎</dc:creator>
  <cp:lastModifiedBy>菅原　諒太郎</cp:lastModifiedBy>
  <cp:revision>12</cp:revision>
  <dcterms:created xsi:type="dcterms:W3CDTF">2017-04-24T02:06:47Z</dcterms:created>
  <dcterms:modified xsi:type="dcterms:W3CDTF">2017-04-25T08:50:06Z</dcterms:modified>
</cp:coreProperties>
</file>