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29da450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29da450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29da450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29da450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29da450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29da450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0bd167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0bd167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29da450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29da450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ffc8463d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cffc8463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c3054a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c3054a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cffc846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cffc846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29da45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29da45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29da45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129da45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29da45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29da45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29da45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29da45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29da450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29da450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29da450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29da450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9725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Java講習 Part3.5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</a:t>
            </a:r>
            <a:r>
              <a:rPr b="0" lang="ja"/>
              <a:t>文</a:t>
            </a:r>
            <a:endParaRPr b="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4262176" cy="36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</a:t>
            </a:r>
            <a:endParaRPr b="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3814324" cy="36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if=線形探索</a:t>
            </a:r>
            <a:endParaRPr>
              <a:solidFill>
                <a:srgbClr val="1A1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switch=二分探索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</a:t>
            </a:r>
            <a:endParaRPr/>
          </a:p>
        </p:txBody>
      </p:sp>
      <p:sp>
        <p:nvSpPr>
          <p:cNvPr id="157" name="Google Shape;157;p25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二分岐(if-else)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結果や値の大小を評価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多数の分岐が起きないものに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45250" y="331100"/>
            <a:ext cx="79944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</a:t>
            </a:r>
            <a:endParaRPr/>
          </a:p>
        </p:txBody>
      </p:sp>
      <p:sp>
        <p:nvSpPr>
          <p:cNvPr id="163" name="Google Shape;163;p26"/>
          <p:cNvSpPr txBox="1"/>
          <p:nvPr>
            <p:ph type="ctrTitle"/>
          </p:nvPr>
        </p:nvSpPr>
        <p:spPr>
          <a:xfrm>
            <a:off x="418950" y="1315700"/>
            <a:ext cx="8450400" cy="3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多分岐(else-if..else-if…)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値自体を評価し多パターンに分岐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・caseに</a:t>
            </a:r>
            <a:r>
              <a:rPr lang="ja"/>
              <a:t>同一の値がいるとエラー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おわり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39550"/>
            <a:ext cx="3381826" cy="18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1" y="34290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30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</a:t>
            </a:r>
            <a:r>
              <a:rPr lang="ja"/>
              <a:t>文とswitch文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使い分け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</a:t>
            </a:r>
            <a:r>
              <a:rPr b="0" lang="ja"/>
              <a:t>文</a:t>
            </a:r>
            <a:endParaRPr b="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5952854" cy="34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switch文</a:t>
            </a:r>
            <a:endParaRPr b="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50" y="1346600"/>
            <a:ext cx="4682900" cy="3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等価だけど等価じゃない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ガード節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if文</a:t>
            </a:r>
            <a:endParaRPr b="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000"/>
            <a:ext cx="7372500" cy="34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834625" y="2341050"/>
            <a:ext cx="4376700" cy="17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345250" y="331100"/>
            <a:ext cx="26379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switch</a:t>
            </a:r>
            <a:endParaRPr b="0"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9000"/>
            <a:ext cx="7581525" cy="3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834625" y="2341050"/>
            <a:ext cx="4376700" cy="1710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ちなみに</a:t>
            </a:r>
            <a:endParaRPr>
              <a:solidFill>
                <a:srgbClr val="1A1A1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1A1A1A"/>
                </a:solidFill>
              </a:rPr>
              <a:t>探索アルゴリズム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