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regular.fntdata"/><Relationship Id="rId43" Type="http://schemas.openxmlformats.org/officeDocument/2006/relationships/slide" Target="slides/slide38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31e6914b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31e6914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322d9f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322d9f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1e6914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1e6914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1e6914b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1e6914b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31e6914b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31e6914b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1e6914b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1e6914b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22d9f7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22d9f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31e6914b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31e6914b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1e6914b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1e6914b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1e6914b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1e6914b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e4cd3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e4cd3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31e6914b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31e6914b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322d9f7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322d9f7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1e6914b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31e6914b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31e6914b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31e6914b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061a19cc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061a19cc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1e6914b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31e6914b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322d9f7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322d9f7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31e6914b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31e6914b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31e6914b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31e6914b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31e6914b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31e6914b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4e4cd3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4e4cd3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322d9f7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322d9f7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31e6914b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31e6914b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31e6914b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31e6914b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322d9f7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322d9f7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31e6914b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31e6914b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31e6914b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31e6914b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31e6914b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31e6914b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322d9f70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322d9f7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cffc8463d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cffc8463d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1e6914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1e6914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1e6914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1e6914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1e6914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1e6914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1e6914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1e6914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1e6914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31e6914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31e6914b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31e6914b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99725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javascript</a:t>
            </a:r>
            <a:r>
              <a:rPr lang="ja"/>
              <a:t>講習 Part1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3381826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1" y="34290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javaは</a:t>
            </a:r>
            <a:r>
              <a:rPr lang="ja"/>
              <a:t>中間らしい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コード-&gt;コンパイル-&gt;インタプリタ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javascriptとは</a:t>
            </a:r>
            <a:endParaRPr/>
          </a:p>
        </p:txBody>
      </p:sp>
      <p:sp>
        <p:nvSpPr>
          <p:cNvPr id="144" name="Google Shape;144;p23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インタプリタ方式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FF0000"/>
                </a:solidFill>
              </a:rPr>
              <a:t>動的型付け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・フロントサイドの言語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・ECMAScript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動的型付け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動的型付け</a:t>
            </a:r>
            <a:endParaRPr/>
          </a:p>
        </p:txBody>
      </p:sp>
      <p:sp>
        <p:nvSpPr>
          <p:cNvPr id="155" name="Google Shape;155;p25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var</a:t>
            </a:r>
            <a:r>
              <a:rPr lang="ja"/>
              <a:t> hoge = 0;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シンプルで自由度の高いコード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安全性が低い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・開発速度が早いものに向いてる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静的型付け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静的型付け</a:t>
            </a:r>
            <a:endParaRPr/>
          </a:p>
        </p:txBody>
      </p:sp>
      <p:sp>
        <p:nvSpPr>
          <p:cNvPr id="166" name="Google Shape;166;p27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int</a:t>
            </a:r>
            <a:r>
              <a:rPr lang="ja"/>
              <a:t> hoge = 0;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ルールが多くてめんどいコード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・安全性が</a:t>
            </a:r>
            <a:r>
              <a:rPr lang="ja"/>
              <a:t>高い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・保守性が高いものに向いてる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javascriptとは</a:t>
            </a:r>
            <a:endParaRPr/>
          </a:p>
        </p:txBody>
      </p:sp>
      <p:sp>
        <p:nvSpPr>
          <p:cNvPr id="172" name="Google Shape;172;p28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インタプリタ方式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動的型付け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FF0000"/>
                </a:solidFill>
              </a:rPr>
              <a:t>フロントサイドの言語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・ECMAScript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フロントサイド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フロントサイド</a:t>
            </a:r>
            <a:endParaRPr/>
          </a:p>
        </p:txBody>
      </p:sp>
      <p:sp>
        <p:nvSpPr>
          <p:cNvPr id="183" name="Google Shape;183;p30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ユーザーが直接見る/触る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・UI/UX</a:t>
            </a:r>
            <a:r>
              <a:rPr lang="ja"/>
              <a:t>重視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進化がめちゃくちゃ早い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・軽い処理をブラウザにやらせる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サーバサイド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今回の講習目標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サーバサイド</a:t>
            </a:r>
            <a:endParaRPr/>
          </a:p>
        </p:txBody>
      </p:sp>
      <p:sp>
        <p:nvSpPr>
          <p:cNvPr id="194" name="Google Shape;194;p32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フロント用のデータを処理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バッチ処理とか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重い処理/安全性/安定性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・DB / API / html</a:t>
            </a:r>
            <a:r>
              <a:rPr lang="ja"/>
              <a:t>生成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javascriptとは</a:t>
            </a:r>
            <a:endParaRPr/>
          </a:p>
        </p:txBody>
      </p:sp>
      <p:sp>
        <p:nvSpPr>
          <p:cNvPr id="200" name="Google Shape;200;p33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インタプリタ方式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動的型付け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・フロントサイドの言語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FF0000"/>
                </a:solidFill>
              </a:rPr>
              <a:t>ECMAScript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ECMAScript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ECMAScript</a:t>
            </a:r>
            <a:endParaRPr/>
          </a:p>
        </p:txBody>
      </p:sp>
      <p:sp>
        <p:nvSpPr>
          <p:cNvPr id="211" name="Google Shape;211;p35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・ES2015(ES6)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・var-&gt;let/const (x,y) =&gt;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トランスパイル(Babel)でES5に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・ES6-&gt;</a:t>
            </a:r>
            <a:r>
              <a:rPr lang="ja"/>
              <a:t>トランスパイル-&gt;ES5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ES5</a:t>
            </a:r>
            <a:endParaRPr/>
          </a:p>
        </p:txBody>
      </p:sp>
      <p:sp>
        <p:nvSpPr>
          <p:cNvPr id="217" name="Google Shape;217;p36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var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hoge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0;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var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func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function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x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y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return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x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+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y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};</a:t>
            </a:r>
            <a:endParaRPr sz="3000">
              <a:solidFill>
                <a:srgbClr val="3F51B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ES6</a:t>
            </a:r>
            <a:endParaRPr/>
          </a:p>
        </p:txBody>
      </p:sp>
      <p:sp>
        <p:nvSpPr>
          <p:cNvPr id="223" name="Google Shape;223;p37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let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huga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0;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const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piyo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0;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var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func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x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y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return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x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+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y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};</a:t>
            </a:r>
            <a:endParaRPr sz="3000">
              <a:solidFill>
                <a:srgbClr val="4DD0E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目標</a:t>
            </a:r>
            <a:endParaRPr/>
          </a:p>
        </p:txBody>
      </p:sp>
      <p:sp>
        <p:nvSpPr>
          <p:cNvPr id="229" name="Google Shape;229;p38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javascriptとは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FF0000"/>
                </a:solidFill>
              </a:rPr>
              <a:t>なぜ使うのか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・特徴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・ライブラリ/フレームワーク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なぜ使うのか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なぜ使うのか</a:t>
            </a:r>
            <a:endParaRPr/>
          </a:p>
        </p:txBody>
      </p:sp>
      <p:sp>
        <p:nvSpPr>
          <p:cNvPr id="240" name="Google Shape;240;p40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・html</a:t>
            </a:r>
            <a:r>
              <a:rPr lang="ja"/>
              <a:t>だけじゃ力不足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サーバとの処理を簡単/便利に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見た目/使いやすさ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使う上で</a:t>
            </a:r>
            <a:endParaRPr/>
          </a:p>
        </p:txBody>
      </p:sp>
      <p:sp>
        <p:nvSpPr>
          <p:cNvPr id="246" name="Google Shape;246;p41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重い処理はやらせない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変更に強く作ったほうがいい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→最初は要件で変わるイメージ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最近は速度が重視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目標</a:t>
            </a:r>
            <a:endParaRPr/>
          </a:p>
        </p:txBody>
      </p:sp>
      <p:sp>
        <p:nvSpPr>
          <p:cNvPr id="99" name="Google Shape;99;p15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FF0000"/>
                </a:solidFill>
              </a:rPr>
              <a:t>javascript</a:t>
            </a:r>
            <a:r>
              <a:rPr lang="ja">
                <a:solidFill>
                  <a:srgbClr val="FF0000"/>
                </a:solidFill>
              </a:rPr>
              <a:t>とは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・なぜ使うのか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特徴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・ライブラリ/フレームワーク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目標</a:t>
            </a:r>
            <a:endParaRPr/>
          </a:p>
        </p:txBody>
      </p:sp>
      <p:sp>
        <p:nvSpPr>
          <p:cNvPr id="252" name="Google Shape;252;p42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javascriptとは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なぜ使うのか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FF0000"/>
                </a:solidFill>
              </a:rPr>
              <a:t>特徴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・ライブラリ/フレームワーク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特徴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特徴</a:t>
            </a:r>
            <a:endParaRPr/>
          </a:p>
        </p:txBody>
      </p:sp>
      <p:sp>
        <p:nvSpPr>
          <p:cNvPr id="263" name="Google Shape;263;p44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自由度が死ぬほど高い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進化が滅茶苦茶早い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ブラウザ処理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・PC/</a:t>
            </a:r>
            <a:r>
              <a:rPr lang="ja"/>
              <a:t>スマホ両対応が重要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目標</a:t>
            </a:r>
            <a:endParaRPr/>
          </a:p>
        </p:txBody>
      </p:sp>
      <p:sp>
        <p:nvSpPr>
          <p:cNvPr id="269" name="Google Shape;269;p45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javascriptとは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なぜ使うのか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特徴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FF0000"/>
                </a:solidFill>
              </a:rPr>
              <a:t>ライブラリ/フレームワーク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ライブラリ/フレームワーク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ライブラリ</a:t>
            </a:r>
            <a:endParaRPr/>
          </a:p>
        </p:txBody>
      </p:sp>
      <p:sp>
        <p:nvSpPr>
          <p:cNvPr id="280" name="Google Shape;280;p47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・</a:t>
            </a:r>
            <a:r>
              <a:rPr lang="ja" sz="4000"/>
              <a:t>jQuery(DocumentObjectModel)</a:t>
            </a:r>
            <a:endParaRPr sz="4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・D3.js(</a:t>
            </a:r>
            <a:r>
              <a:rPr lang="ja" sz="4000"/>
              <a:t>グラフ描画)</a:t>
            </a:r>
            <a:endParaRPr sz="4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・Node.js(</a:t>
            </a:r>
            <a:r>
              <a:rPr lang="ja" sz="4000"/>
              <a:t>ツールのベース/サーバ)</a:t>
            </a:r>
            <a:endParaRPr sz="4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フレームワーク</a:t>
            </a:r>
            <a:endParaRPr/>
          </a:p>
        </p:txBody>
      </p:sp>
      <p:sp>
        <p:nvSpPr>
          <p:cNvPr id="286" name="Google Shape;286;p48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・</a:t>
            </a:r>
            <a:r>
              <a:rPr lang="ja" sz="4000"/>
              <a:t>AngularJS(MVC)</a:t>
            </a:r>
            <a:endParaRPr sz="4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・React.js/Riot.js(UI)</a:t>
            </a:r>
            <a:endParaRPr sz="4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派生言語</a:t>
            </a:r>
            <a:endParaRPr/>
          </a:p>
        </p:txBody>
      </p:sp>
      <p:sp>
        <p:nvSpPr>
          <p:cNvPr id="292" name="Google Shape;292;p49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・CoffeeScript</a:t>
            </a:r>
            <a:endParaRPr sz="4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・TypeScript</a:t>
            </a:r>
            <a:endParaRPr sz="4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おわり</a:t>
            </a:r>
            <a:endParaRPr/>
          </a:p>
        </p:txBody>
      </p:sp>
      <p:pic>
        <p:nvPicPr>
          <p:cNvPr id="298" name="Google Shape;2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3381826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1" y="34290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1982825"/>
            <a:ext cx="48196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ctrTitle"/>
          </p:nvPr>
        </p:nvSpPr>
        <p:spPr>
          <a:xfrm>
            <a:off x="727950" y="540750"/>
            <a:ext cx="7688100" cy="17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javascriptとは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javascriptとは</a:t>
            </a:r>
            <a:endParaRPr/>
          </a:p>
        </p:txBody>
      </p:sp>
      <p:sp>
        <p:nvSpPr>
          <p:cNvPr id="111" name="Google Shape;111;p17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FF0000"/>
                </a:solidFill>
              </a:rPr>
              <a:t>インタプリタ方式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・動的型付け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・フロントサイドの言語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・ECMAScript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インタプリタ方式とは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345250" y="331100"/>
            <a:ext cx="5151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インタプリタ方式</a:t>
            </a:r>
            <a:endParaRPr/>
          </a:p>
        </p:txBody>
      </p:sp>
      <p:sp>
        <p:nvSpPr>
          <p:cNvPr id="122" name="Google Shape;122;p19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変換-&gt;実行-&gt;変換-&gt;実行…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・即実行出来るのが特徴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・静的構文チェックが行えない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-&gt;JsLintとか使えば出来る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コンパイル方式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345250" y="331100"/>
            <a:ext cx="4063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コンパイル方式</a:t>
            </a:r>
            <a:endParaRPr/>
          </a:p>
        </p:txBody>
      </p:sp>
      <p:sp>
        <p:nvSpPr>
          <p:cNvPr id="133" name="Google Shape;133;p21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・変換...-&gt;</a:t>
            </a:r>
            <a:r>
              <a:rPr lang="ja"/>
              <a:t>実行！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変換に時間が掛かる分高速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静的な構文チェックを行える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