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6" r:id="rId8"/>
    <p:sldId id="263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58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8831"/>
            <a:ext cx="7772400" cy="978408"/>
          </a:xfrm>
        </p:spPr>
        <p:txBody>
          <a:bodyPr/>
          <a:lstStyle/>
          <a:p>
            <a:r>
              <a:rPr lang="en-US" dirty="0" smtClean="0"/>
              <a:t>Ski Free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6383"/>
            <a:ext cx="7772400" cy="877824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easel.js</a:t>
            </a:r>
            <a:r>
              <a:rPr lang="en-US" dirty="0" smtClean="0"/>
              <a:t> and other things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7486" y="2791957"/>
            <a:ext cx="2999686" cy="1649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3528" y="4643101"/>
            <a:ext cx="198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Sugendran Ganess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sugendran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2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my score?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2078872"/>
            <a:ext cx="4572000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scoreDisplay</a:t>
            </a:r>
            <a:r>
              <a:rPr lang="en-US" dirty="0"/>
              <a:t> = new Text();</a:t>
            </a:r>
          </a:p>
          <a:p>
            <a:r>
              <a:rPr lang="en-US" dirty="0" err="1"/>
              <a:t>scoreDisplay.textAlign</a:t>
            </a:r>
            <a:r>
              <a:rPr lang="en-US" dirty="0"/>
              <a:t> = “right”;</a:t>
            </a:r>
          </a:p>
          <a:p>
            <a:r>
              <a:rPr lang="en-US" dirty="0" err="1"/>
              <a:t>scoreDisplay.x</a:t>
            </a:r>
            <a:r>
              <a:rPr lang="en-US" dirty="0"/>
              <a:t> = </a:t>
            </a:r>
            <a:r>
              <a:rPr lang="en-US" dirty="0" err="1"/>
              <a:t>stageWidth</a:t>
            </a:r>
            <a:r>
              <a:rPr lang="en-US" dirty="0"/>
              <a:t> - 10;</a:t>
            </a:r>
          </a:p>
          <a:p>
            <a:r>
              <a:rPr lang="en-US" dirty="0" err="1"/>
              <a:t>scoreDisplay.y</a:t>
            </a:r>
            <a:r>
              <a:rPr lang="en-US" dirty="0"/>
              <a:t> = 24; </a:t>
            </a:r>
          </a:p>
          <a:p>
            <a:r>
              <a:rPr lang="en-US" dirty="0" err="1"/>
              <a:t>scoreDisplay.font</a:t>
            </a:r>
            <a:r>
              <a:rPr lang="en-US" dirty="0"/>
              <a:t> = “bold 24px </a:t>
            </a:r>
            <a:r>
              <a:rPr lang="en-US" dirty="0" err="1"/>
              <a:t>monospace</a:t>
            </a:r>
            <a:r>
              <a:rPr lang="en-US" dirty="0"/>
              <a:t>”;</a:t>
            </a:r>
          </a:p>
          <a:p>
            <a:r>
              <a:rPr lang="en-US" dirty="0" err="1"/>
              <a:t>skierContainer.addChild</a:t>
            </a:r>
            <a:r>
              <a:rPr lang="en-US" dirty="0"/>
              <a:t>(</a:t>
            </a:r>
            <a:r>
              <a:rPr lang="en-US" dirty="0" err="1"/>
              <a:t>scoreDisplay</a:t>
            </a:r>
            <a:r>
              <a:rPr lang="en-US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689679"/>
            <a:ext cx="184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 container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589517"/>
            <a:ext cx="457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scoreDisplay.text</a:t>
            </a:r>
            <a:r>
              <a:rPr lang="en-US" dirty="0" smtClean="0"/>
              <a:t> = “1,000,000”;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4193909"/>
            <a:ext cx="183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to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9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Touch/Mouse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stage.onMouseDown</a:t>
            </a:r>
            <a:endParaRPr lang="en-US" dirty="0" smtClean="0"/>
          </a:p>
          <a:p>
            <a:r>
              <a:rPr lang="en-US" dirty="0" err="1" smtClean="0"/>
              <a:t>stage.onMouseMove</a:t>
            </a:r>
            <a:endParaRPr lang="en-US" dirty="0" smtClean="0"/>
          </a:p>
          <a:p>
            <a:r>
              <a:rPr lang="en-US" dirty="0" err="1" smtClean="0"/>
              <a:t>stage.onMouseUp</a:t>
            </a:r>
            <a:endParaRPr lang="en-US" dirty="0" smtClean="0"/>
          </a:p>
          <a:p>
            <a:r>
              <a:rPr lang="en-US" dirty="0" err="1" smtClean="0"/>
              <a:t>localToGlobal</a:t>
            </a:r>
            <a:r>
              <a:rPr lang="en-US" dirty="0" smtClean="0"/>
              <a:t> and </a:t>
            </a:r>
            <a:r>
              <a:rPr lang="en-US" dirty="0" err="1" smtClean="0"/>
              <a:t>globalToLocal</a:t>
            </a:r>
            <a:r>
              <a:rPr lang="en-US" dirty="0" smtClean="0"/>
              <a:t> to transform co-ordinates</a:t>
            </a:r>
          </a:p>
          <a:p>
            <a:r>
              <a:rPr lang="en-US" dirty="0" smtClean="0"/>
              <a:t>Next version is supposed to have gestures and multi-touch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5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the &lt;device&gt;™!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(aka. Apache Cordova)</a:t>
            </a:r>
          </a:p>
          <a:p>
            <a:r>
              <a:rPr lang="en-US" dirty="0" smtClean="0"/>
              <a:t>Command line tool to create hello world project</a:t>
            </a:r>
          </a:p>
          <a:p>
            <a:r>
              <a:rPr lang="en-US" dirty="0" smtClean="0"/>
              <a:t>Test on device</a:t>
            </a:r>
          </a:p>
          <a:p>
            <a:r>
              <a:rPr lang="en-US" dirty="0" smtClean="0"/>
              <a:t>Possible </a:t>
            </a:r>
            <a:r>
              <a:rPr lang="en-US" dirty="0" err="1" smtClean="0"/>
              <a:t>limitiations</a:t>
            </a:r>
            <a:endParaRPr lang="en-US" dirty="0" smtClean="0"/>
          </a:p>
          <a:p>
            <a:pPr lvl="1"/>
            <a:r>
              <a:rPr lang="en-US" dirty="0" smtClean="0"/>
              <a:t>Game Center / Scoreboard</a:t>
            </a:r>
          </a:p>
          <a:p>
            <a:pPr lvl="1"/>
            <a:r>
              <a:rPr lang="en-US" dirty="0" smtClean="0"/>
              <a:t>In-app purchase</a:t>
            </a:r>
          </a:p>
          <a:p>
            <a:r>
              <a:rPr lang="en-US" dirty="0" smtClean="0"/>
              <a:t>Documentation may not match release</a:t>
            </a:r>
          </a:p>
          <a:p>
            <a:r>
              <a:rPr lang="en-US" dirty="0" smtClean="0"/>
              <a:t>May need to tweak </a:t>
            </a:r>
            <a:r>
              <a:rPr lang="en-US" dirty="0" err="1" smtClean="0"/>
              <a:t>plists</a:t>
            </a:r>
            <a:r>
              <a:rPr lang="en-US" dirty="0" smtClean="0"/>
              <a:t> and xml files 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6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of the icons</a:t>
            </a:r>
            <a:endParaRPr lang="en-US" dirty="0"/>
          </a:p>
        </p:txBody>
      </p:sp>
      <p:pic>
        <p:nvPicPr>
          <p:cNvPr id="3" name="Picture 2" descr="Screen Shot 2012-08-15 at 2.42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207" y="1819604"/>
            <a:ext cx="6667632" cy="39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splash screens</a:t>
            </a:r>
            <a:endParaRPr lang="en-US" dirty="0"/>
          </a:p>
        </p:txBody>
      </p:sp>
      <p:pic>
        <p:nvPicPr>
          <p:cNvPr id="3" name="Picture 2" descr="Screen Shot 2012-08-15 at 2.43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5379" y="1817508"/>
            <a:ext cx="5920828" cy="44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9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Spend many hours fixing layout</a:t>
            </a:r>
            <a:endParaRPr lang="en-US" dirty="0"/>
          </a:p>
        </p:txBody>
      </p:sp>
      <p:pic>
        <p:nvPicPr>
          <p:cNvPr id="3" name="Picture 2" descr="Screen Shot 2012-08-15 at 3.28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090" y="1816757"/>
            <a:ext cx="5791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2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88058"/>
            <a:ext cx="7770813" cy="1429871"/>
          </a:xfrm>
        </p:spPr>
        <p:txBody>
          <a:bodyPr>
            <a:normAutofit/>
          </a:bodyPr>
          <a:lstStyle/>
          <a:p>
            <a:r>
              <a:rPr lang="en-US" dirty="0" smtClean="0"/>
              <a:t>Stick it on the App Store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9724" y="3967655"/>
            <a:ext cx="200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free of course)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0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1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5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8065" y="2606178"/>
            <a:ext cx="6607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sugendran</a:t>
            </a:r>
            <a:r>
              <a:rPr lang="en-US" sz="2800" dirty="0"/>
              <a:t>/ski-gratis/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3867" y="2082958"/>
            <a:ext cx="418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 Source code over here: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85310" y="4484414"/>
            <a:ext cx="59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https://dl.dropbox.com/u/22949074/skifree/ski-</a:t>
            </a:r>
            <a:r>
              <a:rPr lang="en-US" dirty="0" smtClean="0"/>
              <a:t>free.pdf</a:t>
            </a:r>
          </a:p>
          <a:p>
            <a:r>
              <a:rPr lang="en-US" dirty="0"/>
              <a:t>https://</a:t>
            </a:r>
            <a:r>
              <a:rPr lang="en-US" dirty="0" err="1"/>
              <a:t>dl.dropbox.com</a:t>
            </a:r>
            <a:r>
              <a:rPr lang="en-US" dirty="0"/>
              <a:t>/u/22949074/</a:t>
            </a:r>
            <a:r>
              <a:rPr lang="en-US" dirty="0" err="1"/>
              <a:t>skifree</a:t>
            </a:r>
            <a:r>
              <a:rPr lang="en-US" dirty="0"/>
              <a:t>/ski-</a:t>
            </a:r>
            <a:r>
              <a:rPr lang="en-US" dirty="0" err="1" smtClean="0"/>
              <a:t>free.pptx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6267" y="3864461"/>
            <a:ext cx="2930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Presentation here: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672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wants to get rich?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3" b="10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656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8345" y="1970714"/>
            <a:ext cx="50690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EASEL</a:t>
            </a:r>
            <a:r>
              <a:rPr lang="en-US" sz="3200" b="1" dirty="0" smtClean="0"/>
              <a:t>JS</a:t>
            </a:r>
            <a:r>
              <a:rPr lang="en-US" sz="3200" dirty="0" smtClean="0"/>
              <a:t> – the canvas library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8345" y="3771508"/>
            <a:ext cx="51445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TWEEN</a:t>
            </a:r>
            <a:r>
              <a:rPr lang="en-US" sz="3200" b="1" dirty="0" smtClean="0"/>
              <a:t>JS</a:t>
            </a:r>
            <a:r>
              <a:rPr lang="en-US" sz="3200" dirty="0" smtClean="0"/>
              <a:t> – animation library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8345" y="4671905"/>
            <a:ext cx="4513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SOUND</a:t>
            </a:r>
            <a:r>
              <a:rPr lang="en-US" sz="3200" b="1" dirty="0" smtClean="0"/>
              <a:t>JS</a:t>
            </a:r>
            <a:r>
              <a:rPr lang="en-US" sz="3200" dirty="0" smtClean="0"/>
              <a:t> – sound library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8345" y="2871111"/>
            <a:ext cx="5320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PRELOAD</a:t>
            </a:r>
            <a:r>
              <a:rPr lang="en-US" sz="3200" b="1" dirty="0" smtClean="0"/>
              <a:t>JS</a:t>
            </a:r>
            <a:r>
              <a:rPr lang="en-US" sz="3200" dirty="0" smtClean="0"/>
              <a:t> – asset </a:t>
            </a:r>
            <a:r>
              <a:rPr lang="en-US" sz="3200" dirty="0" err="1" smtClean="0"/>
              <a:t>preloader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78483" y="590480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www.createjs.com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1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sprites</a:t>
            </a:r>
            <a:endParaRPr lang="en-US" dirty="0"/>
          </a:p>
        </p:txBody>
      </p:sp>
      <p:pic>
        <p:nvPicPr>
          <p:cNvPr id="3" name="Picture 2" descr="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8156" y="1927773"/>
            <a:ext cx="812800" cy="81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r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8156" y="3105808"/>
            <a:ext cx="812800" cy="81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tr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8156" y="4283842"/>
            <a:ext cx="812800" cy="81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212901" y="3214415"/>
            <a:ext cx="25224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Rock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212901" y="2035504"/>
            <a:ext cx="25224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Person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212901" y="4405587"/>
            <a:ext cx="25224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Tree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788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3103" y="2119593"/>
            <a:ext cx="738351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canvasElement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 err="1"/>
              <a:t>canvasElementId</a:t>
            </a:r>
            <a:r>
              <a:rPr lang="en-US" dirty="0"/>
              <a:t>);</a:t>
            </a:r>
          </a:p>
          <a:p>
            <a:r>
              <a:rPr lang="en-US" dirty="0" err="1"/>
              <a:t>var</a:t>
            </a:r>
            <a:r>
              <a:rPr lang="en-US" dirty="0"/>
              <a:t> stage = new Stage(</a:t>
            </a:r>
            <a:r>
              <a:rPr lang="en-US" dirty="0" err="1"/>
              <a:t>canvasElement</a:t>
            </a:r>
            <a:r>
              <a:rPr lang="en-US" dirty="0"/>
              <a:t>);</a:t>
            </a:r>
          </a:p>
          <a:p>
            <a:r>
              <a:rPr lang="en-US" dirty="0"/>
              <a:t>// allows touches to work</a:t>
            </a:r>
          </a:p>
          <a:p>
            <a:r>
              <a:rPr lang="en-US" dirty="0" err="1"/>
              <a:t>Touch.enable</a:t>
            </a:r>
            <a:r>
              <a:rPr lang="en-US" dirty="0"/>
              <a:t>(stage);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103" y="1646975"/>
            <a:ext cx="375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 stage to draw 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3103" y="4531717"/>
            <a:ext cx="391510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bgContainer</a:t>
            </a:r>
            <a:r>
              <a:rPr lang="en-US" dirty="0"/>
              <a:t> = new Container();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skierContainer</a:t>
            </a:r>
            <a:r>
              <a:rPr lang="en-US" dirty="0"/>
              <a:t> = new Container();</a:t>
            </a:r>
          </a:p>
          <a:p>
            <a:r>
              <a:rPr lang="en-US" dirty="0" err="1"/>
              <a:t>stage.addChild</a:t>
            </a:r>
            <a:r>
              <a:rPr lang="en-US" dirty="0"/>
              <a:t>(</a:t>
            </a:r>
            <a:r>
              <a:rPr lang="en-US" dirty="0" err="1"/>
              <a:t>bgContainer</a:t>
            </a:r>
            <a:r>
              <a:rPr lang="en-US" dirty="0"/>
              <a:t>);</a:t>
            </a:r>
          </a:p>
          <a:p>
            <a:r>
              <a:rPr lang="en-US" dirty="0" err="1"/>
              <a:t>stage.addChild</a:t>
            </a:r>
            <a:r>
              <a:rPr lang="en-US" dirty="0"/>
              <a:t>(</a:t>
            </a:r>
            <a:r>
              <a:rPr lang="en-US" dirty="0" err="1"/>
              <a:t>skierContainer</a:t>
            </a:r>
            <a:r>
              <a:rPr lang="en-US" dirty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103" y="3945237"/>
            <a:ext cx="375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some containers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154448" y="3900451"/>
            <a:ext cx="2290380" cy="15551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5371" y="4317013"/>
            <a:ext cx="2215931" cy="15551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bgContainer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11853" y="4733174"/>
            <a:ext cx="2215931" cy="15551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skierContainer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7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some sprites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Skier is stationary in the middle of the screen</a:t>
            </a:r>
          </a:p>
          <a:p>
            <a:r>
              <a:rPr lang="en-US" dirty="0" smtClean="0"/>
              <a:t>Rocks and Trees fly past</a:t>
            </a:r>
          </a:p>
          <a:p>
            <a:r>
              <a:rPr lang="en-US" dirty="0" smtClean="0"/>
              <a:t>World wraps around itself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292" y="3944883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06508" y="3944883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64724" y="3944883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2940" y="3936124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81156" y="3944883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39372" y="3944883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97589" y="3936124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3037" y="4491421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01253" y="4491421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59469" y="4491421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17685" y="4482662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75901" y="4491421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34117" y="4491421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92334" y="4482662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43037" y="5043215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01253" y="5043215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59469" y="5043215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17685" y="5034456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75901" y="5043215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34117" y="5043215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92334" y="5034456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54130" y="5656317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12346" y="5656317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70562" y="5656317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28778" y="5647558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86994" y="5656317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45210" y="5656317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03427" y="5647558"/>
            <a:ext cx="411655" cy="3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43037" y="6199352"/>
            <a:ext cx="411655" cy="38537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00000"/>
                  <a:alpha val="28000"/>
                </a:schemeClr>
              </a:gs>
              <a:gs pos="80000">
                <a:schemeClr val="accent1">
                  <a:shade val="90000"/>
                  <a:satMod val="100000"/>
                  <a:alpha val="28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01253" y="6199352"/>
            <a:ext cx="411655" cy="38537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00000"/>
                  <a:alpha val="28000"/>
                </a:schemeClr>
              </a:gs>
              <a:gs pos="80000">
                <a:schemeClr val="accent1">
                  <a:shade val="90000"/>
                  <a:satMod val="100000"/>
                  <a:alpha val="28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59469" y="6199352"/>
            <a:ext cx="411655" cy="38537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00000"/>
                  <a:alpha val="28000"/>
                </a:schemeClr>
              </a:gs>
              <a:gs pos="80000">
                <a:schemeClr val="accent1">
                  <a:shade val="90000"/>
                  <a:satMod val="100000"/>
                  <a:alpha val="28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17685" y="6190593"/>
            <a:ext cx="411655" cy="38537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00000"/>
                  <a:alpha val="28000"/>
                </a:schemeClr>
              </a:gs>
              <a:gs pos="80000">
                <a:schemeClr val="accent1">
                  <a:shade val="90000"/>
                  <a:satMod val="100000"/>
                  <a:alpha val="28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275901" y="6199352"/>
            <a:ext cx="411655" cy="38537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00000"/>
                  <a:alpha val="28000"/>
                </a:schemeClr>
              </a:gs>
              <a:gs pos="80000">
                <a:schemeClr val="accent1">
                  <a:shade val="90000"/>
                  <a:satMod val="100000"/>
                  <a:alpha val="28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834117" y="6199352"/>
            <a:ext cx="411655" cy="38537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00000"/>
                  <a:alpha val="28000"/>
                </a:schemeClr>
              </a:gs>
              <a:gs pos="80000">
                <a:schemeClr val="accent1">
                  <a:shade val="90000"/>
                  <a:satMod val="100000"/>
                  <a:alpha val="28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92334" y="6190593"/>
            <a:ext cx="411655" cy="38537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00000"/>
                  <a:alpha val="28000"/>
                </a:schemeClr>
              </a:gs>
              <a:gs pos="80000">
                <a:schemeClr val="accent1">
                  <a:shade val="90000"/>
                  <a:satMod val="100000"/>
                  <a:alpha val="28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alpha val="2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rved Right Arrow 39"/>
          <p:cNvSpPr/>
          <p:nvPr/>
        </p:nvSpPr>
        <p:spPr>
          <a:xfrm>
            <a:off x="1716981" y="4093779"/>
            <a:ext cx="1103587" cy="259255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4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Actually drawing something on screen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99172" y="2570993"/>
            <a:ext cx="5815724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skier = new Bitmap(“images/</a:t>
            </a:r>
            <a:r>
              <a:rPr lang="en-US" dirty="0" err="1"/>
              <a:t>person.png</a:t>
            </a:r>
            <a:r>
              <a:rPr lang="en-US" dirty="0"/>
              <a:t>”);</a:t>
            </a:r>
          </a:p>
          <a:p>
            <a:r>
              <a:rPr lang="en-US" dirty="0" err="1"/>
              <a:t>skier.regX</a:t>
            </a:r>
            <a:r>
              <a:rPr lang="en-US" dirty="0"/>
              <a:t> = HALF_TILE_EDGE;</a:t>
            </a:r>
          </a:p>
          <a:p>
            <a:r>
              <a:rPr lang="en-US" dirty="0" err="1"/>
              <a:t>skier.regY</a:t>
            </a:r>
            <a:r>
              <a:rPr lang="en-US" dirty="0"/>
              <a:t> = TILE_EDGE;</a:t>
            </a:r>
          </a:p>
          <a:p>
            <a:r>
              <a:rPr lang="en-US" dirty="0" err="1"/>
              <a:t>skier.x</a:t>
            </a:r>
            <a:r>
              <a:rPr lang="en-US" dirty="0"/>
              <a:t> = (</a:t>
            </a:r>
            <a:r>
              <a:rPr lang="en-US" dirty="0" err="1"/>
              <a:t>stageWidth</a:t>
            </a:r>
            <a:r>
              <a:rPr lang="en-US" dirty="0"/>
              <a:t> * 0.5);</a:t>
            </a:r>
          </a:p>
          <a:p>
            <a:r>
              <a:rPr lang="en-US" dirty="0" err="1"/>
              <a:t>skier.y</a:t>
            </a:r>
            <a:r>
              <a:rPr lang="en-US" dirty="0"/>
              <a:t> = (</a:t>
            </a:r>
            <a:r>
              <a:rPr lang="en-US" dirty="0" err="1"/>
              <a:t>stageHeight</a:t>
            </a:r>
            <a:r>
              <a:rPr lang="en-US" dirty="0"/>
              <a:t> * 0.5);</a:t>
            </a:r>
          </a:p>
          <a:p>
            <a:r>
              <a:rPr lang="en-US" dirty="0" err="1"/>
              <a:t>skierContainer.addChild</a:t>
            </a:r>
            <a:r>
              <a:rPr lang="en-US" dirty="0"/>
              <a:t>(skier);</a:t>
            </a:r>
          </a:p>
        </p:txBody>
      </p:sp>
    </p:spTree>
    <p:extLst>
      <p:ext uri="{BB962C8B-B14F-4D97-AF65-F5344CB8AC3E}">
        <p14:creationId xmlns:p14="http://schemas.microsoft.com/office/powerpoint/2010/main" val="336350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 the game loop!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172" y="1761565"/>
            <a:ext cx="303048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Ticker.addListener</a:t>
            </a:r>
            <a:r>
              <a:rPr lang="en-US" dirty="0"/>
              <a:t>(world);</a:t>
            </a:r>
          </a:p>
          <a:p>
            <a:r>
              <a:rPr lang="en-US" dirty="0" err="1"/>
              <a:t>Ticker.useRAF</a:t>
            </a:r>
            <a:r>
              <a:rPr lang="en-US" dirty="0"/>
              <a:t> = true;</a:t>
            </a:r>
          </a:p>
          <a:p>
            <a:r>
              <a:rPr lang="en-US" dirty="0" err="1"/>
              <a:t>Ticker.setFPS</a:t>
            </a:r>
            <a:r>
              <a:rPr lang="en-US" dirty="0"/>
              <a:t>(60);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5242" y="1830549"/>
            <a:ext cx="327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13-ish </a:t>
            </a:r>
            <a:r>
              <a:rPr lang="en-US" dirty="0" err="1" smtClean="0"/>
              <a:t>ms</a:t>
            </a:r>
            <a:r>
              <a:rPr lang="en-US" dirty="0" smtClean="0"/>
              <a:t> call </a:t>
            </a:r>
            <a:r>
              <a:rPr lang="en-US" dirty="0" err="1" smtClean="0"/>
              <a:t>world.tick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5242" y="2254250"/>
            <a:ext cx="40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useRAF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use </a:t>
            </a:r>
            <a:r>
              <a:rPr lang="en-US" dirty="0" err="1" smtClean="0"/>
              <a:t>requestAnimationFrame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172" y="3669862"/>
            <a:ext cx="6822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 every loop we do the following: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Update the position of the rocks and trees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Check for collisions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Update the score</a:t>
            </a:r>
          </a:p>
        </p:txBody>
      </p:sp>
    </p:spTree>
    <p:extLst>
      <p:ext uri="{BB962C8B-B14F-4D97-AF65-F5344CB8AC3E}">
        <p14:creationId xmlns:p14="http://schemas.microsoft.com/office/powerpoint/2010/main" val="400473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Detection</a:t>
            </a:r>
            <a:endParaRPr lang="en-US" dirty="0"/>
          </a:p>
        </p:txBody>
      </p:sp>
      <p:pic>
        <p:nvPicPr>
          <p:cNvPr id="3" name="Picture 2" descr="cr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9095" y="1942161"/>
            <a:ext cx="812800" cy="81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 descr="pers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9576" y="1950920"/>
            <a:ext cx="812800" cy="81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97" y="1948672"/>
            <a:ext cx="812800" cy="81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291494" y="1864419"/>
            <a:ext cx="533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5011688" y="1884185"/>
            <a:ext cx="533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=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2058276" y="3486834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Simple detection using .</a:t>
            </a:r>
            <a:r>
              <a:rPr lang="en-US" dirty="0" err="1" smtClean="0"/>
              <a:t>getObjectUnderPoint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Animate between Person and Crash sprites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18897" y="4499328"/>
            <a:ext cx="6262414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Tween.get</a:t>
            </a:r>
            <a:r>
              <a:rPr lang="en-US" dirty="0"/>
              <a:t>(skier).to({alpha: 0}, 200).set({visible: false}); </a:t>
            </a:r>
            <a:r>
              <a:rPr lang="en-US" dirty="0" err="1"/>
              <a:t>Tween.get</a:t>
            </a:r>
            <a:r>
              <a:rPr lang="en-US" dirty="0"/>
              <a:t>(crash).set({visible: true}).to({alpha: 1}, 200); </a:t>
            </a:r>
            <a:endParaRPr lang="en-US" dirty="0" smtClean="0"/>
          </a:p>
          <a:p>
            <a:r>
              <a:rPr lang="en-US" dirty="0" err="1" smtClean="0"/>
              <a:t>setTimeout</a:t>
            </a:r>
            <a:r>
              <a:rPr lang="en-US" dirty="0"/>
              <a:t>(function(</a:t>
            </a:r>
            <a:r>
              <a:rPr lang="en-US" dirty="0" smtClean="0"/>
              <a:t>) { 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Tween.get</a:t>
            </a:r>
            <a:r>
              <a:rPr lang="en-US" dirty="0"/>
              <a:t>(crash).to({alpha: 0}, 200).set({visible: false})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Tween.get</a:t>
            </a:r>
            <a:r>
              <a:rPr lang="en-US" dirty="0"/>
              <a:t>(skier).set({visible: true}).to({alpha: 1}, 200);</a:t>
            </a:r>
          </a:p>
          <a:p>
            <a:r>
              <a:rPr lang="en-US" dirty="0"/>
              <a:t>}, 2300);</a:t>
            </a:r>
          </a:p>
        </p:txBody>
      </p:sp>
    </p:spTree>
    <p:extLst>
      <p:ext uri="{BB962C8B-B14F-4D97-AF65-F5344CB8AC3E}">
        <p14:creationId xmlns:p14="http://schemas.microsoft.com/office/powerpoint/2010/main" val="374322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183</TotalTime>
  <Words>560</Words>
  <Application>Microsoft Macintosh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Story</vt:lpstr>
      <vt:lpstr>Ski Free</vt:lpstr>
      <vt:lpstr>Who wants to get rich?</vt:lpstr>
      <vt:lpstr>The libraries</vt:lpstr>
      <vt:lpstr>Meet the sprites</vt:lpstr>
      <vt:lpstr>Lets look at code</vt:lpstr>
      <vt:lpstr>Layout some sprites</vt:lpstr>
      <vt:lpstr>Actually drawing something on screen</vt:lpstr>
      <vt:lpstr>Start up the game loop!</vt:lpstr>
      <vt:lpstr>Collision Detection</vt:lpstr>
      <vt:lpstr>What’s my score?</vt:lpstr>
      <vt:lpstr>Touch/Mouse interaction</vt:lpstr>
      <vt:lpstr>To the &lt;device&gt;™!</vt:lpstr>
      <vt:lpstr>All of the icons</vt:lpstr>
      <vt:lpstr>And some splash screens</vt:lpstr>
      <vt:lpstr>Spend many hours fixing layout</vt:lpstr>
      <vt:lpstr>Stick it on the App Store</vt:lpstr>
      <vt:lpstr>PowerPoint Presentation</vt:lpstr>
      <vt:lpstr>PowerPoint Presentation</vt:lpstr>
    </vt:vector>
  </TitlesOfParts>
  <Company>Digital Five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 Gratis</dc:title>
  <dc:creator>Sugendran Ganess</dc:creator>
  <cp:lastModifiedBy>Sugendran Ganess</cp:lastModifiedBy>
  <cp:revision>35</cp:revision>
  <dcterms:created xsi:type="dcterms:W3CDTF">2012-08-14T05:13:20Z</dcterms:created>
  <dcterms:modified xsi:type="dcterms:W3CDTF">2012-08-15T05:53:34Z</dcterms:modified>
</cp:coreProperties>
</file>