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24"/>
  </p:notesMasterIdLst>
  <p:handoutMasterIdLst>
    <p:handoutMasterId r:id="rId25"/>
  </p:handoutMasterIdLst>
  <p:sldIdLst>
    <p:sldId id="331" r:id="rId6"/>
    <p:sldId id="339" r:id="rId7"/>
    <p:sldId id="370" r:id="rId8"/>
    <p:sldId id="371" r:id="rId9"/>
    <p:sldId id="372" r:id="rId10"/>
    <p:sldId id="373" r:id="rId11"/>
    <p:sldId id="374" r:id="rId12"/>
    <p:sldId id="375" r:id="rId13"/>
    <p:sldId id="376" r:id="rId14"/>
    <p:sldId id="377" r:id="rId15"/>
    <p:sldId id="378" r:id="rId16"/>
    <p:sldId id="379" r:id="rId17"/>
    <p:sldId id="380" r:id="rId18"/>
    <p:sldId id="381" r:id="rId19"/>
    <p:sldId id="382" r:id="rId20"/>
    <p:sldId id="383" r:id="rId21"/>
    <p:sldId id="384" r:id="rId22"/>
    <p:sldId id="385" r:id="rId23"/>
  </p:sldIdLst>
  <p:sldSz cx="12188825" cy="668496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C"/>
    <a:srgbClr val="FBFBFB"/>
    <a:srgbClr val="FFFFFF"/>
    <a:srgbClr val="000000"/>
    <a:srgbClr val="929292"/>
    <a:srgbClr val="4D4D4D"/>
    <a:srgbClr val="EE8200"/>
    <a:srgbClr val="F28500"/>
    <a:srgbClr val="83B800"/>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98246" autoAdjust="0"/>
  </p:normalViewPr>
  <p:slideViewPr>
    <p:cSldViewPr snapToGrid="0">
      <p:cViewPr varScale="1">
        <p:scale>
          <a:sx n="99" d="100"/>
          <a:sy n="99" d="100"/>
        </p:scale>
        <p:origin x="-120" y="-408"/>
      </p:cViewPr>
      <p:guideLst>
        <p:guide orient="horz" pos="143"/>
        <p:guide orient="horz" pos="4066"/>
        <p:guide orient="horz" pos="2249"/>
        <p:guide orient="horz" pos="3475"/>
        <p:guide orient="horz" pos="3533"/>
        <p:guide orient="horz" pos="889"/>
        <p:guide orient="horz" pos="1030"/>
        <p:guide orient="horz" pos="2315"/>
        <p:guide orient="horz" pos="1086"/>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2"/>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ugendran:Downloads:render%20time%20varianc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strRef>
              <c:f>'Result-719032-query_86657.csv'!$B$1</c:f>
              <c:strCache>
                <c:ptCount val="1"/>
                <c:pt idx="0">
                  <c:v>p25</c:v>
                </c:pt>
              </c:strCache>
            </c:strRef>
          </c:tx>
          <c:marker>
            <c:symbol val="none"/>
          </c:marker>
          <c:cat>
            <c:numRef>
              <c:f>'Result-719032-query_86657.csv'!$A$2:$A$143</c:f>
              <c:numCache>
                <c:formatCode>m/d/yy</c:formatCode>
                <c:ptCount val="142"/>
                <c:pt idx="0">
                  <c:v>40119.0</c:v>
                </c:pt>
                <c:pt idx="1">
                  <c:v>40180.0</c:v>
                </c:pt>
                <c:pt idx="2">
                  <c:v>40190.0</c:v>
                </c:pt>
                <c:pt idx="3">
                  <c:v>40251.0</c:v>
                </c:pt>
                <c:pt idx="4">
                  <c:v>40142.0</c:v>
                </c:pt>
                <c:pt idx="5">
                  <c:v>40152.0</c:v>
                </c:pt>
                <c:pt idx="6">
                  <c:v>40213.0</c:v>
                </c:pt>
                <c:pt idx="7">
                  <c:v>40223.0</c:v>
                </c:pt>
                <c:pt idx="8">
                  <c:v>40171.0</c:v>
                </c:pt>
                <c:pt idx="9">
                  <c:v>40181.0</c:v>
                </c:pt>
                <c:pt idx="10">
                  <c:v>40242.0</c:v>
                </c:pt>
                <c:pt idx="11">
                  <c:v>40252.0</c:v>
                </c:pt>
                <c:pt idx="12">
                  <c:v>40167.0</c:v>
                </c:pt>
                <c:pt idx="13">
                  <c:v>40176.0</c:v>
                </c:pt>
                <c:pt idx="14">
                  <c:v>40177.0</c:v>
                </c:pt>
                <c:pt idx="15">
                  <c:v>40238.0</c:v>
                </c:pt>
                <c:pt idx="16">
                  <c:v>40248.0</c:v>
                </c:pt>
                <c:pt idx="17">
                  <c:v>40124.0</c:v>
                </c:pt>
                <c:pt idx="18">
                  <c:v>40134.0</c:v>
                </c:pt>
                <c:pt idx="19">
                  <c:v>40195.0</c:v>
                </c:pt>
                <c:pt idx="20">
                  <c:v>40205.0</c:v>
                </c:pt>
                <c:pt idx="21">
                  <c:v>40169.0</c:v>
                </c:pt>
                <c:pt idx="22">
                  <c:v>40179.0</c:v>
                </c:pt>
                <c:pt idx="23">
                  <c:v>40240.0</c:v>
                </c:pt>
                <c:pt idx="24">
                  <c:v>40250.0</c:v>
                </c:pt>
                <c:pt idx="25">
                  <c:v>40133.0</c:v>
                </c:pt>
                <c:pt idx="26">
                  <c:v>40143.0</c:v>
                </c:pt>
                <c:pt idx="27">
                  <c:v>40204.0</c:v>
                </c:pt>
                <c:pt idx="28">
                  <c:v>40214.0</c:v>
                </c:pt>
                <c:pt idx="29">
                  <c:v>40126.0</c:v>
                </c:pt>
                <c:pt idx="30">
                  <c:v>40187.0</c:v>
                </c:pt>
                <c:pt idx="31">
                  <c:v>40197.0</c:v>
                </c:pt>
                <c:pt idx="32">
                  <c:v>40258.0</c:v>
                </c:pt>
                <c:pt idx="33">
                  <c:v>40158.0</c:v>
                </c:pt>
                <c:pt idx="34">
                  <c:v>40168.0</c:v>
                </c:pt>
                <c:pt idx="35">
                  <c:v>40229.0</c:v>
                </c:pt>
                <c:pt idx="36">
                  <c:v>40239.0</c:v>
                </c:pt>
                <c:pt idx="37">
                  <c:v>40121.0</c:v>
                </c:pt>
                <c:pt idx="38">
                  <c:v>40182.0</c:v>
                </c:pt>
                <c:pt idx="39">
                  <c:v>40192.0</c:v>
                </c:pt>
                <c:pt idx="40">
                  <c:v>40253.0</c:v>
                </c:pt>
                <c:pt idx="41">
                  <c:v>40136.0</c:v>
                </c:pt>
                <c:pt idx="42">
                  <c:v>40146.0</c:v>
                </c:pt>
                <c:pt idx="43">
                  <c:v>40207.0</c:v>
                </c:pt>
                <c:pt idx="44">
                  <c:v>40217.0</c:v>
                </c:pt>
                <c:pt idx="45">
                  <c:v>40120.0</c:v>
                </c:pt>
                <c:pt idx="46">
                  <c:v>40130.0</c:v>
                </c:pt>
                <c:pt idx="47">
                  <c:v>40191.0</c:v>
                </c:pt>
                <c:pt idx="48">
                  <c:v>40201.0</c:v>
                </c:pt>
                <c:pt idx="49">
                  <c:v>40173.0</c:v>
                </c:pt>
                <c:pt idx="50">
                  <c:v>40183.0</c:v>
                </c:pt>
                <c:pt idx="51">
                  <c:v>40244.0</c:v>
                </c:pt>
                <c:pt idx="52">
                  <c:v>40254.0</c:v>
                </c:pt>
                <c:pt idx="53">
                  <c:v>40123.0</c:v>
                </c:pt>
                <c:pt idx="54">
                  <c:v>40184.0</c:v>
                </c:pt>
                <c:pt idx="55">
                  <c:v>40194.0</c:v>
                </c:pt>
                <c:pt idx="56">
                  <c:v>40255.0</c:v>
                </c:pt>
                <c:pt idx="57">
                  <c:v>40147.0</c:v>
                </c:pt>
                <c:pt idx="58">
                  <c:v>40157.0</c:v>
                </c:pt>
                <c:pt idx="59">
                  <c:v>40218.0</c:v>
                </c:pt>
                <c:pt idx="60">
                  <c:v>40228.0</c:v>
                </c:pt>
                <c:pt idx="61">
                  <c:v>40140.0</c:v>
                </c:pt>
                <c:pt idx="62">
                  <c:v>40150.0</c:v>
                </c:pt>
                <c:pt idx="63">
                  <c:v>40211.0</c:v>
                </c:pt>
                <c:pt idx="64">
                  <c:v>40221.0</c:v>
                </c:pt>
                <c:pt idx="65">
                  <c:v>40127.0</c:v>
                </c:pt>
                <c:pt idx="66">
                  <c:v>40137.0</c:v>
                </c:pt>
                <c:pt idx="67">
                  <c:v>40198.0</c:v>
                </c:pt>
                <c:pt idx="68">
                  <c:v>40208.0</c:v>
                </c:pt>
                <c:pt idx="69">
                  <c:v>40122.0</c:v>
                </c:pt>
                <c:pt idx="70">
                  <c:v>40132.0</c:v>
                </c:pt>
                <c:pt idx="71">
                  <c:v>40193.0</c:v>
                </c:pt>
                <c:pt idx="72">
                  <c:v>40203.0</c:v>
                </c:pt>
                <c:pt idx="73">
                  <c:v>40135.0</c:v>
                </c:pt>
                <c:pt idx="74">
                  <c:v>40145.0</c:v>
                </c:pt>
                <c:pt idx="75">
                  <c:v>40206.0</c:v>
                </c:pt>
                <c:pt idx="76">
                  <c:v>40216.0</c:v>
                </c:pt>
                <c:pt idx="77">
                  <c:v>40175.0</c:v>
                </c:pt>
                <c:pt idx="78">
                  <c:v>40185.0</c:v>
                </c:pt>
                <c:pt idx="79">
                  <c:v>40246.0</c:v>
                </c:pt>
                <c:pt idx="80">
                  <c:v>40256.0</c:v>
                </c:pt>
                <c:pt idx="81">
                  <c:v>40164.0</c:v>
                </c:pt>
                <c:pt idx="82">
                  <c:v>40174.0</c:v>
                </c:pt>
                <c:pt idx="83">
                  <c:v>40235.0</c:v>
                </c:pt>
                <c:pt idx="84">
                  <c:v>40245.0</c:v>
                </c:pt>
                <c:pt idx="85">
                  <c:v>40118.0</c:v>
                </c:pt>
                <c:pt idx="86">
                  <c:v>40128.0</c:v>
                </c:pt>
                <c:pt idx="87">
                  <c:v>40189.0</c:v>
                </c:pt>
                <c:pt idx="88">
                  <c:v>40199.0</c:v>
                </c:pt>
                <c:pt idx="89">
                  <c:v>40260.0</c:v>
                </c:pt>
                <c:pt idx="90">
                  <c:v>40125.0</c:v>
                </c:pt>
                <c:pt idx="91">
                  <c:v>40186.0</c:v>
                </c:pt>
                <c:pt idx="92">
                  <c:v>40196.0</c:v>
                </c:pt>
                <c:pt idx="93">
                  <c:v>40257.0</c:v>
                </c:pt>
                <c:pt idx="94">
                  <c:v>40151.0</c:v>
                </c:pt>
                <c:pt idx="95">
                  <c:v>40161.0</c:v>
                </c:pt>
                <c:pt idx="96">
                  <c:v>40222.0</c:v>
                </c:pt>
                <c:pt idx="97">
                  <c:v>40232.0</c:v>
                </c:pt>
                <c:pt idx="98">
                  <c:v>40149.0</c:v>
                </c:pt>
                <c:pt idx="99">
                  <c:v>40159.0</c:v>
                </c:pt>
                <c:pt idx="100">
                  <c:v>40220.0</c:v>
                </c:pt>
                <c:pt idx="101">
                  <c:v>40230.0</c:v>
                </c:pt>
                <c:pt idx="102">
                  <c:v>40138.0</c:v>
                </c:pt>
                <c:pt idx="103">
                  <c:v>40148.0</c:v>
                </c:pt>
                <c:pt idx="104">
                  <c:v>40209.0</c:v>
                </c:pt>
                <c:pt idx="105">
                  <c:v>40219.0</c:v>
                </c:pt>
                <c:pt idx="106">
                  <c:v>40117.0</c:v>
                </c:pt>
                <c:pt idx="107">
                  <c:v>40178.0</c:v>
                </c:pt>
                <c:pt idx="108">
                  <c:v>40188.0</c:v>
                </c:pt>
                <c:pt idx="109">
                  <c:v>40247.0</c:v>
                </c:pt>
                <c:pt idx="110">
                  <c:v>40249.0</c:v>
                </c:pt>
                <c:pt idx="111">
                  <c:v>40259.0</c:v>
                </c:pt>
                <c:pt idx="112">
                  <c:v>40131.0</c:v>
                </c:pt>
                <c:pt idx="113">
                  <c:v>40141.0</c:v>
                </c:pt>
                <c:pt idx="114">
                  <c:v>40212.0</c:v>
                </c:pt>
                <c:pt idx="115">
                  <c:v>40160.0</c:v>
                </c:pt>
                <c:pt idx="116">
                  <c:v>40170.0</c:v>
                </c:pt>
                <c:pt idx="117">
                  <c:v>40231.0</c:v>
                </c:pt>
                <c:pt idx="118">
                  <c:v>40241.0</c:v>
                </c:pt>
                <c:pt idx="119">
                  <c:v>40144.0</c:v>
                </c:pt>
                <c:pt idx="120">
                  <c:v>40154.0</c:v>
                </c:pt>
                <c:pt idx="121">
                  <c:v>40215.0</c:v>
                </c:pt>
                <c:pt idx="122">
                  <c:v>40225.0</c:v>
                </c:pt>
                <c:pt idx="123">
                  <c:v>40153.0</c:v>
                </c:pt>
                <c:pt idx="124">
                  <c:v>40163.0</c:v>
                </c:pt>
                <c:pt idx="125">
                  <c:v>40224.0</c:v>
                </c:pt>
                <c:pt idx="126">
                  <c:v>40234.0</c:v>
                </c:pt>
                <c:pt idx="127">
                  <c:v>40162.0</c:v>
                </c:pt>
                <c:pt idx="128">
                  <c:v>40172.0</c:v>
                </c:pt>
                <c:pt idx="129">
                  <c:v>40233.0</c:v>
                </c:pt>
                <c:pt idx="130">
                  <c:v>40243.0</c:v>
                </c:pt>
                <c:pt idx="131">
                  <c:v>40129.0</c:v>
                </c:pt>
                <c:pt idx="132">
                  <c:v>40139.0</c:v>
                </c:pt>
                <c:pt idx="133">
                  <c:v>40200.0</c:v>
                </c:pt>
                <c:pt idx="134">
                  <c:v>40156.0</c:v>
                </c:pt>
                <c:pt idx="135">
                  <c:v>40166.0</c:v>
                </c:pt>
                <c:pt idx="136">
                  <c:v>40227.0</c:v>
                </c:pt>
                <c:pt idx="137">
                  <c:v>40237.0</c:v>
                </c:pt>
                <c:pt idx="138">
                  <c:v>40155.0</c:v>
                </c:pt>
                <c:pt idx="139">
                  <c:v>40165.0</c:v>
                </c:pt>
                <c:pt idx="140">
                  <c:v>40226.0</c:v>
                </c:pt>
                <c:pt idx="141">
                  <c:v>40236.0</c:v>
                </c:pt>
              </c:numCache>
            </c:numRef>
          </c:cat>
          <c:val>
            <c:numRef>
              <c:f>'Result-719032-query_86657.csv'!$B$2:$B$143</c:f>
              <c:numCache>
                <c:formatCode>General</c:formatCode>
                <c:ptCount val="142"/>
                <c:pt idx="0">
                  <c:v>1112.5</c:v>
                </c:pt>
                <c:pt idx="1">
                  <c:v>1119.25</c:v>
                </c:pt>
                <c:pt idx="2">
                  <c:v>1142.0</c:v>
                </c:pt>
                <c:pt idx="3">
                  <c:v>784.25</c:v>
                </c:pt>
                <c:pt idx="4">
                  <c:v>1115.5</c:v>
                </c:pt>
                <c:pt idx="5">
                  <c:v>1078.75</c:v>
                </c:pt>
                <c:pt idx="6">
                  <c:v>558.0</c:v>
                </c:pt>
                <c:pt idx="7">
                  <c:v>752.75</c:v>
                </c:pt>
                <c:pt idx="8">
                  <c:v>1173.0</c:v>
                </c:pt>
                <c:pt idx="9">
                  <c:v>1078.0</c:v>
                </c:pt>
                <c:pt idx="10">
                  <c:v>742.25</c:v>
                </c:pt>
                <c:pt idx="11">
                  <c:v>812.0</c:v>
                </c:pt>
                <c:pt idx="12">
                  <c:v>1142.25</c:v>
                </c:pt>
                <c:pt idx="13">
                  <c:v>1130.75</c:v>
                </c:pt>
                <c:pt idx="14">
                  <c:v>1088.0</c:v>
                </c:pt>
                <c:pt idx="15">
                  <c:v>799.5</c:v>
                </c:pt>
                <c:pt idx="16">
                  <c:v>734.25</c:v>
                </c:pt>
                <c:pt idx="17">
                  <c:v>956.5</c:v>
                </c:pt>
                <c:pt idx="18">
                  <c:v>954.0</c:v>
                </c:pt>
                <c:pt idx="19">
                  <c:v>994.25</c:v>
                </c:pt>
                <c:pt idx="20">
                  <c:v>1159.0</c:v>
                </c:pt>
                <c:pt idx="21">
                  <c:v>1147.5</c:v>
                </c:pt>
                <c:pt idx="22">
                  <c:v>1097.0</c:v>
                </c:pt>
                <c:pt idx="23">
                  <c:v>699.25</c:v>
                </c:pt>
                <c:pt idx="24">
                  <c:v>736.0</c:v>
                </c:pt>
                <c:pt idx="25">
                  <c:v>975.0</c:v>
                </c:pt>
                <c:pt idx="26">
                  <c:v>1090.0</c:v>
                </c:pt>
                <c:pt idx="27">
                  <c:v>1100.25</c:v>
                </c:pt>
                <c:pt idx="28">
                  <c:v>637.0</c:v>
                </c:pt>
                <c:pt idx="29">
                  <c:v>1019.0</c:v>
                </c:pt>
                <c:pt idx="30">
                  <c:v>1107.0</c:v>
                </c:pt>
                <c:pt idx="31">
                  <c:v>1070.5</c:v>
                </c:pt>
                <c:pt idx="32">
                  <c:v>767.0</c:v>
                </c:pt>
                <c:pt idx="33">
                  <c:v>1056.25</c:v>
                </c:pt>
                <c:pt idx="34">
                  <c:v>1153.0</c:v>
                </c:pt>
                <c:pt idx="35">
                  <c:v>710.0</c:v>
                </c:pt>
                <c:pt idx="36">
                  <c:v>725.25</c:v>
                </c:pt>
                <c:pt idx="37">
                  <c:v>1100.5</c:v>
                </c:pt>
                <c:pt idx="38">
                  <c:v>1132.75</c:v>
                </c:pt>
                <c:pt idx="39">
                  <c:v>1118.25</c:v>
                </c:pt>
                <c:pt idx="40">
                  <c:v>735.5</c:v>
                </c:pt>
                <c:pt idx="41">
                  <c:v>1091.5</c:v>
                </c:pt>
                <c:pt idx="42">
                  <c:v>1071.75</c:v>
                </c:pt>
                <c:pt idx="43">
                  <c:v>921.0</c:v>
                </c:pt>
                <c:pt idx="44">
                  <c:v>774.0</c:v>
                </c:pt>
                <c:pt idx="45">
                  <c:v>1088.75</c:v>
                </c:pt>
                <c:pt idx="46">
                  <c:v>934.5</c:v>
                </c:pt>
                <c:pt idx="47">
                  <c:v>1128.25</c:v>
                </c:pt>
                <c:pt idx="48">
                  <c:v>1106.0</c:v>
                </c:pt>
                <c:pt idx="49">
                  <c:v>1148.25</c:v>
                </c:pt>
                <c:pt idx="50">
                  <c:v>1114.25</c:v>
                </c:pt>
                <c:pt idx="51">
                  <c:v>720.75</c:v>
                </c:pt>
                <c:pt idx="52">
                  <c:v>730.75</c:v>
                </c:pt>
                <c:pt idx="53">
                  <c:v>969.25</c:v>
                </c:pt>
                <c:pt idx="54">
                  <c:v>1126.0</c:v>
                </c:pt>
                <c:pt idx="55">
                  <c:v>1109.75</c:v>
                </c:pt>
                <c:pt idx="56">
                  <c:v>719.0</c:v>
                </c:pt>
                <c:pt idx="57">
                  <c:v>1092.0</c:v>
                </c:pt>
                <c:pt idx="58">
                  <c:v>1091.5</c:v>
                </c:pt>
                <c:pt idx="59">
                  <c:v>693.5</c:v>
                </c:pt>
                <c:pt idx="60">
                  <c:v>674.25</c:v>
                </c:pt>
                <c:pt idx="61">
                  <c:v>1125.0</c:v>
                </c:pt>
                <c:pt idx="62">
                  <c:v>1100.0</c:v>
                </c:pt>
                <c:pt idx="63">
                  <c:v>523.0</c:v>
                </c:pt>
                <c:pt idx="64">
                  <c:v>686.25</c:v>
                </c:pt>
                <c:pt idx="65">
                  <c:v>975.0</c:v>
                </c:pt>
                <c:pt idx="66">
                  <c:v>1100.75</c:v>
                </c:pt>
                <c:pt idx="67">
                  <c:v>1076.75</c:v>
                </c:pt>
                <c:pt idx="68">
                  <c:v>783.75</c:v>
                </c:pt>
                <c:pt idx="69">
                  <c:v>1019.5</c:v>
                </c:pt>
                <c:pt idx="70">
                  <c:v>950.25</c:v>
                </c:pt>
                <c:pt idx="71">
                  <c:v>1147.5</c:v>
                </c:pt>
                <c:pt idx="72">
                  <c:v>1128.5</c:v>
                </c:pt>
                <c:pt idx="73">
                  <c:v>1042.5</c:v>
                </c:pt>
                <c:pt idx="74">
                  <c:v>1089.75</c:v>
                </c:pt>
                <c:pt idx="75">
                  <c:v>964.25</c:v>
                </c:pt>
                <c:pt idx="76">
                  <c:v>722.25</c:v>
                </c:pt>
                <c:pt idx="77">
                  <c:v>1144.0</c:v>
                </c:pt>
                <c:pt idx="78">
                  <c:v>1101.0</c:v>
                </c:pt>
                <c:pt idx="79">
                  <c:v>718.5</c:v>
                </c:pt>
                <c:pt idx="80">
                  <c:v>740.0</c:v>
                </c:pt>
                <c:pt idx="81">
                  <c:v>1132.0</c:v>
                </c:pt>
                <c:pt idx="82">
                  <c:v>1069.0</c:v>
                </c:pt>
                <c:pt idx="83">
                  <c:v>706.0</c:v>
                </c:pt>
                <c:pt idx="84">
                  <c:v>810.5</c:v>
                </c:pt>
                <c:pt idx="85">
                  <c:v>1071.5</c:v>
                </c:pt>
                <c:pt idx="86">
                  <c:v>930.75</c:v>
                </c:pt>
                <c:pt idx="87">
                  <c:v>1132.75</c:v>
                </c:pt>
                <c:pt idx="88">
                  <c:v>1092.0</c:v>
                </c:pt>
                <c:pt idx="89">
                  <c:v>789.25</c:v>
                </c:pt>
                <c:pt idx="90">
                  <c:v>941.0</c:v>
                </c:pt>
                <c:pt idx="91">
                  <c:v>1119.0</c:v>
                </c:pt>
                <c:pt idx="92">
                  <c:v>964.5</c:v>
                </c:pt>
                <c:pt idx="93">
                  <c:v>744.75</c:v>
                </c:pt>
                <c:pt idx="94">
                  <c:v>1068.5</c:v>
                </c:pt>
                <c:pt idx="95">
                  <c:v>1149.75</c:v>
                </c:pt>
                <c:pt idx="96">
                  <c:v>697.0</c:v>
                </c:pt>
                <c:pt idx="97">
                  <c:v>630.0</c:v>
                </c:pt>
                <c:pt idx="98">
                  <c:v>1065.0</c:v>
                </c:pt>
                <c:pt idx="99">
                  <c:v>1074.5</c:v>
                </c:pt>
                <c:pt idx="100">
                  <c:v>703.0</c:v>
                </c:pt>
                <c:pt idx="101">
                  <c:v>771.0</c:v>
                </c:pt>
                <c:pt idx="102">
                  <c:v>1119.75</c:v>
                </c:pt>
                <c:pt idx="103">
                  <c:v>1061.0</c:v>
                </c:pt>
                <c:pt idx="104">
                  <c:v>1208.0</c:v>
                </c:pt>
                <c:pt idx="105">
                  <c:v>690.0</c:v>
                </c:pt>
                <c:pt idx="106">
                  <c:v>1102.75</c:v>
                </c:pt>
                <c:pt idx="107">
                  <c:v>1125.0</c:v>
                </c:pt>
                <c:pt idx="108">
                  <c:v>1087.0</c:v>
                </c:pt>
                <c:pt idx="109">
                  <c:v>739.0</c:v>
                </c:pt>
                <c:pt idx="110">
                  <c:v>710.0</c:v>
                </c:pt>
                <c:pt idx="111">
                  <c:v>790.75</c:v>
                </c:pt>
                <c:pt idx="112">
                  <c:v>1001.0</c:v>
                </c:pt>
                <c:pt idx="113">
                  <c:v>1158.5</c:v>
                </c:pt>
                <c:pt idx="114">
                  <c:v>514.75</c:v>
                </c:pt>
                <c:pt idx="115">
                  <c:v>1131.25</c:v>
                </c:pt>
                <c:pt idx="116">
                  <c:v>1094.5</c:v>
                </c:pt>
                <c:pt idx="117">
                  <c:v>759.0</c:v>
                </c:pt>
                <c:pt idx="118">
                  <c:v>714.25</c:v>
                </c:pt>
                <c:pt idx="119">
                  <c:v>1091.0</c:v>
                </c:pt>
                <c:pt idx="120">
                  <c:v>1082.0</c:v>
                </c:pt>
                <c:pt idx="121">
                  <c:v>654.5</c:v>
                </c:pt>
                <c:pt idx="122">
                  <c:v>670.0</c:v>
                </c:pt>
                <c:pt idx="123">
                  <c:v>1027.0</c:v>
                </c:pt>
                <c:pt idx="124">
                  <c:v>1141.25</c:v>
                </c:pt>
                <c:pt idx="125">
                  <c:v>780.75</c:v>
                </c:pt>
                <c:pt idx="126">
                  <c:v>711.5</c:v>
                </c:pt>
                <c:pt idx="127">
                  <c:v>1107.75</c:v>
                </c:pt>
                <c:pt idx="128">
                  <c:v>1088.0</c:v>
                </c:pt>
                <c:pt idx="129">
                  <c:v>689.5</c:v>
                </c:pt>
                <c:pt idx="130">
                  <c:v>723.25</c:v>
                </c:pt>
                <c:pt idx="131">
                  <c:v>968.5</c:v>
                </c:pt>
                <c:pt idx="132">
                  <c:v>1136.25</c:v>
                </c:pt>
                <c:pt idx="133">
                  <c:v>1089.0</c:v>
                </c:pt>
                <c:pt idx="134">
                  <c:v>1086.25</c:v>
                </c:pt>
                <c:pt idx="135">
                  <c:v>1147.75</c:v>
                </c:pt>
                <c:pt idx="136">
                  <c:v>703.75</c:v>
                </c:pt>
                <c:pt idx="137">
                  <c:v>771.0</c:v>
                </c:pt>
                <c:pt idx="138">
                  <c:v>1051.5</c:v>
                </c:pt>
                <c:pt idx="139">
                  <c:v>1150.75</c:v>
                </c:pt>
                <c:pt idx="140">
                  <c:v>683.25</c:v>
                </c:pt>
                <c:pt idx="141">
                  <c:v>722.0</c:v>
                </c:pt>
              </c:numCache>
            </c:numRef>
          </c:val>
          <c:smooth val="0"/>
        </c:ser>
        <c:ser>
          <c:idx val="1"/>
          <c:order val="1"/>
          <c:tx>
            <c:strRef>
              <c:f>'Result-719032-query_86657.csv'!$C$1</c:f>
              <c:strCache>
                <c:ptCount val="1"/>
                <c:pt idx="0">
                  <c:v>p50</c:v>
                </c:pt>
              </c:strCache>
            </c:strRef>
          </c:tx>
          <c:marker>
            <c:symbol val="none"/>
          </c:marker>
          <c:cat>
            <c:numRef>
              <c:f>'Result-719032-query_86657.csv'!$A$2:$A$143</c:f>
              <c:numCache>
                <c:formatCode>m/d/yy</c:formatCode>
                <c:ptCount val="142"/>
                <c:pt idx="0">
                  <c:v>40119.0</c:v>
                </c:pt>
                <c:pt idx="1">
                  <c:v>40180.0</c:v>
                </c:pt>
                <c:pt idx="2">
                  <c:v>40190.0</c:v>
                </c:pt>
                <c:pt idx="3">
                  <c:v>40251.0</c:v>
                </c:pt>
                <c:pt idx="4">
                  <c:v>40142.0</c:v>
                </c:pt>
                <c:pt idx="5">
                  <c:v>40152.0</c:v>
                </c:pt>
                <c:pt idx="6">
                  <c:v>40213.0</c:v>
                </c:pt>
                <c:pt idx="7">
                  <c:v>40223.0</c:v>
                </c:pt>
                <c:pt idx="8">
                  <c:v>40171.0</c:v>
                </c:pt>
                <c:pt idx="9">
                  <c:v>40181.0</c:v>
                </c:pt>
                <c:pt idx="10">
                  <c:v>40242.0</c:v>
                </c:pt>
                <c:pt idx="11">
                  <c:v>40252.0</c:v>
                </c:pt>
                <c:pt idx="12">
                  <c:v>40167.0</c:v>
                </c:pt>
                <c:pt idx="13">
                  <c:v>40176.0</c:v>
                </c:pt>
                <c:pt idx="14">
                  <c:v>40177.0</c:v>
                </c:pt>
                <c:pt idx="15">
                  <c:v>40238.0</c:v>
                </c:pt>
                <c:pt idx="16">
                  <c:v>40248.0</c:v>
                </c:pt>
                <c:pt idx="17">
                  <c:v>40124.0</c:v>
                </c:pt>
                <c:pt idx="18">
                  <c:v>40134.0</c:v>
                </c:pt>
                <c:pt idx="19">
                  <c:v>40195.0</c:v>
                </c:pt>
                <c:pt idx="20">
                  <c:v>40205.0</c:v>
                </c:pt>
                <c:pt idx="21">
                  <c:v>40169.0</c:v>
                </c:pt>
                <c:pt idx="22">
                  <c:v>40179.0</c:v>
                </c:pt>
                <c:pt idx="23">
                  <c:v>40240.0</c:v>
                </c:pt>
                <c:pt idx="24">
                  <c:v>40250.0</c:v>
                </c:pt>
                <c:pt idx="25">
                  <c:v>40133.0</c:v>
                </c:pt>
                <c:pt idx="26">
                  <c:v>40143.0</c:v>
                </c:pt>
                <c:pt idx="27">
                  <c:v>40204.0</c:v>
                </c:pt>
                <c:pt idx="28">
                  <c:v>40214.0</c:v>
                </c:pt>
                <c:pt idx="29">
                  <c:v>40126.0</c:v>
                </c:pt>
                <c:pt idx="30">
                  <c:v>40187.0</c:v>
                </c:pt>
                <c:pt idx="31">
                  <c:v>40197.0</c:v>
                </c:pt>
                <c:pt idx="32">
                  <c:v>40258.0</c:v>
                </c:pt>
                <c:pt idx="33">
                  <c:v>40158.0</c:v>
                </c:pt>
                <c:pt idx="34">
                  <c:v>40168.0</c:v>
                </c:pt>
                <c:pt idx="35">
                  <c:v>40229.0</c:v>
                </c:pt>
                <c:pt idx="36">
                  <c:v>40239.0</c:v>
                </c:pt>
                <c:pt idx="37">
                  <c:v>40121.0</c:v>
                </c:pt>
                <c:pt idx="38">
                  <c:v>40182.0</c:v>
                </c:pt>
                <c:pt idx="39">
                  <c:v>40192.0</c:v>
                </c:pt>
                <c:pt idx="40">
                  <c:v>40253.0</c:v>
                </c:pt>
                <c:pt idx="41">
                  <c:v>40136.0</c:v>
                </c:pt>
                <c:pt idx="42">
                  <c:v>40146.0</c:v>
                </c:pt>
                <c:pt idx="43">
                  <c:v>40207.0</c:v>
                </c:pt>
                <c:pt idx="44">
                  <c:v>40217.0</c:v>
                </c:pt>
                <c:pt idx="45">
                  <c:v>40120.0</c:v>
                </c:pt>
                <c:pt idx="46">
                  <c:v>40130.0</c:v>
                </c:pt>
                <c:pt idx="47">
                  <c:v>40191.0</c:v>
                </c:pt>
                <c:pt idx="48">
                  <c:v>40201.0</c:v>
                </c:pt>
                <c:pt idx="49">
                  <c:v>40173.0</c:v>
                </c:pt>
                <c:pt idx="50">
                  <c:v>40183.0</c:v>
                </c:pt>
                <c:pt idx="51">
                  <c:v>40244.0</c:v>
                </c:pt>
                <c:pt idx="52">
                  <c:v>40254.0</c:v>
                </c:pt>
                <c:pt idx="53">
                  <c:v>40123.0</c:v>
                </c:pt>
                <c:pt idx="54">
                  <c:v>40184.0</c:v>
                </c:pt>
                <c:pt idx="55">
                  <c:v>40194.0</c:v>
                </c:pt>
                <c:pt idx="56">
                  <c:v>40255.0</c:v>
                </c:pt>
                <c:pt idx="57">
                  <c:v>40147.0</c:v>
                </c:pt>
                <c:pt idx="58">
                  <c:v>40157.0</c:v>
                </c:pt>
                <c:pt idx="59">
                  <c:v>40218.0</c:v>
                </c:pt>
                <c:pt idx="60">
                  <c:v>40228.0</c:v>
                </c:pt>
                <c:pt idx="61">
                  <c:v>40140.0</c:v>
                </c:pt>
                <c:pt idx="62">
                  <c:v>40150.0</c:v>
                </c:pt>
                <c:pt idx="63">
                  <c:v>40211.0</c:v>
                </c:pt>
                <c:pt idx="64">
                  <c:v>40221.0</c:v>
                </c:pt>
                <c:pt idx="65">
                  <c:v>40127.0</c:v>
                </c:pt>
                <c:pt idx="66">
                  <c:v>40137.0</c:v>
                </c:pt>
                <c:pt idx="67">
                  <c:v>40198.0</c:v>
                </c:pt>
                <c:pt idx="68">
                  <c:v>40208.0</c:v>
                </c:pt>
                <c:pt idx="69">
                  <c:v>40122.0</c:v>
                </c:pt>
                <c:pt idx="70">
                  <c:v>40132.0</c:v>
                </c:pt>
                <c:pt idx="71">
                  <c:v>40193.0</c:v>
                </c:pt>
                <c:pt idx="72">
                  <c:v>40203.0</c:v>
                </c:pt>
                <c:pt idx="73">
                  <c:v>40135.0</c:v>
                </c:pt>
                <c:pt idx="74">
                  <c:v>40145.0</c:v>
                </c:pt>
                <c:pt idx="75">
                  <c:v>40206.0</c:v>
                </c:pt>
                <c:pt idx="76">
                  <c:v>40216.0</c:v>
                </c:pt>
                <c:pt idx="77">
                  <c:v>40175.0</c:v>
                </c:pt>
                <c:pt idx="78">
                  <c:v>40185.0</c:v>
                </c:pt>
                <c:pt idx="79">
                  <c:v>40246.0</c:v>
                </c:pt>
                <c:pt idx="80">
                  <c:v>40256.0</c:v>
                </c:pt>
                <c:pt idx="81">
                  <c:v>40164.0</c:v>
                </c:pt>
                <c:pt idx="82">
                  <c:v>40174.0</c:v>
                </c:pt>
                <c:pt idx="83">
                  <c:v>40235.0</c:v>
                </c:pt>
                <c:pt idx="84">
                  <c:v>40245.0</c:v>
                </c:pt>
                <c:pt idx="85">
                  <c:v>40118.0</c:v>
                </c:pt>
                <c:pt idx="86">
                  <c:v>40128.0</c:v>
                </c:pt>
                <c:pt idx="87">
                  <c:v>40189.0</c:v>
                </c:pt>
                <c:pt idx="88">
                  <c:v>40199.0</c:v>
                </c:pt>
                <c:pt idx="89">
                  <c:v>40260.0</c:v>
                </c:pt>
                <c:pt idx="90">
                  <c:v>40125.0</c:v>
                </c:pt>
                <c:pt idx="91">
                  <c:v>40186.0</c:v>
                </c:pt>
                <c:pt idx="92">
                  <c:v>40196.0</c:v>
                </c:pt>
                <c:pt idx="93">
                  <c:v>40257.0</c:v>
                </c:pt>
                <c:pt idx="94">
                  <c:v>40151.0</c:v>
                </c:pt>
                <c:pt idx="95">
                  <c:v>40161.0</c:v>
                </c:pt>
                <c:pt idx="96">
                  <c:v>40222.0</c:v>
                </c:pt>
                <c:pt idx="97">
                  <c:v>40232.0</c:v>
                </c:pt>
                <c:pt idx="98">
                  <c:v>40149.0</c:v>
                </c:pt>
                <c:pt idx="99">
                  <c:v>40159.0</c:v>
                </c:pt>
                <c:pt idx="100">
                  <c:v>40220.0</c:v>
                </c:pt>
                <c:pt idx="101">
                  <c:v>40230.0</c:v>
                </c:pt>
                <c:pt idx="102">
                  <c:v>40138.0</c:v>
                </c:pt>
                <c:pt idx="103">
                  <c:v>40148.0</c:v>
                </c:pt>
                <c:pt idx="104">
                  <c:v>40209.0</c:v>
                </c:pt>
                <c:pt idx="105">
                  <c:v>40219.0</c:v>
                </c:pt>
                <c:pt idx="106">
                  <c:v>40117.0</c:v>
                </c:pt>
                <c:pt idx="107">
                  <c:v>40178.0</c:v>
                </c:pt>
                <c:pt idx="108">
                  <c:v>40188.0</c:v>
                </c:pt>
                <c:pt idx="109">
                  <c:v>40247.0</c:v>
                </c:pt>
                <c:pt idx="110">
                  <c:v>40249.0</c:v>
                </c:pt>
                <c:pt idx="111">
                  <c:v>40259.0</c:v>
                </c:pt>
                <c:pt idx="112">
                  <c:v>40131.0</c:v>
                </c:pt>
                <c:pt idx="113">
                  <c:v>40141.0</c:v>
                </c:pt>
                <c:pt idx="114">
                  <c:v>40212.0</c:v>
                </c:pt>
                <c:pt idx="115">
                  <c:v>40160.0</c:v>
                </c:pt>
                <c:pt idx="116">
                  <c:v>40170.0</c:v>
                </c:pt>
                <c:pt idx="117">
                  <c:v>40231.0</c:v>
                </c:pt>
                <c:pt idx="118">
                  <c:v>40241.0</c:v>
                </c:pt>
                <c:pt idx="119">
                  <c:v>40144.0</c:v>
                </c:pt>
                <c:pt idx="120">
                  <c:v>40154.0</c:v>
                </c:pt>
                <c:pt idx="121">
                  <c:v>40215.0</c:v>
                </c:pt>
                <c:pt idx="122">
                  <c:v>40225.0</c:v>
                </c:pt>
                <c:pt idx="123">
                  <c:v>40153.0</c:v>
                </c:pt>
                <c:pt idx="124">
                  <c:v>40163.0</c:v>
                </c:pt>
                <c:pt idx="125">
                  <c:v>40224.0</c:v>
                </c:pt>
                <c:pt idx="126">
                  <c:v>40234.0</c:v>
                </c:pt>
                <c:pt idx="127">
                  <c:v>40162.0</c:v>
                </c:pt>
                <c:pt idx="128">
                  <c:v>40172.0</c:v>
                </c:pt>
                <c:pt idx="129">
                  <c:v>40233.0</c:v>
                </c:pt>
                <c:pt idx="130">
                  <c:v>40243.0</c:v>
                </c:pt>
                <c:pt idx="131">
                  <c:v>40129.0</c:v>
                </c:pt>
                <c:pt idx="132">
                  <c:v>40139.0</c:v>
                </c:pt>
                <c:pt idx="133">
                  <c:v>40200.0</c:v>
                </c:pt>
                <c:pt idx="134">
                  <c:v>40156.0</c:v>
                </c:pt>
                <c:pt idx="135">
                  <c:v>40166.0</c:v>
                </c:pt>
                <c:pt idx="136">
                  <c:v>40227.0</c:v>
                </c:pt>
                <c:pt idx="137">
                  <c:v>40237.0</c:v>
                </c:pt>
                <c:pt idx="138">
                  <c:v>40155.0</c:v>
                </c:pt>
                <c:pt idx="139">
                  <c:v>40165.0</c:v>
                </c:pt>
                <c:pt idx="140">
                  <c:v>40226.0</c:v>
                </c:pt>
                <c:pt idx="141">
                  <c:v>40236.0</c:v>
                </c:pt>
              </c:numCache>
            </c:numRef>
          </c:cat>
          <c:val>
            <c:numRef>
              <c:f>'Result-719032-query_86657.csv'!$C$2:$C$143</c:f>
              <c:numCache>
                <c:formatCode>General</c:formatCode>
                <c:ptCount val="142"/>
                <c:pt idx="0">
                  <c:v>1430.5</c:v>
                </c:pt>
                <c:pt idx="1">
                  <c:v>1524.5</c:v>
                </c:pt>
                <c:pt idx="2">
                  <c:v>1655.0</c:v>
                </c:pt>
                <c:pt idx="3">
                  <c:v>1048.5</c:v>
                </c:pt>
                <c:pt idx="4">
                  <c:v>1555.0</c:v>
                </c:pt>
                <c:pt idx="5">
                  <c:v>1557.0</c:v>
                </c:pt>
                <c:pt idx="6">
                  <c:v>664.0</c:v>
                </c:pt>
                <c:pt idx="7">
                  <c:v>986.5</c:v>
                </c:pt>
                <c:pt idx="8">
                  <c:v>1507.0</c:v>
                </c:pt>
                <c:pt idx="9">
                  <c:v>1406.0</c:v>
                </c:pt>
                <c:pt idx="10">
                  <c:v>1181.5</c:v>
                </c:pt>
                <c:pt idx="11">
                  <c:v>1037.0</c:v>
                </c:pt>
                <c:pt idx="12">
                  <c:v>1525.5</c:v>
                </c:pt>
                <c:pt idx="13">
                  <c:v>1499.0</c:v>
                </c:pt>
                <c:pt idx="14">
                  <c:v>1442.0</c:v>
                </c:pt>
                <c:pt idx="15">
                  <c:v>1079.5</c:v>
                </c:pt>
                <c:pt idx="16">
                  <c:v>1188.5</c:v>
                </c:pt>
                <c:pt idx="17">
                  <c:v>1383.5</c:v>
                </c:pt>
                <c:pt idx="18">
                  <c:v>1380.0</c:v>
                </c:pt>
                <c:pt idx="19">
                  <c:v>1418.5</c:v>
                </c:pt>
                <c:pt idx="20">
                  <c:v>3672.0</c:v>
                </c:pt>
                <c:pt idx="21">
                  <c:v>1540.0</c:v>
                </c:pt>
                <c:pt idx="22">
                  <c:v>1461.0</c:v>
                </c:pt>
                <c:pt idx="23">
                  <c:v>1112.5</c:v>
                </c:pt>
                <c:pt idx="24">
                  <c:v>1190.0</c:v>
                </c:pt>
                <c:pt idx="25">
                  <c:v>1337.0</c:v>
                </c:pt>
                <c:pt idx="26">
                  <c:v>1554.0</c:v>
                </c:pt>
                <c:pt idx="27">
                  <c:v>1616.5</c:v>
                </c:pt>
                <c:pt idx="28">
                  <c:v>913.0</c:v>
                </c:pt>
                <c:pt idx="29">
                  <c:v>1324.0</c:v>
                </c:pt>
                <c:pt idx="30">
                  <c:v>1639.0</c:v>
                </c:pt>
                <c:pt idx="31">
                  <c:v>1566.0</c:v>
                </c:pt>
                <c:pt idx="32">
                  <c:v>1047.0</c:v>
                </c:pt>
                <c:pt idx="33">
                  <c:v>1562.5</c:v>
                </c:pt>
                <c:pt idx="34">
                  <c:v>1521.0</c:v>
                </c:pt>
                <c:pt idx="35">
                  <c:v>1130.0</c:v>
                </c:pt>
                <c:pt idx="36">
                  <c:v>1110.5</c:v>
                </c:pt>
                <c:pt idx="37">
                  <c:v>1583.0</c:v>
                </c:pt>
                <c:pt idx="38">
                  <c:v>1481.5</c:v>
                </c:pt>
                <c:pt idx="39">
                  <c:v>1639.0</c:v>
                </c:pt>
                <c:pt idx="40">
                  <c:v>1185.5</c:v>
                </c:pt>
                <c:pt idx="41">
                  <c:v>1642.0</c:v>
                </c:pt>
                <c:pt idx="42">
                  <c:v>1356.5</c:v>
                </c:pt>
                <c:pt idx="43">
                  <c:v>2234.0</c:v>
                </c:pt>
                <c:pt idx="44">
                  <c:v>1024.0</c:v>
                </c:pt>
                <c:pt idx="45">
                  <c:v>1561.5</c:v>
                </c:pt>
                <c:pt idx="46">
                  <c:v>1391.0</c:v>
                </c:pt>
                <c:pt idx="47">
                  <c:v>1682.5</c:v>
                </c:pt>
                <c:pt idx="48">
                  <c:v>1588.0</c:v>
                </c:pt>
                <c:pt idx="49">
                  <c:v>1557.0</c:v>
                </c:pt>
                <c:pt idx="50">
                  <c:v>1575.5</c:v>
                </c:pt>
                <c:pt idx="51">
                  <c:v>995.5</c:v>
                </c:pt>
                <c:pt idx="52">
                  <c:v>1180.5</c:v>
                </c:pt>
                <c:pt idx="53">
                  <c:v>1438.5</c:v>
                </c:pt>
                <c:pt idx="54">
                  <c:v>1613.0</c:v>
                </c:pt>
                <c:pt idx="55">
                  <c:v>1590.5</c:v>
                </c:pt>
                <c:pt idx="56">
                  <c:v>1173.0</c:v>
                </c:pt>
                <c:pt idx="57">
                  <c:v>1477.0</c:v>
                </c:pt>
                <c:pt idx="58">
                  <c:v>1589.0</c:v>
                </c:pt>
                <c:pt idx="59">
                  <c:v>1094.5</c:v>
                </c:pt>
                <c:pt idx="60">
                  <c:v>1080.5</c:v>
                </c:pt>
                <c:pt idx="61">
                  <c:v>1448.0</c:v>
                </c:pt>
                <c:pt idx="62">
                  <c:v>1627.0</c:v>
                </c:pt>
                <c:pt idx="63">
                  <c:v>591.0</c:v>
                </c:pt>
                <c:pt idx="64">
                  <c:v>1101.5</c:v>
                </c:pt>
                <c:pt idx="65">
                  <c:v>1426.0</c:v>
                </c:pt>
                <c:pt idx="66">
                  <c:v>1619.0</c:v>
                </c:pt>
                <c:pt idx="67">
                  <c:v>1604.5</c:v>
                </c:pt>
                <c:pt idx="68">
                  <c:v>936.5</c:v>
                </c:pt>
                <c:pt idx="69">
                  <c:v>1478.0</c:v>
                </c:pt>
                <c:pt idx="70">
                  <c:v>1334.0</c:v>
                </c:pt>
                <c:pt idx="71">
                  <c:v>1685.0</c:v>
                </c:pt>
                <c:pt idx="72">
                  <c:v>1375.5</c:v>
                </c:pt>
                <c:pt idx="73">
                  <c:v>1562.0</c:v>
                </c:pt>
                <c:pt idx="74">
                  <c:v>1475.0</c:v>
                </c:pt>
                <c:pt idx="75">
                  <c:v>1499.0</c:v>
                </c:pt>
                <c:pt idx="76">
                  <c:v>969.0</c:v>
                </c:pt>
                <c:pt idx="77">
                  <c:v>1440.5</c:v>
                </c:pt>
                <c:pt idx="78">
                  <c:v>1564.0</c:v>
                </c:pt>
                <c:pt idx="79">
                  <c:v>1168.0</c:v>
                </c:pt>
                <c:pt idx="80">
                  <c:v>1187.0</c:v>
                </c:pt>
                <c:pt idx="81">
                  <c:v>1602.0</c:v>
                </c:pt>
                <c:pt idx="82">
                  <c:v>1395.5</c:v>
                </c:pt>
                <c:pt idx="83">
                  <c:v>1141.0</c:v>
                </c:pt>
                <c:pt idx="84">
                  <c:v>1065.5</c:v>
                </c:pt>
                <c:pt idx="85">
                  <c:v>1402.0</c:v>
                </c:pt>
                <c:pt idx="86">
                  <c:v>1459.5</c:v>
                </c:pt>
                <c:pt idx="87">
                  <c:v>1470.0</c:v>
                </c:pt>
                <c:pt idx="88">
                  <c:v>1601.0</c:v>
                </c:pt>
                <c:pt idx="89">
                  <c:v>1095.5</c:v>
                </c:pt>
                <c:pt idx="90">
                  <c:v>1288.0</c:v>
                </c:pt>
                <c:pt idx="91">
                  <c:v>1620.0</c:v>
                </c:pt>
                <c:pt idx="92">
                  <c:v>1340.5</c:v>
                </c:pt>
                <c:pt idx="93">
                  <c:v>1163.5</c:v>
                </c:pt>
                <c:pt idx="94">
                  <c:v>1553.0</c:v>
                </c:pt>
                <c:pt idx="95">
                  <c:v>1541.5</c:v>
                </c:pt>
                <c:pt idx="96">
                  <c:v>1099.0</c:v>
                </c:pt>
                <c:pt idx="97">
                  <c:v>1067.0</c:v>
                </c:pt>
                <c:pt idx="98">
                  <c:v>1559.0</c:v>
                </c:pt>
                <c:pt idx="99">
                  <c:v>1547.0</c:v>
                </c:pt>
                <c:pt idx="100">
                  <c:v>1155.0</c:v>
                </c:pt>
                <c:pt idx="101">
                  <c:v>1055.0</c:v>
                </c:pt>
                <c:pt idx="102">
                  <c:v>1637.0</c:v>
                </c:pt>
                <c:pt idx="103">
                  <c:v>1535.0</c:v>
                </c:pt>
                <c:pt idx="104">
                  <c:v>1231.0</c:v>
                </c:pt>
                <c:pt idx="105">
                  <c:v>1107.0</c:v>
                </c:pt>
                <c:pt idx="106">
                  <c:v>1557.5</c:v>
                </c:pt>
                <c:pt idx="107">
                  <c:v>1514.0</c:v>
                </c:pt>
                <c:pt idx="108">
                  <c:v>1428.0</c:v>
                </c:pt>
                <c:pt idx="109">
                  <c:v>1185.0</c:v>
                </c:pt>
                <c:pt idx="110">
                  <c:v>1164.0</c:v>
                </c:pt>
                <c:pt idx="111">
                  <c:v>1045.5</c:v>
                </c:pt>
                <c:pt idx="112">
                  <c:v>1422.0</c:v>
                </c:pt>
                <c:pt idx="113">
                  <c:v>1639.0</c:v>
                </c:pt>
                <c:pt idx="114">
                  <c:v>759.0</c:v>
                </c:pt>
                <c:pt idx="115">
                  <c:v>1438.5</c:v>
                </c:pt>
                <c:pt idx="116">
                  <c:v>1463.0</c:v>
                </c:pt>
                <c:pt idx="117">
                  <c:v>982.5</c:v>
                </c:pt>
                <c:pt idx="118">
                  <c:v>1152.5</c:v>
                </c:pt>
                <c:pt idx="119">
                  <c:v>1474.0</c:v>
                </c:pt>
                <c:pt idx="120">
                  <c:v>1393.0</c:v>
                </c:pt>
                <c:pt idx="121">
                  <c:v>1086.0</c:v>
                </c:pt>
                <c:pt idx="122">
                  <c:v>1091.0</c:v>
                </c:pt>
                <c:pt idx="123">
                  <c:v>1361.0</c:v>
                </c:pt>
                <c:pt idx="124">
                  <c:v>1649.5</c:v>
                </c:pt>
                <c:pt idx="125">
                  <c:v>1022.5</c:v>
                </c:pt>
                <c:pt idx="126">
                  <c:v>1153.0</c:v>
                </c:pt>
                <c:pt idx="127">
                  <c:v>1592.0</c:v>
                </c:pt>
                <c:pt idx="128">
                  <c:v>1442.0</c:v>
                </c:pt>
                <c:pt idx="129">
                  <c:v>1121.0</c:v>
                </c:pt>
                <c:pt idx="130">
                  <c:v>1157.5</c:v>
                </c:pt>
                <c:pt idx="131">
                  <c:v>1452.5</c:v>
                </c:pt>
                <c:pt idx="132">
                  <c:v>1465.0</c:v>
                </c:pt>
                <c:pt idx="133">
                  <c:v>1625.0</c:v>
                </c:pt>
                <c:pt idx="134">
                  <c:v>1577.5</c:v>
                </c:pt>
                <c:pt idx="135">
                  <c:v>1607.5</c:v>
                </c:pt>
                <c:pt idx="136">
                  <c:v>1121.5</c:v>
                </c:pt>
                <c:pt idx="137">
                  <c:v>1007.0</c:v>
                </c:pt>
                <c:pt idx="138">
                  <c:v>1491.0</c:v>
                </c:pt>
                <c:pt idx="139">
                  <c:v>1655.5</c:v>
                </c:pt>
                <c:pt idx="140">
                  <c:v>1093.0</c:v>
                </c:pt>
                <c:pt idx="141">
                  <c:v>1186.0</c:v>
                </c:pt>
              </c:numCache>
            </c:numRef>
          </c:val>
          <c:smooth val="0"/>
        </c:ser>
        <c:ser>
          <c:idx val="2"/>
          <c:order val="2"/>
          <c:tx>
            <c:strRef>
              <c:f>'Result-719032-query_86657.csv'!$D$1</c:f>
              <c:strCache>
                <c:ptCount val="1"/>
                <c:pt idx="0">
                  <c:v>p75</c:v>
                </c:pt>
              </c:strCache>
            </c:strRef>
          </c:tx>
          <c:marker>
            <c:symbol val="none"/>
          </c:marker>
          <c:cat>
            <c:numRef>
              <c:f>'Result-719032-query_86657.csv'!$A$2:$A$143</c:f>
              <c:numCache>
                <c:formatCode>m/d/yy</c:formatCode>
                <c:ptCount val="142"/>
                <c:pt idx="0">
                  <c:v>40119.0</c:v>
                </c:pt>
                <c:pt idx="1">
                  <c:v>40180.0</c:v>
                </c:pt>
                <c:pt idx="2">
                  <c:v>40190.0</c:v>
                </c:pt>
                <c:pt idx="3">
                  <c:v>40251.0</c:v>
                </c:pt>
                <c:pt idx="4">
                  <c:v>40142.0</c:v>
                </c:pt>
                <c:pt idx="5">
                  <c:v>40152.0</c:v>
                </c:pt>
                <c:pt idx="6">
                  <c:v>40213.0</c:v>
                </c:pt>
                <c:pt idx="7">
                  <c:v>40223.0</c:v>
                </c:pt>
                <c:pt idx="8">
                  <c:v>40171.0</c:v>
                </c:pt>
                <c:pt idx="9">
                  <c:v>40181.0</c:v>
                </c:pt>
                <c:pt idx="10">
                  <c:v>40242.0</c:v>
                </c:pt>
                <c:pt idx="11">
                  <c:v>40252.0</c:v>
                </c:pt>
                <c:pt idx="12">
                  <c:v>40167.0</c:v>
                </c:pt>
                <c:pt idx="13">
                  <c:v>40176.0</c:v>
                </c:pt>
                <c:pt idx="14">
                  <c:v>40177.0</c:v>
                </c:pt>
                <c:pt idx="15">
                  <c:v>40238.0</c:v>
                </c:pt>
                <c:pt idx="16">
                  <c:v>40248.0</c:v>
                </c:pt>
                <c:pt idx="17">
                  <c:v>40124.0</c:v>
                </c:pt>
                <c:pt idx="18">
                  <c:v>40134.0</c:v>
                </c:pt>
                <c:pt idx="19">
                  <c:v>40195.0</c:v>
                </c:pt>
                <c:pt idx="20">
                  <c:v>40205.0</c:v>
                </c:pt>
                <c:pt idx="21">
                  <c:v>40169.0</c:v>
                </c:pt>
                <c:pt idx="22">
                  <c:v>40179.0</c:v>
                </c:pt>
                <c:pt idx="23">
                  <c:v>40240.0</c:v>
                </c:pt>
                <c:pt idx="24">
                  <c:v>40250.0</c:v>
                </c:pt>
                <c:pt idx="25">
                  <c:v>40133.0</c:v>
                </c:pt>
                <c:pt idx="26">
                  <c:v>40143.0</c:v>
                </c:pt>
                <c:pt idx="27">
                  <c:v>40204.0</c:v>
                </c:pt>
                <c:pt idx="28">
                  <c:v>40214.0</c:v>
                </c:pt>
                <c:pt idx="29">
                  <c:v>40126.0</c:v>
                </c:pt>
                <c:pt idx="30">
                  <c:v>40187.0</c:v>
                </c:pt>
                <c:pt idx="31">
                  <c:v>40197.0</c:v>
                </c:pt>
                <c:pt idx="32">
                  <c:v>40258.0</c:v>
                </c:pt>
                <c:pt idx="33">
                  <c:v>40158.0</c:v>
                </c:pt>
                <c:pt idx="34">
                  <c:v>40168.0</c:v>
                </c:pt>
                <c:pt idx="35">
                  <c:v>40229.0</c:v>
                </c:pt>
                <c:pt idx="36">
                  <c:v>40239.0</c:v>
                </c:pt>
                <c:pt idx="37">
                  <c:v>40121.0</c:v>
                </c:pt>
                <c:pt idx="38">
                  <c:v>40182.0</c:v>
                </c:pt>
                <c:pt idx="39">
                  <c:v>40192.0</c:v>
                </c:pt>
                <c:pt idx="40">
                  <c:v>40253.0</c:v>
                </c:pt>
                <c:pt idx="41">
                  <c:v>40136.0</c:v>
                </c:pt>
                <c:pt idx="42">
                  <c:v>40146.0</c:v>
                </c:pt>
                <c:pt idx="43">
                  <c:v>40207.0</c:v>
                </c:pt>
                <c:pt idx="44">
                  <c:v>40217.0</c:v>
                </c:pt>
                <c:pt idx="45">
                  <c:v>40120.0</c:v>
                </c:pt>
                <c:pt idx="46">
                  <c:v>40130.0</c:v>
                </c:pt>
                <c:pt idx="47">
                  <c:v>40191.0</c:v>
                </c:pt>
                <c:pt idx="48">
                  <c:v>40201.0</c:v>
                </c:pt>
                <c:pt idx="49">
                  <c:v>40173.0</c:v>
                </c:pt>
                <c:pt idx="50">
                  <c:v>40183.0</c:v>
                </c:pt>
                <c:pt idx="51">
                  <c:v>40244.0</c:v>
                </c:pt>
                <c:pt idx="52">
                  <c:v>40254.0</c:v>
                </c:pt>
                <c:pt idx="53">
                  <c:v>40123.0</c:v>
                </c:pt>
                <c:pt idx="54">
                  <c:v>40184.0</c:v>
                </c:pt>
                <c:pt idx="55">
                  <c:v>40194.0</c:v>
                </c:pt>
                <c:pt idx="56">
                  <c:v>40255.0</c:v>
                </c:pt>
                <c:pt idx="57">
                  <c:v>40147.0</c:v>
                </c:pt>
                <c:pt idx="58">
                  <c:v>40157.0</c:v>
                </c:pt>
                <c:pt idx="59">
                  <c:v>40218.0</c:v>
                </c:pt>
                <c:pt idx="60">
                  <c:v>40228.0</c:v>
                </c:pt>
                <c:pt idx="61">
                  <c:v>40140.0</c:v>
                </c:pt>
                <c:pt idx="62">
                  <c:v>40150.0</c:v>
                </c:pt>
                <c:pt idx="63">
                  <c:v>40211.0</c:v>
                </c:pt>
                <c:pt idx="64">
                  <c:v>40221.0</c:v>
                </c:pt>
                <c:pt idx="65">
                  <c:v>40127.0</c:v>
                </c:pt>
                <c:pt idx="66">
                  <c:v>40137.0</c:v>
                </c:pt>
                <c:pt idx="67">
                  <c:v>40198.0</c:v>
                </c:pt>
                <c:pt idx="68">
                  <c:v>40208.0</c:v>
                </c:pt>
                <c:pt idx="69">
                  <c:v>40122.0</c:v>
                </c:pt>
                <c:pt idx="70">
                  <c:v>40132.0</c:v>
                </c:pt>
                <c:pt idx="71">
                  <c:v>40193.0</c:v>
                </c:pt>
                <c:pt idx="72">
                  <c:v>40203.0</c:v>
                </c:pt>
                <c:pt idx="73">
                  <c:v>40135.0</c:v>
                </c:pt>
                <c:pt idx="74">
                  <c:v>40145.0</c:v>
                </c:pt>
                <c:pt idx="75">
                  <c:v>40206.0</c:v>
                </c:pt>
                <c:pt idx="76">
                  <c:v>40216.0</c:v>
                </c:pt>
                <c:pt idx="77">
                  <c:v>40175.0</c:v>
                </c:pt>
                <c:pt idx="78">
                  <c:v>40185.0</c:v>
                </c:pt>
                <c:pt idx="79">
                  <c:v>40246.0</c:v>
                </c:pt>
                <c:pt idx="80">
                  <c:v>40256.0</c:v>
                </c:pt>
                <c:pt idx="81">
                  <c:v>40164.0</c:v>
                </c:pt>
                <c:pt idx="82">
                  <c:v>40174.0</c:v>
                </c:pt>
                <c:pt idx="83">
                  <c:v>40235.0</c:v>
                </c:pt>
                <c:pt idx="84">
                  <c:v>40245.0</c:v>
                </c:pt>
                <c:pt idx="85">
                  <c:v>40118.0</c:v>
                </c:pt>
                <c:pt idx="86">
                  <c:v>40128.0</c:v>
                </c:pt>
                <c:pt idx="87">
                  <c:v>40189.0</c:v>
                </c:pt>
                <c:pt idx="88">
                  <c:v>40199.0</c:v>
                </c:pt>
                <c:pt idx="89">
                  <c:v>40260.0</c:v>
                </c:pt>
                <c:pt idx="90">
                  <c:v>40125.0</c:v>
                </c:pt>
                <c:pt idx="91">
                  <c:v>40186.0</c:v>
                </c:pt>
                <c:pt idx="92">
                  <c:v>40196.0</c:v>
                </c:pt>
                <c:pt idx="93">
                  <c:v>40257.0</c:v>
                </c:pt>
                <c:pt idx="94">
                  <c:v>40151.0</c:v>
                </c:pt>
                <c:pt idx="95">
                  <c:v>40161.0</c:v>
                </c:pt>
                <c:pt idx="96">
                  <c:v>40222.0</c:v>
                </c:pt>
                <c:pt idx="97">
                  <c:v>40232.0</c:v>
                </c:pt>
                <c:pt idx="98">
                  <c:v>40149.0</c:v>
                </c:pt>
                <c:pt idx="99">
                  <c:v>40159.0</c:v>
                </c:pt>
                <c:pt idx="100">
                  <c:v>40220.0</c:v>
                </c:pt>
                <c:pt idx="101">
                  <c:v>40230.0</c:v>
                </c:pt>
                <c:pt idx="102">
                  <c:v>40138.0</c:v>
                </c:pt>
                <c:pt idx="103">
                  <c:v>40148.0</c:v>
                </c:pt>
                <c:pt idx="104">
                  <c:v>40209.0</c:v>
                </c:pt>
                <c:pt idx="105">
                  <c:v>40219.0</c:v>
                </c:pt>
                <c:pt idx="106">
                  <c:v>40117.0</c:v>
                </c:pt>
                <c:pt idx="107">
                  <c:v>40178.0</c:v>
                </c:pt>
                <c:pt idx="108">
                  <c:v>40188.0</c:v>
                </c:pt>
                <c:pt idx="109">
                  <c:v>40247.0</c:v>
                </c:pt>
                <c:pt idx="110">
                  <c:v>40249.0</c:v>
                </c:pt>
                <c:pt idx="111">
                  <c:v>40259.0</c:v>
                </c:pt>
                <c:pt idx="112">
                  <c:v>40131.0</c:v>
                </c:pt>
                <c:pt idx="113">
                  <c:v>40141.0</c:v>
                </c:pt>
                <c:pt idx="114">
                  <c:v>40212.0</c:v>
                </c:pt>
                <c:pt idx="115">
                  <c:v>40160.0</c:v>
                </c:pt>
                <c:pt idx="116">
                  <c:v>40170.0</c:v>
                </c:pt>
                <c:pt idx="117">
                  <c:v>40231.0</c:v>
                </c:pt>
                <c:pt idx="118">
                  <c:v>40241.0</c:v>
                </c:pt>
                <c:pt idx="119">
                  <c:v>40144.0</c:v>
                </c:pt>
                <c:pt idx="120">
                  <c:v>40154.0</c:v>
                </c:pt>
                <c:pt idx="121">
                  <c:v>40215.0</c:v>
                </c:pt>
                <c:pt idx="122">
                  <c:v>40225.0</c:v>
                </c:pt>
                <c:pt idx="123">
                  <c:v>40153.0</c:v>
                </c:pt>
                <c:pt idx="124">
                  <c:v>40163.0</c:v>
                </c:pt>
                <c:pt idx="125">
                  <c:v>40224.0</c:v>
                </c:pt>
                <c:pt idx="126">
                  <c:v>40234.0</c:v>
                </c:pt>
                <c:pt idx="127">
                  <c:v>40162.0</c:v>
                </c:pt>
                <c:pt idx="128">
                  <c:v>40172.0</c:v>
                </c:pt>
                <c:pt idx="129">
                  <c:v>40233.0</c:v>
                </c:pt>
                <c:pt idx="130">
                  <c:v>40243.0</c:v>
                </c:pt>
                <c:pt idx="131">
                  <c:v>40129.0</c:v>
                </c:pt>
                <c:pt idx="132">
                  <c:v>40139.0</c:v>
                </c:pt>
                <c:pt idx="133">
                  <c:v>40200.0</c:v>
                </c:pt>
                <c:pt idx="134">
                  <c:v>40156.0</c:v>
                </c:pt>
                <c:pt idx="135">
                  <c:v>40166.0</c:v>
                </c:pt>
                <c:pt idx="136">
                  <c:v>40227.0</c:v>
                </c:pt>
                <c:pt idx="137">
                  <c:v>40237.0</c:v>
                </c:pt>
                <c:pt idx="138">
                  <c:v>40155.0</c:v>
                </c:pt>
                <c:pt idx="139">
                  <c:v>40165.0</c:v>
                </c:pt>
                <c:pt idx="140">
                  <c:v>40226.0</c:v>
                </c:pt>
                <c:pt idx="141">
                  <c:v>40236.0</c:v>
                </c:pt>
              </c:numCache>
            </c:numRef>
          </c:cat>
          <c:val>
            <c:numRef>
              <c:f>'Result-719032-query_86657.csv'!$D$2:$D$143</c:f>
              <c:numCache>
                <c:formatCode>General</c:formatCode>
                <c:ptCount val="142"/>
                <c:pt idx="0">
                  <c:v>2300.75</c:v>
                </c:pt>
                <c:pt idx="1">
                  <c:v>2845.5</c:v>
                </c:pt>
                <c:pt idx="2">
                  <c:v>3517.0</c:v>
                </c:pt>
                <c:pt idx="3">
                  <c:v>1642.0</c:v>
                </c:pt>
                <c:pt idx="4">
                  <c:v>2662.0</c:v>
                </c:pt>
                <c:pt idx="5">
                  <c:v>2926.0</c:v>
                </c:pt>
                <c:pt idx="6">
                  <c:v>822.0</c:v>
                </c:pt>
                <c:pt idx="7">
                  <c:v>1377.75</c:v>
                </c:pt>
                <c:pt idx="8">
                  <c:v>2696.0</c:v>
                </c:pt>
                <c:pt idx="9">
                  <c:v>2493.0</c:v>
                </c:pt>
                <c:pt idx="10">
                  <c:v>2096.5</c:v>
                </c:pt>
                <c:pt idx="11">
                  <c:v>1812.0</c:v>
                </c:pt>
                <c:pt idx="12">
                  <c:v>2905.5</c:v>
                </c:pt>
                <c:pt idx="13">
                  <c:v>2330.25</c:v>
                </c:pt>
                <c:pt idx="14">
                  <c:v>2355.5</c:v>
                </c:pt>
                <c:pt idx="15">
                  <c:v>1645.5</c:v>
                </c:pt>
                <c:pt idx="16">
                  <c:v>1971.5</c:v>
                </c:pt>
                <c:pt idx="17">
                  <c:v>2359.75</c:v>
                </c:pt>
                <c:pt idx="18">
                  <c:v>2200.0</c:v>
                </c:pt>
                <c:pt idx="19">
                  <c:v>2696.75</c:v>
                </c:pt>
                <c:pt idx="20">
                  <c:v>14111.0</c:v>
                </c:pt>
                <c:pt idx="21">
                  <c:v>2806.5</c:v>
                </c:pt>
                <c:pt idx="22">
                  <c:v>2774.0</c:v>
                </c:pt>
                <c:pt idx="23">
                  <c:v>1918.25</c:v>
                </c:pt>
                <c:pt idx="24">
                  <c:v>2049.0</c:v>
                </c:pt>
                <c:pt idx="25">
                  <c:v>1833.0</c:v>
                </c:pt>
                <c:pt idx="26">
                  <c:v>3353.0</c:v>
                </c:pt>
                <c:pt idx="27">
                  <c:v>3604.75</c:v>
                </c:pt>
                <c:pt idx="28">
                  <c:v>1229.0</c:v>
                </c:pt>
                <c:pt idx="29">
                  <c:v>1910.5</c:v>
                </c:pt>
                <c:pt idx="30">
                  <c:v>3123.0</c:v>
                </c:pt>
                <c:pt idx="31">
                  <c:v>2894.5</c:v>
                </c:pt>
                <c:pt idx="32">
                  <c:v>1555.0</c:v>
                </c:pt>
                <c:pt idx="33">
                  <c:v>3089.75</c:v>
                </c:pt>
                <c:pt idx="34">
                  <c:v>2283.0</c:v>
                </c:pt>
                <c:pt idx="35">
                  <c:v>1950.0</c:v>
                </c:pt>
                <c:pt idx="36">
                  <c:v>1929.75</c:v>
                </c:pt>
                <c:pt idx="37">
                  <c:v>2925.0</c:v>
                </c:pt>
                <c:pt idx="38">
                  <c:v>2351.0</c:v>
                </c:pt>
                <c:pt idx="39">
                  <c:v>3462.75</c:v>
                </c:pt>
                <c:pt idx="40">
                  <c:v>2085.75</c:v>
                </c:pt>
                <c:pt idx="41">
                  <c:v>3370.5</c:v>
                </c:pt>
                <c:pt idx="42">
                  <c:v>3140.5</c:v>
                </c:pt>
                <c:pt idx="43">
                  <c:v>7379.0</c:v>
                </c:pt>
                <c:pt idx="44">
                  <c:v>1555.0</c:v>
                </c:pt>
                <c:pt idx="45">
                  <c:v>2766.25</c:v>
                </c:pt>
                <c:pt idx="46">
                  <c:v>2297.0</c:v>
                </c:pt>
                <c:pt idx="47">
                  <c:v>3365.25</c:v>
                </c:pt>
                <c:pt idx="48">
                  <c:v>3143.0</c:v>
                </c:pt>
                <c:pt idx="49">
                  <c:v>2562.75</c:v>
                </c:pt>
                <c:pt idx="50">
                  <c:v>3086.75</c:v>
                </c:pt>
                <c:pt idx="51">
                  <c:v>1387.75</c:v>
                </c:pt>
                <c:pt idx="52">
                  <c:v>2026.0</c:v>
                </c:pt>
                <c:pt idx="53">
                  <c:v>2548.75</c:v>
                </c:pt>
                <c:pt idx="54">
                  <c:v>3433.0</c:v>
                </c:pt>
                <c:pt idx="55">
                  <c:v>3066.25</c:v>
                </c:pt>
                <c:pt idx="56">
                  <c:v>1983.0</c:v>
                </c:pt>
                <c:pt idx="57">
                  <c:v>2768.5</c:v>
                </c:pt>
                <c:pt idx="58">
                  <c:v>3158.0</c:v>
                </c:pt>
                <c:pt idx="59">
                  <c:v>1772.5</c:v>
                </c:pt>
                <c:pt idx="60">
                  <c:v>1891.5</c:v>
                </c:pt>
                <c:pt idx="61">
                  <c:v>2446.0</c:v>
                </c:pt>
                <c:pt idx="62">
                  <c:v>3435.0</c:v>
                </c:pt>
                <c:pt idx="63">
                  <c:v>1190.0</c:v>
                </c:pt>
                <c:pt idx="64">
                  <c:v>1774.75</c:v>
                </c:pt>
                <c:pt idx="65">
                  <c:v>2289.0</c:v>
                </c:pt>
                <c:pt idx="66">
                  <c:v>3079.25</c:v>
                </c:pt>
                <c:pt idx="67">
                  <c:v>3357.75</c:v>
                </c:pt>
                <c:pt idx="68">
                  <c:v>5736.0</c:v>
                </c:pt>
                <c:pt idx="69">
                  <c:v>2615.5</c:v>
                </c:pt>
                <c:pt idx="70">
                  <c:v>2350.25</c:v>
                </c:pt>
                <c:pt idx="71">
                  <c:v>3451.5</c:v>
                </c:pt>
                <c:pt idx="72">
                  <c:v>1890.25</c:v>
                </c:pt>
                <c:pt idx="73">
                  <c:v>2851.5</c:v>
                </c:pt>
                <c:pt idx="74">
                  <c:v>2689.5</c:v>
                </c:pt>
                <c:pt idx="75">
                  <c:v>5491.0</c:v>
                </c:pt>
                <c:pt idx="76">
                  <c:v>1416.75</c:v>
                </c:pt>
                <c:pt idx="77">
                  <c:v>2147.5</c:v>
                </c:pt>
                <c:pt idx="78">
                  <c:v>2844.0</c:v>
                </c:pt>
                <c:pt idx="79">
                  <c:v>1982.5</c:v>
                </c:pt>
                <c:pt idx="80">
                  <c:v>1999.0</c:v>
                </c:pt>
                <c:pt idx="81">
                  <c:v>3218.0</c:v>
                </c:pt>
                <c:pt idx="82">
                  <c:v>3012.5</c:v>
                </c:pt>
                <c:pt idx="83">
                  <c:v>1927.0</c:v>
                </c:pt>
                <c:pt idx="84">
                  <c:v>1651.25</c:v>
                </c:pt>
                <c:pt idx="85">
                  <c:v>2651.25</c:v>
                </c:pt>
                <c:pt idx="86">
                  <c:v>2600.75</c:v>
                </c:pt>
                <c:pt idx="87">
                  <c:v>2240.0</c:v>
                </c:pt>
                <c:pt idx="88">
                  <c:v>3255.0</c:v>
                </c:pt>
                <c:pt idx="89">
                  <c:v>1640.25</c:v>
                </c:pt>
                <c:pt idx="90">
                  <c:v>1917.0</c:v>
                </c:pt>
                <c:pt idx="91">
                  <c:v>2979.5</c:v>
                </c:pt>
                <c:pt idx="92">
                  <c:v>2214.75</c:v>
                </c:pt>
                <c:pt idx="93">
                  <c:v>1932.5</c:v>
                </c:pt>
                <c:pt idx="94">
                  <c:v>3022.0</c:v>
                </c:pt>
                <c:pt idx="95">
                  <c:v>2822.0</c:v>
                </c:pt>
                <c:pt idx="96">
                  <c:v>1758.0</c:v>
                </c:pt>
                <c:pt idx="97">
                  <c:v>1792.0</c:v>
                </c:pt>
                <c:pt idx="98">
                  <c:v>2972.0</c:v>
                </c:pt>
                <c:pt idx="99">
                  <c:v>2825.5</c:v>
                </c:pt>
                <c:pt idx="100">
                  <c:v>2030.0</c:v>
                </c:pt>
                <c:pt idx="101">
                  <c:v>1696.0</c:v>
                </c:pt>
                <c:pt idx="102">
                  <c:v>3241.5</c:v>
                </c:pt>
                <c:pt idx="103">
                  <c:v>3028.0</c:v>
                </c:pt>
                <c:pt idx="104">
                  <c:v>1446.5</c:v>
                </c:pt>
                <c:pt idx="105">
                  <c:v>1805.0</c:v>
                </c:pt>
                <c:pt idx="106">
                  <c:v>2684.0</c:v>
                </c:pt>
                <c:pt idx="107">
                  <c:v>3126.0</c:v>
                </c:pt>
                <c:pt idx="108">
                  <c:v>2220.0</c:v>
                </c:pt>
                <c:pt idx="109">
                  <c:v>2089.0</c:v>
                </c:pt>
                <c:pt idx="110">
                  <c:v>2121.0</c:v>
                </c:pt>
                <c:pt idx="111">
                  <c:v>1420.75</c:v>
                </c:pt>
                <c:pt idx="112">
                  <c:v>2263.0</c:v>
                </c:pt>
                <c:pt idx="113">
                  <c:v>3079.0</c:v>
                </c:pt>
                <c:pt idx="114">
                  <c:v>876.75</c:v>
                </c:pt>
                <c:pt idx="115">
                  <c:v>2522.5</c:v>
                </c:pt>
                <c:pt idx="116">
                  <c:v>2285.0</c:v>
                </c:pt>
                <c:pt idx="117">
                  <c:v>1387.75</c:v>
                </c:pt>
                <c:pt idx="118">
                  <c:v>1972.75</c:v>
                </c:pt>
                <c:pt idx="119">
                  <c:v>2661.0</c:v>
                </c:pt>
                <c:pt idx="120">
                  <c:v>2036.0</c:v>
                </c:pt>
                <c:pt idx="121">
                  <c:v>1866.5</c:v>
                </c:pt>
                <c:pt idx="122">
                  <c:v>1936.0</c:v>
                </c:pt>
                <c:pt idx="123">
                  <c:v>1975.0</c:v>
                </c:pt>
                <c:pt idx="124">
                  <c:v>3348.5</c:v>
                </c:pt>
                <c:pt idx="125">
                  <c:v>1409.75</c:v>
                </c:pt>
                <c:pt idx="126">
                  <c:v>2015.5</c:v>
                </c:pt>
                <c:pt idx="127">
                  <c:v>3351.75</c:v>
                </c:pt>
                <c:pt idx="128">
                  <c:v>2293.0</c:v>
                </c:pt>
                <c:pt idx="129">
                  <c:v>1911.0</c:v>
                </c:pt>
                <c:pt idx="130">
                  <c:v>2082.75</c:v>
                </c:pt>
                <c:pt idx="131">
                  <c:v>2422.25</c:v>
                </c:pt>
                <c:pt idx="132">
                  <c:v>2722.25</c:v>
                </c:pt>
                <c:pt idx="133">
                  <c:v>3381.0</c:v>
                </c:pt>
                <c:pt idx="134">
                  <c:v>3303.0</c:v>
                </c:pt>
                <c:pt idx="135">
                  <c:v>3507.25</c:v>
                </c:pt>
                <c:pt idx="136">
                  <c:v>1913.5</c:v>
                </c:pt>
                <c:pt idx="137">
                  <c:v>1427.0</c:v>
                </c:pt>
                <c:pt idx="138">
                  <c:v>2911.5</c:v>
                </c:pt>
                <c:pt idx="139">
                  <c:v>3475.75</c:v>
                </c:pt>
                <c:pt idx="140">
                  <c:v>1916.75</c:v>
                </c:pt>
                <c:pt idx="141">
                  <c:v>2139.0</c:v>
                </c:pt>
              </c:numCache>
            </c:numRef>
          </c:val>
          <c:smooth val="0"/>
        </c:ser>
        <c:ser>
          <c:idx val="3"/>
          <c:order val="3"/>
          <c:tx>
            <c:strRef>
              <c:f>'Result-719032-query_86657.csv'!$E$1</c:f>
              <c:strCache>
                <c:ptCount val="1"/>
                <c:pt idx="0">
                  <c:v>p90</c:v>
                </c:pt>
              </c:strCache>
            </c:strRef>
          </c:tx>
          <c:spPr>
            <a:ln>
              <a:solidFill>
                <a:schemeClr val="accent6"/>
              </a:solidFill>
            </a:ln>
          </c:spPr>
          <c:marker>
            <c:symbol val="none"/>
          </c:marker>
          <c:cat>
            <c:numRef>
              <c:f>'Result-719032-query_86657.csv'!$A$2:$A$143</c:f>
              <c:numCache>
                <c:formatCode>m/d/yy</c:formatCode>
                <c:ptCount val="142"/>
                <c:pt idx="0">
                  <c:v>40119.0</c:v>
                </c:pt>
                <c:pt idx="1">
                  <c:v>40180.0</c:v>
                </c:pt>
                <c:pt idx="2">
                  <c:v>40190.0</c:v>
                </c:pt>
                <c:pt idx="3">
                  <c:v>40251.0</c:v>
                </c:pt>
                <c:pt idx="4">
                  <c:v>40142.0</c:v>
                </c:pt>
                <c:pt idx="5">
                  <c:v>40152.0</c:v>
                </c:pt>
                <c:pt idx="6">
                  <c:v>40213.0</c:v>
                </c:pt>
                <c:pt idx="7">
                  <c:v>40223.0</c:v>
                </c:pt>
                <c:pt idx="8">
                  <c:v>40171.0</c:v>
                </c:pt>
                <c:pt idx="9">
                  <c:v>40181.0</c:v>
                </c:pt>
                <c:pt idx="10">
                  <c:v>40242.0</c:v>
                </c:pt>
                <c:pt idx="11">
                  <c:v>40252.0</c:v>
                </c:pt>
                <c:pt idx="12">
                  <c:v>40167.0</c:v>
                </c:pt>
                <c:pt idx="13">
                  <c:v>40176.0</c:v>
                </c:pt>
                <c:pt idx="14">
                  <c:v>40177.0</c:v>
                </c:pt>
                <c:pt idx="15">
                  <c:v>40238.0</c:v>
                </c:pt>
                <c:pt idx="16">
                  <c:v>40248.0</c:v>
                </c:pt>
                <c:pt idx="17">
                  <c:v>40124.0</c:v>
                </c:pt>
                <c:pt idx="18">
                  <c:v>40134.0</c:v>
                </c:pt>
                <c:pt idx="19">
                  <c:v>40195.0</c:v>
                </c:pt>
                <c:pt idx="20">
                  <c:v>40205.0</c:v>
                </c:pt>
                <c:pt idx="21">
                  <c:v>40169.0</c:v>
                </c:pt>
                <c:pt idx="22">
                  <c:v>40179.0</c:v>
                </c:pt>
                <c:pt idx="23">
                  <c:v>40240.0</c:v>
                </c:pt>
                <c:pt idx="24">
                  <c:v>40250.0</c:v>
                </c:pt>
                <c:pt idx="25">
                  <c:v>40133.0</c:v>
                </c:pt>
                <c:pt idx="26">
                  <c:v>40143.0</c:v>
                </c:pt>
                <c:pt idx="27">
                  <c:v>40204.0</c:v>
                </c:pt>
                <c:pt idx="28">
                  <c:v>40214.0</c:v>
                </c:pt>
                <c:pt idx="29">
                  <c:v>40126.0</c:v>
                </c:pt>
                <c:pt idx="30">
                  <c:v>40187.0</c:v>
                </c:pt>
                <c:pt idx="31">
                  <c:v>40197.0</c:v>
                </c:pt>
                <c:pt idx="32">
                  <c:v>40258.0</c:v>
                </c:pt>
                <c:pt idx="33">
                  <c:v>40158.0</c:v>
                </c:pt>
                <c:pt idx="34">
                  <c:v>40168.0</c:v>
                </c:pt>
                <c:pt idx="35">
                  <c:v>40229.0</c:v>
                </c:pt>
                <c:pt idx="36">
                  <c:v>40239.0</c:v>
                </c:pt>
                <c:pt idx="37">
                  <c:v>40121.0</c:v>
                </c:pt>
                <c:pt idx="38">
                  <c:v>40182.0</c:v>
                </c:pt>
                <c:pt idx="39">
                  <c:v>40192.0</c:v>
                </c:pt>
                <c:pt idx="40">
                  <c:v>40253.0</c:v>
                </c:pt>
                <c:pt idx="41">
                  <c:v>40136.0</c:v>
                </c:pt>
                <c:pt idx="42">
                  <c:v>40146.0</c:v>
                </c:pt>
                <c:pt idx="43">
                  <c:v>40207.0</c:v>
                </c:pt>
                <c:pt idx="44">
                  <c:v>40217.0</c:v>
                </c:pt>
                <c:pt idx="45">
                  <c:v>40120.0</c:v>
                </c:pt>
                <c:pt idx="46">
                  <c:v>40130.0</c:v>
                </c:pt>
                <c:pt idx="47">
                  <c:v>40191.0</c:v>
                </c:pt>
                <c:pt idx="48">
                  <c:v>40201.0</c:v>
                </c:pt>
                <c:pt idx="49">
                  <c:v>40173.0</c:v>
                </c:pt>
                <c:pt idx="50">
                  <c:v>40183.0</c:v>
                </c:pt>
                <c:pt idx="51">
                  <c:v>40244.0</c:v>
                </c:pt>
                <c:pt idx="52">
                  <c:v>40254.0</c:v>
                </c:pt>
                <c:pt idx="53">
                  <c:v>40123.0</c:v>
                </c:pt>
                <c:pt idx="54">
                  <c:v>40184.0</c:v>
                </c:pt>
                <c:pt idx="55">
                  <c:v>40194.0</c:v>
                </c:pt>
                <c:pt idx="56">
                  <c:v>40255.0</c:v>
                </c:pt>
                <c:pt idx="57">
                  <c:v>40147.0</c:v>
                </c:pt>
                <c:pt idx="58">
                  <c:v>40157.0</c:v>
                </c:pt>
                <c:pt idx="59">
                  <c:v>40218.0</c:v>
                </c:pt>
                <c:pt idx="60">
                  <c:v>40228.0</c:v>
                </c:pt>
                <c:pt idx="61">
                  <c:v>40140.0</c:v>
                </c:pt>
                <c:pt idx="62">
                  <c:v>40150.0</c:v>
                </c:pt>
                <c:pt idx="63">
                  <c:v>40211.0</c:v>
                </c:pt>
                <c:pt idx="64">
                  <c:v>40221.0</c:v>
                </c:pt>
                <c:pt idx="65">
                  <c:v>40127.0</c:v>
                </c:pt>
                <c:pt idx="66">
                  <c:v>40137.0</c:v>
                </c:pt>
                <c:pt idx="67">
                  <c:v>40198.0</c:v>
                </c:pt>
                <c:pt idx="68">
                  <c:v>40208.0</c:v>
                </c:pt>
                <c:pt idx="69">
                  <c:v>40122.0</c:v>
                </c:pt>
                <c:pt idx="70">
                  <c:v>40132.0</c:v>
                </c:pt>
                <c:pt idx="71">
                  <c:v>40193.0</c:v>
                </c:pt>
                <c:pt idx="72">
                  <c:v>40203.0</c:v>
                </c:pt>
                <c:pt idx="73">
                  <c:v>40135.0</c:v>
                </c:pt>
                <c:pt idx="74">
                  <c:v>40145.0</c:v>
                </c:pt>
                <c:pt idx="75">
                  <c:v>40206.0</c:v>
                </c:pt>
                <c:pt idx="76">
                  <c:v>40216.0</c:v>
                </c:pt>
                <c:pt idx="77">
                  <c:v>40175.0</c:v>
                </c:pt>
                <c:pt idx="78">
                  <c:v>40185.0</c:v>
                </c:pt>
                <c:pt idx="79">
                  <c:v>40246.0</c:v>
                </c:pt>
                <c:pt idx="80">
                  <c:v>40256.0</c:v>
                </c:pt>
                <c:pt idx="81">
                  <c:v>40164.0</c:v>
                </c:pt>
                <c:pt idx="82">
                  <c:v>40174.0</c:v>
                </c:pt>
                <c:pt idx="83">
                  <c:v>40235.0</c:v>
                </c:pt>
                <c:pt idx="84">
                  <c:v>40245.0</c:v>
                </c:pt>
                <c:pt idx="85">
                  <c:v>40118.0</c:v>
                </c:pt>
                <c:pt idx="86">
                  <c:v>40128.0</c:v>
                </c:pt>
                <c:pt idx="87">
                  <c:v>40189.0</c:v>
                </c:pt>
                <c:pt idx="88">
                  <c:v>40199.0</c:v>
                </c:pt>
                <c:pt idx="89">
                  <c:v>40260.0</c:v>
                </c:pt>
                <c:pt idx="90">
                  <c:v>40125.0</c:v>
                </c:pt>
                <c:pt idx="91">
                  <c:v>40186.0</c:v>
                </c:pt>
                <c:pt idx="92">
                  <c:v>40196.0</c:v>
                </c:pt>
                <c:pt idx="93">
                  <c:v>40257.0</c:v>
                </c:pt>
                <c:pt idx="94">
                  <c:v>40151.0</c:v>
                </c:pt>
                <c:pt idx="95">
                  <c:v>40161.0</c:v>
                </c:pt>
                <c:pt idx="96">
                  <c:v>40222.0</c:v>
                </c:pt>
                <c:pt idx="97">
                  <c:v>40232.0</c:v>
                </c:pt>
                <c:pt idx="98">
                  <c:v>40149.0</c:v>
                </c:pt>
                <c:pt idx="99">
                  <c:v>40159.0</c:v>
                </c:pt>
                <c:pt idx="100">
                  <c:v>40220.0</c:v>
                </c:pt>
                <c:pt idx="101">
                  <c:v>40230.0</c:v>
                </c:pt>
                <c:pt idx="102">
                  <c:v>40138.0</c:v>
                </c:pt>
                <c:pt idx="103">
                  <c:v>40148.0</c:v>
                </c:pt>
                <c:pt idx="104">
                  <c:v>40209.0</c:v>
                </c:pt>
                <c:pt idx="105">
                  <c:v>40219.0</c:v>
                </c:pt>
                <c:pt idx="106">
                  <c:v>40117.0</c:v>
                </c:pt>
                <c:pt idx="107">
                  <c:v>40178.0</c:v>
                </c:pt>
                <c:pt idx="108">
                  <c:v>40188.0</c:v>
                </c:pt>
                <c:pt idx="109">
                  <c:v>40247.0</c:v>
                </c:pt>
                <c:pt idx="110">
                  <c:v>40249.0</c:v>
                </c:pt>
                <c:pt idx="111">
                  <c:v>40259.0</c:v>
                </c:pt>
                <c:pt idx="112">
                  <c:v>40131.0</c:v>
                </c:pt>
                <c:pt idx="113">
                  <c:v>40141.0</c:v>
                </c:pt>
                <c:pt idx="114">
                  <c:v>40212.0</c:v>
                </c:pt>
                <c:pt idx="115">
                  <c:v>40160.0</c:v>
                </c:pt>
                <c:pt idx="116">
                  <c:v>40170.0</c:v>
                </c:pt>
                <c:pt idx="117">
                  <c:v>40231.0</c:v>
                </c:pt>
                <c:pt idx="118">
                  <c:v>40241.0</c:v>
                </c:pt>
                <c:pt idx="119">
                  <c:v>40144.0</c:v>
                </c:pt>
                <c:pt idx="120">
                  <c:v>40154.0</c:v>
                </c:pt>
                <c:pt idx="121">
                  <c:v>40215.0</c:v>
                </c:pt>
                <c:pt idx="122">
                  <c:v>40225.0</c:v>
                </c:pt>
                <c:pt idx="123">
                  <c:v>40153.0</c:v>
                </c:pt>
                <c:pt idx="124">
                  <c:v>40163.0</c:v>
                </c:pt>
                <c:pt idx="125">
                  <c:v>40224.0</c:v>
                </c:pt>
                <c:pt idx="126">
                  <c:v>40234.0</c:v>
                </c:pt>
                <c:pt idx="127">
                  <c:v>40162.0</c:v>
                </c:pt>
                <c:pt idx="128">
                  <c:v>40172.0</c:v>
                </c:pt>
                <c:pt idx="129">
                  <c:v>40233.0</c:v>
                </c:pt>
                <c:pt idx="130">
                  <c:v>40243.0</c:v>
                </c:pt>
                <c:pt idx="131">
                  <c:v>40129.0</c:v>
                </c:pt>
                <c:pt idx="132">
                  <c:v>40139.0</c:v>
                </c:pt>
                <c:pt idx="133">
                  <c:v>40200.0</c:v>
                </c:pt>
                <c:pt idx="134">
                  <c:v>40156.0</c:v>
                </c:pt>
                <c:pt idx="135">
                  <c:v>40166.0</c:v>
                </c:pt>
                <c:pt idx="136">
                  <c:v>40227.0</c:v>
                </c:pt>
                <c:pt idx="137">
                  <c:v>40237.0</c:v>
                </c:pt>
                <c:pt idx="138">
                  <c:v>40155.0</c:v>
                </c:pt>
                <c:pt idx="139">
                  <c:v>40165.0</c:v>
                </c:pt>
                <c:pt idx="140">
                  <c:v>40226.0</c:v>
                </c:pt>
                <c:pt idx="141">
                  <c:v>40236.0</c:v>
                </c:pt>
              </c:numCache>
            </c:numRef>
          </c:cat>
          <c:val>
            <c:numRef>
              <c:f>'Result-719032-query_86657.csv'!$E$2:$E$143</c:f>
              <c:numCache>
                <c:formatCode>General</c:formatCode>
                <c:ptCount val="142"/>
                <c:pt idx="0">
                  <c:v>6837.9</c:v>
                </c:pt>
                <c:pt idx="1">
                  <c:v>7037.5</c:v>
                </c:pt>
                <c:pt idx="2">
                  <c:v>7415.0</c:v>
                </c:pt>
                <c:pt idx="3">
                  <c:v>3660.5</c:v>
                </c:pt>
                <c:pt idx="4">
                  <c:v>6571.20000000001</c:v>
                </c:pt>
                <c:pt idx="5">
                  <c:v>6815.9</c:v>
                </c:pt>
                <c:pt idx="6">
                  <c:v>1313.0</c:v>
                </c:pt>
                <c:pt idx="7">
                  <c:v>3393.4</c:v>
                </c:pt>
                <c:pt idx="8">
                  <c:v>6259.0</c:v>
                </c:pt>
                <c:pt idx="9">
                  <c:v>7367.6</c:v>
                </c:pt>
                <c:pt idx="10">
                  <c:v>3640.5</c:v>
                </c:pt>
                <c:pt idx="11">
                  <c:v>3793.6</c:v>
                </c:pt>
                <c:pt idx="12">
                  <c:v>10991.7</c:v>
                </c:pt>
                <c:pt idx="13">
                  <c:v>5991.2</c:v>
                </c:pt>
                <c:pt idx="14">
                  <c:v>6698.8</c:v>
                </c:pt>
                <c:pt idx="15">
                  <c:v>3528.8</c:v>
                </c:pt>
                <c:pt idx="16">
                  <c:v>3706.5</c:v>
                </c:pt>
                <c:pt idx="17">
                  <c:v>6846.0</c:v>
                </c:pt>
                <c:pt idx="18">
                  <c:v>5568.0</c:v>
                </c:pt>
                <c:pt idx="19">
                  <c:v>7225.2</c:v>
                </c:pt>
                <c:pt idx="20">
                  <c:v>19086.0</c:v>
                </c:pt>
                <c:pt idx="21">
                  <c:v>6407.2</c:v>
                </c:pt>
                <c:pt idx="22">
                  <c:v>7651.2</c:v>
                </c:pt>
                <c:pt idx="23">
                  <c:v>3628.0</c:v>
                </c:pt>
                <c:pt idx="24">
                  <c:v>3587.0</c:v>
                </c:pt>
                <c:pt idx="25">
                  <c:v>3597.4</c:v>
                </c:pt>
                <c:pt idx="26">
                  <c:v>7813.20000000001</c:v>
                </c:pt>
                <c:pt idx="27">
                  <c:v>6213.6</c:v>
                </c:pt>
                <c:pt idx="28">
                  <c:v>2351.0</c:v>
                </c:pt>
                <c:pt idx="29">
                  <c:v>6896.8</c:v>
                </c:pt>
                <c:pt idx="30">
                  <c:v>7758.8</c:v>
                </c:pt>
                <c:pt idx="31">
                  <c:v>6307.2</c:v>
                </c:pt>
                <c:pt idx="32">
                  <c:v>3203.4</c:v>
                </c:pt>
                <c:pt idx="33">
                  <c:v>7437.8</c:v>
                </c:pt>
                <c:pt idx="34">
                  <c:v>8437.0</c:v>
                </c:pt>
                <c:pt idx="35">
                  <c:v>3565.2</c:v>
                </c:pt>
                <c:pt idx="36">
                  <c:v>3529.1</c:v>
                </c:pt>
                <c:pt idx="37">
                  <c:v>7071.40000000001</c:v>
                </c:pt>
                <c:pt idx="38">
                  <c:v>7864.1</c:v>
                </c:pt>
                <c:pt idx="39">
                  <c:v>9711.79999999999</c:v>
                </c:pt>
                <c:pt idx="40">
                  <c:v>3656.7</c:v>
                </c:pt>
                <c:pt idx="41">
                  <c:v>7997.8</c:v>
                </c:pt>
                <c:pt idx="42">
                  <c:v>8835.5</c:v>
                </c:pt>
                <c:pt idx="43">
                  <c:v>14501.6</c:v>
                </c:pt>
                <c:pt idx="44">
                  <c:v>2985.0</c:v>
                </c:pt>
                <c:pt idx="45">
                  <c:v>6128.5</c:v>
                </c:pt>
                <c:pt idx="46">
                  <c:v>5763.2</c:v>
                </c:pt>
                <c:pt idx="47">
                  <c:v>8522.70000000002</c:v>
                </c:pt>
                <c:pt idx="48">
                  <c:v>6905.8</c:v>
                </c:pt>
                <c:pt idx="49">
                  <c:v>6105.0</c:v>
                </c:pt>
                <c:pt idx="50">
                  <c:v>7572.7</c:v>
                </c:pt>
                <c:pt idx="51">
                  <c:v>2768.0</c:v>
                </c:pt>
                <c:pt idx="52">
                  <c:v>3647.6</c:v>
                </c:pt>
                <c:pt idx="53">
                  <c:v>6722.3</c:v>
                </c:pt>
                <c:pt idx="54">
                  <c:v>8500.0</c:v>
                </c:pt>
                <c:pt idx="55">
                  <c:v>7063.4</c:v>
                </c:pt>
                <c:pt idx="56">
                  <c:v>3666.0</c:v>
                </c:pt>
                <c:pt idx="57">
                  <c:v>7274.2</c:v>
                </c:pt>
                <c:pt idx="58">
                  <c:v>7570.2</c:v>
                </c:pt>
                <c:pt idx="59">
                  <c:v>3523.5</c:v>
                </c:pt>
                <c:pt idx="60">
                  <c:v>3647.8</c:v>
                </c:pt>
                <c:pt idx="61">
                  <c:v>7039.0</c:v>
                </c:pt>
                <c:pt idx="62">
                  <c:v>8176.0</c:v>
                </c:pt>
                <c:pt idx="63">
                  <c:v>1549.4</c:v>
                </c:pt>
                <c:pt idx="64">
                  <c:v>3428.9</c:v>
                </c:pt>
                <c:pt idx="65">
                  <c:v>5797.2</c:v>
                </c:pt>
                <c:pt idx="66">
                  <c:v>7179.90000000002</c:v>
                </c:pt>
                <c:pt idx="67">
                  <c:v>7761.9</c:v>
                </c:pt>
                <c:pt idx="68">
                  <c:v>14250.0</c:v>
                </c:pt>
                <c:pt idx="69">
                  <c:v>6942.8</c:v>
                </c:pt>
                <c:pt idx="70">
                  <c:v>7102.5</c:v>
                </c:pt>
                <c:pt idx="71">
                  <c:v>8252.6</c:v>
                </c:pt>
                <c:pt idx="72">
                  <c:v>5568.5</c:v>
                </c:pt>
                <c:pt idx="73">
                  <c:v>6910.4</c:v>
                </c:pt>
                <c:pt idx="74">
                  <c:v>6020.20000000001</c:v>
                </c:pt>
                <c:pt idx="75">
                  <c:v>5959.0</c:v>
                </c:pt>
                <c:pt idx="76">
                  <c:v>2833.3</c:v>
                </c:pt>
                <c:pt idx="77">
                  <c:v>6303.7</c:v>
                </c:pt>
                <c:pt idx="78">
                  <c:v>6474.6</c:v>
                </c:pt>
                <c:pt idx="79">
                  <c:v>3638.0</c:v>
                </c:pt>
                <c:pt idx="80">
                  <c:v>3628.0</c:v>
                </c:pt>
                <c:pt idx="81">
                  <c:v>8714.60000000001</c:v>
                </c:pt>
                <c:pt idx="82">
                  <c:v>9182.7</c:v>
                </c:pt>
                <c:pt idx="83">
                  <c:v>3605.6</c:v>
                </c:pt>
                <c:pt idx="84">
                  <c:v>3443.4</c:v>
                </c:pt>
                <c:pt idx="85">
                  <c:v>6624.30000000001</c:v>
                </c:pt>
                <c:pt idx="86">
                  <c:v>6773.1</c:v>
                </c:pt>
                <c:pt idx="87">
                  <c:v>5674.9</c:v>
                </c:pt>
                <c:pt idx="88">
                  <c:v>7122.0</c:v>
                </c:pt>
                <c:pt idx="89">
                  <c:v>3299.3</c:v>
                </c:pt>
                <c:pt idx="90">
                  <c:v>6137.0</c:v>
                </c:pt>
                <c:pt idx="91">
                  <c:v>8308.00000000001</c:v>
                </c:pt>
                <c:pt idx="92">
                  <c:v>5111.5</c:v>
                </c:pt>
                <c:pt idx="93">
                  <c:v>3638.0</c:v>
                </c:pt>
                <c:pt idx="94">
                  <c:v>8117.0</c:v>
                </c:pt>
                <c:pt idx="95">
                  <c:v>10624.6</c:v>
                </c:pt>
                <c:pt idx="96">
                  <c:v>3344.4</c:v>
                </c:pt>
                <c:pt idx="97">
                  <c:v>3502.0</c:v>
                </c:pt>
                <c:pt idx="98">
                  <c:v>7292.0</c:v>
                </c:pt>
                <c:pt idx="99">
                  <c:v>6955.0</c:v>
                </c:pt>
                <c:pt idx="100">
                  <c:v>3589.6</c:v>
                </c:pt>
                <c:pt idx="101">
                  <c:v>3592.8</c:v>
                </c:pt>
                <c:pt idx="102">
                  <c:v>7289.6</c:v>
                </c:pt>
                <c:pt idx="103">
                  <c:v>7133.8</c:v>
                </c:pt>
                <c:pt idx="104">
                  <c:v>1575.8</c:v>
                </c:pt>
                <c:pt idx="105">
                  <c:v>3569.6</c:v>
                </c:pt>
                <c:pt idx="106">
                  <c:v>6401.8</c:v>
                </c:pt>
                <c:pt idx="107">
                  <c:v>8417.4</c:v>
                </c:pt>
                <c:pt idx="108">
                  <c:v>5621.4</c:v>
                </c:pt>
                <c:pt idx="109">
                  <c:v>3707.2</c:v>
                </c:pt>
                <c:pt idx="110">
                  <c:v>3755.8</c:v>
                </c:pt>
                <c:pt idx="111">
                  <c:v>3368.9</c:v>
                </c:pt>
                <c:pt idx="112">
                  <c:v>7105.6</c:v>
                </c:pt>
                <c:pt idx="113">
                  <c:v>7006.0</c:v>
                </c:pt>
                <c:pt idx="114">
                  <c:v>1122.0</c:v>
                </c:pt>
                <c:pt idx="115">
                  <c:v>6088.4</c:v>
                </c:pt>
                <c:pt idx="116">
                  <c:v>6074.8</c:v>
                </c:pt>
                <c:pt idx="117">
                  <c:v>3041.5</c:v>
                </c:pt>
                <c:pt idx="118">
                  <c:v>3528.7</c:v>
                </c:pt>
                <c:pt idx="119">
                  <c:v>5933.8</c:v>
                </c:pt>
                <c:pt idx="120">
                  <c:v>5507.0</c:v>
                </c:pt>
                <c:pt idx="121">
                  <c:v>3626.0</c:v>
                </c:pt>
                <c:pt idx="122">
                  <c:v>3623.0</c:v>
                </c:pt>
                <c:pt idx="123">
                  <c:v>5839.0</c:v>
                </c:pt>
                <c:pt idx="124">
                  <c:v>8296.9</c:v>
                </c:pt>
                <c:pt idx="125">
                  <c:v>3132.5</c:v>
                </c:pt>
                <c:pt idx="126">
                  <c:v>3553.0</c:v>
                </c:pt>
                <c:pt idx="127">
                  <c:v>6894.40000000001</c:v>
                </c:pt>
                <c:pt idx="128">
                  <c:v>6550.2</c:v>
                </c:pt>
                <c:pt idx="129">
                  <c:v>3587.8</c:v>
                </c:pt>
                <c:pt idx="130">
                  <c:v>3695.9</c:v>
                </c:pt>
                <c:pt idx="131">
                  <c:v>6106.00000000001</c:v>
                </c:pt>
                <c:pt idx="132">
                  <c:v>6447.1</c:v>
                </c:pt>
                <c:pt idx="133">
                  <c:v>7109.8</c:v>
                </c:pt>
                <c:pt idx="134">
                  <c:v>7175.5</c:v>
                </c:pt>
                <c:pt idx="135">
                  <c:v>8947.5</c:v>
                </c:pt>
                <c:pt idx="136">
                  <c:v>3471.5</c:v>
                </c:pt>
                <c:pt idx="137">
                  <c:v>3027.4</c:v>
                </c:pt>
                <c:pt idx="138">
                  <c:v>6335.0</c:v>
                </c:pt>
                <c:pt idx="139">
                  <c:v>9475.0</c:v>
                </c:pt>
                <c:pt idx="140">
                  <c:v>3596.8</c:v>
                </c:pt>
                <c:pt idx="141">
                  <c:v>3685.8</c:v>
                </c:pt>
              </c:numCache>
            </c:numRef>
          </c:val>
          <c:smooth val="0"/>
        </c:ser>
        <c:dLbls>
          <c:showLegendKey val="0"/>
          <c:showVal val="0"/>
          <c:showCatName val="0"/>
          <c:showSerName val="0"/>
          <c:showPercent val="0"/>
          <c:showBubbleSize val="0"/>
        </c:dLbls>
        <c:marker val="1"/>
        <c:smooth val="0"/>
        <c:axId val="-2049841656"/>
        <c:axId val="-2049344680"/>
      </c:lineChart>
      <c:dateAx>
        <c:axId val="-2049841656"/>
        <c:scaling>
          <c:orientation val="minMax"/>
        </c:scaling>
        <c:delete val="0"/>
        <c:axPos val="b"/>
        <c:numFmt formatCode="dd\ mmm" sourceLinked="0"/>
        <c:majorTickMark val="out"/>
        <c:minorTickMark val="none"/>
        <c:tickLblPos val="nextTo"/>
        <c:spPr>
          <a:ln>
            <a:solidFill>
              <a:schemeClr val="bg1"/>
            </a:solidFill>
          </a:ln>
        </c:spPr>
        <c:txPr>
          <a:bodyPr/>
          <a:lstStyle/>
          <a:p>
            <a:pPr>
              <a:defRPr>
                <a:solidFill>
                  <a:schemeClr val="bg1"/>
                </a:solidFill>
              </a:defRPr>
            </a:pPr>
            <a:endParaRPr lang="en-US"/>
          </a:p>
        </c:txPr>
        <c:crossAx val="-2049344680"/>
        <c:crosses val="autoZero"/>
        <c:auto val="0"/>
        <c:lblOffset val="100"/>
        <c:baseTimeUnit val="days"/>
        <c:majorUnit val="28.0"/>
        <c:majorTimeUnit val="days"/>
        <c:minorUnit val="1.0"/>
        <c:minorTimeUnit val="days"/>
      </c:dateAx>
      <c:valAx>
        <c:axId val="-2049344680"/>
        <c:scaling>
          <c:orientation val="minMax"/>
          <c:max val="20000.0"/>
        </c:scaling>
        <c:delete val="0"/>
        <c:axPos val="l"/>
        <c:majorGridlines>
          <c:spPr>
            <a:ln w="3175">
              <a:solidFill>
                <a:schemeClr val="bg1">
                  <a:lumMod val="95000"/>
                  <a:lumOff val="5000"/>
                </a:schemeClr>
              </a:solidFill>
            </a:ln>
          </c:spPr>
        </c:majorGridlines>
        <c:title>
          <c:tx>
            <c:rich>
              <a:bodyPr rot="-5400000" vert="horz"/>
              <a:lstStyle/>
              <a:p>
                <a:pPr>
                  <a:defRPr>
                    <a:solidFill>
                      <a:schemeClr val="bg1"/>
                    </a:solidFill>
                  </a:defRPr>
                </a:pPr>
                <a:r>
                  <a:rPr lang="en-US">
                    <a:solidFill>
                      <a:schemeClr val="bg1"/>
                    </a:solidFill>
                  </a:rPr>
                  <a:t>Time to render the</a:t>
                </a:r>
                <a:r>
                  <a:rPr lang="en-US" baseline="0">
                    <a:solidFill>
                      <a:schemeClr val="bg1"/>
                    </a:solidFill>
                  </a:rPr>
                  <a:t> feed</a:t>
                </a:r>
                <a:r>
                  <a:rPr lang="en-US">
                    <a:solidFill>
                      <a:schemeClr val="bg1"/>
                    </a:solidFill>
                  </a:rPr>
                  <a:t> (1000 seconds)</a:t>
                </a:r>
              </a:p>
            </c:rich>
          </c:tx>
          <c:layout/>
          <c:overlay val="0"/>
        </c:title>
        <c:numFmt formatCode="0" sourceLinked="0"/>
        <c:majorTickMark val="out"/>
        <c:minorTickMark val="none"/>
        <c:tickLblPos val="nextTo"/>
        <c:spPr>
          <a:ln>
            <a:solidFill>
              <a:schemeClr val="bg1"/>
            </a:solidFill>
          </a:ln>
        </c:spPr>
        <c:txPr>
          <a:bodyPr/>
          <a:lstStyle/>
          <a:p>
            <a:pPr>
              <a:defRPr>
                <a:solidFill>
                  <a:schemeClr val="bg1"/>
                </a:solidFill>
              </a:defRPr>
            </a:pPr>
            <a:endParaRPr lang="en-US"/>
          </a:p>
        </c:txPr>
        <c:crossAx val="-2049841656"/>
        <c:crosses val="autoZero"/>
        <c:crossBetween val="between"/>
        <c:majorUnit val="4000.0"/>
        <c:minorUnit val="400.0"/>
        <c:dispUnits>
          <c:builtInUnit val="thousands"/>
        </c:dispUnits>
      </c:valAx>
    </c:plotArea>
    <c:legend>
      <c:legendPos val="b"/>
      <c:layout/>
      <c:overlay val="0"/>
      <c:spPr>
        <a:ln>
          <a:solidFill>
            <a:schemeClr val="accent6"/>
          </a:solidFill>
        </a:ln>
      </c:spPr>
      <c:txPr>
        <a:bodyPr/>
        <a:lstStyle/>
        <a:p>
          <a:pPr>
            <a:defRPr>
              <a:solidFill>
                <a:schemeClr val="bg1"/>
              </a:solidFill>
            </a:defRPr>
          </a:pPr>
          <a:endParaRPr lang="en-US"/>
        </a:p>
      </c:txPr>
    </c:legend>
    <c:plotVisOnly val="1"/>
    <c:dispBlanksAs val="gap"/>
    <c:showDLblsOverMax val="0"/>
  </c:chart>
  <c:spPr>
    <a:solidFill>
      <a:schemeClr val="tx1"/>
    </a:solidFill>
    <a:ln>
      <a:solidFill>
        <a:schemeClr val="bg1"/>
      </a:solidFill>
    </a:ln>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23/04/2014</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23/04/2014</a:t>
            </a:fld>
            <a:endParaRPr lang="en-US" dirty="0"/>
          </a:p>
        </p:txBody>
      </p:sp>
      <p:sp>
        <p:nvSpPr>
          <p:cNvPr id="4" name="Slide Image Placeholder 3"/>
          <p:cNvSpPr>
            <a:spLocks noGrp="1" noRot="1" noChangeAspect="1"/>
          </p:cNvSpPr>
          <p:nvPr>
            <p:ph type="sldImg" idx="2"/>
          </p:nvPr>
        </p:nvSpPr>
        <p:spPr>
          <a:xfrm>
            <a:off x="303213" y="685800"/>
            <a:ext cx="62515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23/04/2014 20:26</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23/04/2014 21:32</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23/04/2014 21:35</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23/04/2014 21:37</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23/04/2014 21:42</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23/04/2014 21:45</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23/04/2014 20:27</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23/04/2014 20:49</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23/04/2014 20:57</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23/04/2014 21:03</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23/04/2014 21:08</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23/04/2014 21:14</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23/04/2014 21:17</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23/04/2014 21:27</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microsoft.com/office/2007/relationships/hdphoto" Target="../media/hdphoto1.wdp"/></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microsoft.com/office/2007/relationships/hdphoto" Target="../media/hdphoto1.wdp"/></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2833"/>
            <a:ext cx="11149013" cy="76174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11269"/>
            <a:ext cx="11149013" cy="951542"/>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1715367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23854"/>
            <a:ext cx="11228440" cy="124136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2" y="6147881"/>
            <a:ext cx="1869647" cy="306514"/>
          </a:xfrm>
          <a:prstGeom prst="rect">
            <a:avLst/>
          </a:prstGeom>
          <a:noFill/>
          <a:ln>
            <a:noFill/>
          </a:ln>
        </p:spPr>
      </p:pic>
      <p:sp>
        <p:nvSpPr>
          <p:cNvPr id="4" name="Text Placeholder 8"/>
          <p:cNvSpPr>
            <a:spLocks noGrp="1"/>
          </p:cNvSpPr>
          <p:nvPr>
            <p:ph type="body" sz="quarter" idx="11" hasCustomPrompt="1"/>
          </p:nvPr>
        </p:nvSpPr>
        <p:spPr>
          <a:xfrm>
            <a:off x="512764" y="3137941"/>
            <a:ext cx="7513637" cy="451406"/>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810415580"/>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23854"/>
            <a:ext cx="11228440" cy="124136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2" y="6147881"/>
            <a:ext cx="1869647" cy="306514"/>
          </a:xfrm>
          <a:prstGeom prst="rect">
            <a:avLst/>
          </a:prstGeom>
          <a:noFill/>
          <a:ln>
            <a:noFill/>
          </a:ln>
        </p:spPr>
      </p:pic>
      <p:sp>
        <p:nvSpPr>
          <p:cNvPr id="4" name="Text Placeholder 8"/>
          <p:cNvSpPr>
            <a:spLocks noGrp="1"/>
          </p:cNvSpPr>
          <p:nvPr>
            <p:ph type="body" sz="quarter" idx="11" hasCustomPrompt="1"/>
          </p:nvPr>
        </p:nvSpPr>
        <p:spPr>
          <a:xfrm>
            <a:off x="512764" y="3137941"/>
            <a:ext cx="7513637" cy="451406"/>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9162486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23854"/>
            <a:ext cx="11228440" cy="124136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2" y="6147881"/>
            <a:ext cx="1869647" cy="306514"/>
          </a:xfrm>
          <a:prstGeom prst="rect">
            <a:avLst/>
          </a:prstGeom>
          <a:noFill/>
          <a:ln>
            <a:noFill/>
          </a:ln>
        </p:spPr>
      </p:pic>
      <p:sp>
        <p:nvSpPr>
          <p:cNvPr id="4" name="Text Placeholder 8"/>
          <p:cNvSpPr>
            <a:spLocks noGrp="1"/>
          </p:cNvSpPr>
          <p:nvPr>
            <p:ph type="body" sz="quarter" idx="11" hasCustomPrompt="1"/>
          </p:nvPr>
        </p:nvSpPr>
        <p:spPr>
          <a:xfrm>
            <a:off x="512764" y="3137941"/>
            <a:ext cx="7513637" cy="451406"/>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1577804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3" y="222833"/>
            <a:ext cx="11149013" cy="76174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11270"/>
            <a:ext cx="11149013" cy="20056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937342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11270"/>
            <a:ext cx="11149013" cy="20056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24168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11269"/>
            <a:ext cx="11149013"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6410568"/>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11269"/>
            <a:ext cx="11149013"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081461"/>
            <a:ext cx="12188826" cy="603504"/>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2939304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23854"/>
            <a:ext cx="11228440" cy="124136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12764" y="3137941"/>
            <a:ext cx="7513637" cy="451406"/>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spTree>
    <p:extLst>
      <p:ext uri="{BB962C8B-B14F-4D97-AF65-F5344CB8AC3E}">
        <p14:creationId xmlns:p14="http://schemas.microsoft.com/office/powerpoint/2010/main" val="1995687508"/>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23854"/>
            <a:ext cx="11228440" cy="124136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2" y="6147881"/>
            <a:ext cx="1869647" cy="306514"/>
          </a:xfrm>
          <a:prstGeom prst="rect">
            <a:avLst/>
          </a:prstGeom>
          <a:noFill/>
          <a:ln>
            <a:noFill/>
          </a:ln>
        </p:spPr>
      </p:pic>
      <p:sp>
        <p:nvSpPr>
          <p:cNvPr id="4" name="Text Placeholder 8"/>
          <p:cNvSpPr>
            <a:spLocks noGrp="1"/>
          </p:cNvSpPr>
          <p:nvPr>
            <p:ph type="body" sz="quarter" idx="11" hasCustomPrompt="1"/>
          </p:nvPr>
        </p:nvSpPr>
        <p:spPr>
          <a:xfrm>
            <a:off x="512764" y="3137941"/>
            <a:ext cx="7513637" cy="451406"/>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75552859"/>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theme" Target="../theme/theme2.xml"/><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2832"/>
            <a:ext cx="11149013" cy="76174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11270"/>
            <a:ext cx="11149012" cy="200567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a:t>
            </a:r>
            <a:r>
              <a:rPr lang="en-US" sz="2000" dirty="0" err="1" smtClean="0">
                <a:gradFill>
                  <a:gsLst>
                    <a:gs pos="0">
                      <a:schemeClr val="tx1"/>
                    </a:gs>
                    <a:gs pos="86000">
                      <a:schemeClr val="tx1"/>
                    </a:gs>
                  </a:gsLst>
                  <a:lin ang="5400000" scaled="0"/>
                </a:gradFill>
                <a:latin typeface="Segoe UI Light" pitchFamily="34" charset="0"/>
              </a:rPr>
              <a:t>S</a:t>
            </a:r>
            <a:r>
              <a:rPr lang="en-US" sz="2000" dirty="0" err="1" smtClean="0">
                <a:gradFill>
                  <a:gsLst>
                    <a:gs pos="0">
                      <a:schemeClr val="tx1"/>
                    </a:gs>
                    <a:gs pos="86000">
                      <a:schemeClr val="tx1"/>
                    </a:gs>
                  </a:gsLst>
                  <a:lin ang="5400000" scaled="0"/>
                </a:gradFill>
                <a:latin typeface="Segoe UI Light" pitchFamily="34" charset="0"/>
              </a:rPr>
              <a:t>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Lst>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2832"/>
            <a:ext cx="11149013" cy="76174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11270"/>
            <a:ext cx="11149012" cy="20056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3.xml"/><Relationship Id="rId2" Type="http://schemas.openxmlformats.org/officeDocument/2006/relationships/chart" Target="../charts/char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487107" y="4020058"/>
            <a:ext cx="11228440" cy="1128514"/>
          </a:xfrm>
        </p:spPr>
        <p:txBody>
          <a:bodyPr/>
          <a:lstStyle/>
          <a:p>
            <a:r>
              <a:rPr lang="en-US" sz="8000" dirty="0" smtClean="0"/>
              <a:t>Refactoring Legacy Code</a:t>
            </a:r>
            <a:endParaRPr lang="en-US" sz="8000" dirty="0"/>
          </a:p>
        </p:txBody>
      </p:sp>
      <p:sp>
        <p:nvSpPr>
          <p:cNvPr id="5" name="Text Placeholder 6"/>
          <p:cNvSpPr>
            <a:spLocks noGrp="1"/>
          </p:cNvSpPr>
          <p:nvPr>
            <p:ph type="body" sz="quarter" idx="11"/>
          </p:nvPr>
        </p:nvSpPr>
        <p:spPr>
          <a:xfrm>
            <a:off x="564087" y="5164759"/>
            <a:ext cx="2232568" cy="451406"/>
          </a:xfrm>
        </p:spPr>
        <p:txBody>
          <a:bodyPr/>
          <a:lstStyle/>
          <a:p>
            <a:r>
              <a:rPr lang="en-US" dirty="0" smtClean="0"/>
              <a:t>@</a:t>
            </a:r>
            <a:r>
              <a:rPr lang="en-US" dirty="0" err="1" smtClean="0"/>
              <a:t>sugendran</a:t>
            </a:r>
            <a:endParaRPr lang="en-US" dirty="0"/>
          </a:p>
        </p:txBody>
      </p:sp>
      <p:sp>
        <p:nvSpPr>
          <p:cNvPr id="7" name="TextBox 6"/>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a:t>
            </a:r>
            <a:r>
              <a:rPr lang="en-US" sz="2000" dirty="0" err="1" smtClean="0">
                <a:gradFill>
                  <a:gsLst>
                    <a:gs pos="0">
                      <a:schemeClr val="tx1"/>
                    </a:gs>
                    <a:gs pos="86000">
                      <a:schemeClr val="tx1"/>
                    </a:gs>
                  </a:gsLst>
                  <a:lin ang="5400000" scaled="0"/>
                </a:gradFill>
                <a:latin typeface="Segoe UI Light" pitchFamily="34" charset="0"/>
              </a:rPr>
              <a:t>S</a:t>
            </a:r>
            <a:r>
              <a:rPr lang="en-US" sz="2000" dirty="0" err="1" smtClean="0">
                <a:gradFill>
                  <a:gsLst>
                    <a:gs pos="0">
                      <a:schemeClr val="tx1"/>
                    </a:gs>
                    <a:gs pos="86000">
                      <a:schemeClr val="tx1"/>
                    </a:gs>
                  </a:gsLst>
                  <a:lin ang="5400000" scaled="0"/>
                </a:gradFill>
                <a:latin typeface="Segoe UI Light" pitchFamily="34" charset="0"/>
              </a:rPr>
              <a:t>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770624694"/>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ode_coverage_report_for_feeds_lib_ui_threads_future_thread_list_js.png"/>
          <p:cNvPicPr>
            <a:picLocks noChangeAspect="1"/>
          </p:cNvPicPr>
          <p:nvPr/>
        </p:nvPicPr>
        <p:blipFill rotWithShape="1">
          <a:blip r:embed="rId2">
            <a:extLst>
              <a:ext uri="{28A0092B-C50C-407E-A947-70E740481C1C}">
                <a14:useLocalDpi xmlns:a14="http://schemas.microsoft.com/office/drawing/2010/main" val="0"/>
              </a:ext>
            </a:extLst>
          </a:blip>
          <a:srcRect t="1343" r="50220" b="19022"/>
          <a:stretch/>
        </p:blipFill>
        <p:spPr>
          <a:xfrm>
            <a:off x="5721315" y="872301"/>
            <a:ext cx="5965590" cy="5323597"/>
          </a:xfrm>
          <a:prstGeom prst="rect">
            <a:avLst/>
          </a:prstGeom>
        </p:spPr>
      </p:pic>
      <p:sp>
        <p:nvSpPr>
          <p:cNvPr id="4" name="Rectangle 3"/>
          <p:cNvSpPr txBox="1">
            <a:spLocks noChangeArrowheads="1"/>
          </p:cNvSpPr>
          <p:nvPr/>
        </p:nvSpPr>
        <p:spPr>
          <a:xfrm>
            <a:off x="512763" y="4041437"/>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err="1" smtClean="0">
                <a:ln w="3175">
                  <a:noFill/>
                </a:ln>
                <a:gradFill>
                  <a:gsLst>
                    <a:gs pos="96667">
                      <a:srgbClr val="FFFFFF"/>
                    </a:gs>
                    <a:gs pos="90000">
                      <a:srgbClr val="FFFFFF"/>
                    </a:gs>
                  </a:gsLst>
                  <a:lin ang="5400000" scaled="0"/>
                </a:gradFill>
                <a:latin typeface="+mj-lt"/>
                <a:cs typeface="Arial" charset="0"/>
              </a:rPr>
              <a:t>Instanbul</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5" name="TextBox 4"/>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a:t>
            </a:r>
            <a:r>
              <a:rPr lang="en-US" sz="2000" dirty="0" err="1" smtClean="0">
                <a:gradFill>
                  <a:gsLst>
                    <a:gs pos="0">
                      <a:schemeClr val="tx1"/>
                    </a:gs>
                    <a:gs pos="86000">
                      <a:schemeClr val="tx1"/>
                    </a:gs>
                  </a:gsLst>
                  <a:lin ang="5400000" scaled="0"/>
                </a:gradFill>
                <a:latin typeface="Segoe UI Light" pitchFamily="34" charset="0"/>
              </a:rPr>
              <a:t>S</a:t>
            </a:r>
            <a:r>
              <a:rPr lang="en-US" sz="2000" dirty="0" err="1" smtClean="0">
                <a:gradFill>
                  <a:gsLst>
                    <a:gs pos="0">
                      <a:schemeClr val="tx1"/>
                    </a:gs>
                    <a:gs pos="86000">
                      <a:schemeClr val="tx1"/>
                    </a:gs>
                  </a:gsLst>
                  <a:lin ang="5400000" scaled="0"/>
                </a:gradFill>
                <a:latin typeface="Segoe UI Light" pitchFamily="34" charset="0"/>
              </a:rPr>
              <a:t>ugendran</a:t>
            </a:r>
            <a:endParaRPr lang="en-US" sz="2000" dirty="0" smtClean="0">
              <a:gradFill>
                <a:gsLst>
                  <a:gs pos="0">
                    <a:schemeClr val="tx1"/>
                  </a:gs>
                  <a:gs pos="86000">
                    <a:schemeClr val="tx1"/>
                  </a:gs>
                </a:gsLst>
                <a:lin ang="5400000" scaled="0"/>
              </a:gradFill>
              <a:latin typeface="Segoe UI Light" pitchFamily="34" charset="0"/>
            </a:endParaRPr>
          </a:p>
        </p:txBody>
      </p:sp>
      <p:sp>
        <p:nvSpPr>
          <p:cNvPr id="6" name="TextBox 5"/>
          <p:cNvSpPr txBox="1"/>
          <p:nvPr/>
        </p:nvSpPr>
        <p:spPr>
          <a:xfrm>
            <a:off x="525977" y="4913116"/>
            <a:ext cx="4578176" cy="738664"/>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latin typeface="Segoe UI Light" pitchFamily="34" charset="0"/>
              </a:rPr>
              <a:t>http://</a:t>
            </a:r>
            <a:r>
              <a:rPr lang="en-US" sz="2400" dirty="0" err="1">
                <a:gradFill>
                  <a:gsLst>
                    <a:gs pos="0">
                      <a:schemeClr val="tx1"/>
                    </a:gs>
                    <a:gs pos="86000">
                      <a:schemeClr val="tx1"/>
                    </a:gs>
                  </a:gsLst>
                  <a:lin ang="5400000" scaled="0"/>
                </a:gradFill>
                <a:latin typeface="Segoe UI Light" pitchFamily="34" charset="0"/>
              </a:rPr>
              <a:t>gotwarlost.github.io</a:t>
            </a:r>
            <a:r>
              <a:rPr lang="en-US" sz="2400" dirty="0">
                <a:gradFill>
                  <a:gsLst>
                    <a:gs pos="0">
                      <a:schemeClr val="tx1"/>
                    </a:gs>
                    <a:gs pos="86000">
                      <a:schemeClr val="tx1"/>
                    </a:gs>
                  </a:gsLst>
                  <a:lin ang="5400000" scaled="0"/>
                </a:gradFill>
                <a:latin typeface="Segoe UI Light" pitchFamily="34" charset="0"/>
              </a:rPr>
              <a:t>/</a:t>
            </a:r>
            <a:r>
              <a:rPr lang="en-US" sz="2400" dirty="0" err="1">
                <a:gradFill>
                  <a:gsLst>
                    <a:gs pos="0">
                      <a:schemeClr val="tx1"/>
                    </a:gs>
                    <a:gs pos="86000">
                      <a:schemeClr val="tx1"/>
                    </a:gs>
                  </a:gsLst>
                  <a:lin ang="5400000" scaled="0"/>
                </a:gradFill>
                <a:latin typeface="Segoe UI Light" pitchFamily="34" charset="0"/>
              </a:rPr>
              <a:t>istanbul</a:t>
            </a:r>
            <a:r>
              <a:rPr lang="en-US" sz="2400" dirty="0">
                <a:gradFill>
                  <a:gsLst>
                    <a:gs pos="0">
                      <a:schemeClr val="tx1"/>
                    </a:gs>
                    <a:gs pos="86000">
                      <a:schemeClr val="tx1"/>
                    </a:gs>
                  </a:gsLst>
                  <a:lin ang="5400000" scaled="0"/>
                </a:gradFill>
                <a:latin typeface="Segoe UI Light" pitchFamily="34" charset="0"/>
              </a:rPr>
              <a:t>/</a:t>
            </a:r>
          </a:p>
          <a:p>
            <a:endParaRPr lang="en-US" sz="2400" dirty="0" err="1"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2012525684"/>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Think about the API</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7822654"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How will others use this component?</a:t>
            </a:r>
            <a:endParaRPr lang="en-US" sz="4000" dirty="0" smtClean="0">
              <a:gradFill>
                <a:gsLst>
                  <a:gs pos="0">
                    <a:schemeClr val="tx1"/>
                  </a:gs>
                  <a:gs pos="86000">
                    <a:schemeClr val="tx1"/>
                  </a:gs>
                </a:gsLst>
                <a:lin ang="5400000" scaled="0"/>
              </a:gradFill>
              <a:latin typeface="Segoe UI Light" pitchFamily="34" charset="0"/>
            </a:endParaRPr>
          </a:p>
        </p:txBody>
      </p:sp>
      <p:sp>
        <p:nvSpPr>
          <p:cNvPr id="7" name="TextBox 6"/>
          <p:cNvSpPr txBox="1"/>
          <p:nvPr/>
        </p:nvSpPr>
        <p:spPr>
          <a:xfrm>
            <a:off x="602947" y="3546927"/>
            <a:ext cx="6307316" cy="615553"/>
          </a:xfrm>
          <a:prstGeom prst="rect">
            <a:avLst/>
          </a:prstGeom>
          <a:noFill/>
        </p:spPr>
        <p:txBody>
          <a:bodyPr wrap="none" lIns="0" tIns="0" rIns="0" bIns="0" rtlCol="0">
            <a:spAutoFit/>
          </a:bodyPr>
          <a:lstStyle/>
          <a:p>
            <a:r>
              <a:rPr lang="en-US" sz="4000" dirty="0">
                <a:gradFill>
                  <a:gsLst>
                    <a:gs pos="0">
                      <a:schemeClr val="tx1"/>
                    </a:gs>
                    <a:gs pos="86000">
                      <a:schemeClr val="tx1"/>
                    </a:gs>
                  </a:gsLst>
                  <a:lin ang="5400000" scaled="0"/>
                </a:gradFill>
                <a:latin typeface="Segoe UI Light" pitchFamily="34" charset="0"/>
              </a:rPr>
              <a:t>Hack up different approaches</a:t>
            </a:r>
          </a:p>
        </p:txBody>
      </p:sp>
      <p:sp>
        <p:nvSpPr>
          <p:cNvPr id="8" name="TextBox 7"/>
          <p:cNvSpPr txBox="1"/>
          <p:nvPr/>
        </p:nvSpPr>
        <p:spPr>
          <a:xfrm>
            <a:off x="602947" y="4438468"/>
            <a:ext cx="8286523"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Be explicit – don’t repeat past mistakes</a:t>
            </a:r>
            <a:endParaRPr lang="en-US" sz="4000" dirty="0" smtClean="0">
              <a:gradFill>
                <a:gsLst>
                  <a:gs pos="0">
                    <a:schemeClr val="tx1"/>
                  </a:gs>
                  <a:gs pos="86000">
                    <a:schemeClr val="tx1"/>
                  </a:gs>
                </a:gsLst>
                <a:lin ang="5400000" scaled="0"/>
              </a:gradFill>
              <a:latin typeface="Segoe UI Light" pitchFamily="34" charset="0"/>
            </a:endParaRP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a:t>
            </a:r>
            <a:r>
              <a:rPr lang="en-US" sz="2000" dirty="0" err="1" smtClean="0">
                <a:gradFill>
                  <a:gsLst>
                    <a:gs pos="0">
                      <a:schemeClr val="tx1"/>
                    </a:gs>
                    <a:gs pos="86000">
                      <a:schemeClr val="tx1"/>
                    </a:gs>
                  </a:gsLst>
                  <a:lin ang="5400000" scaled="0"/>
                </a:gradFill>
                <a:latin typeface="Segoe UI Light" pitchFamily="34" charset="0"/>
              </a:rPr>
              <a:t>S</a:t>
            </a:r>
            <a:r>
              <a:rPr lang="en-US" sz="2000" dirty="0" err="1" smtClean="0">
                <a:gradFill>
                  <a:gsLst>
                    <a:gs pos="0">
                      <a:schemeClr val="tx1"/>
                    </a:gs>
                    <a:gs pos="86000">
                      <a:schemeClr val="tx1"/>
                    </a:gs>
                  </a:gsLst>
                  <a:lin ang="5400000" scaled="0"/>
                </a:gradFill>
                <a:latin typeface="Segoe UI Light" pitchFamily="34" charset="0"/>
              </a:rPr>
              <a:t>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26108396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ato_screenshot.png"/>
          <p:cNvPicPr>
            <a:picLocks noChangeAspect="1"/>
          </p:cNvPicPr>
          <p:nvPr/>
        </p:nvPicPr>
        <p:blipFill rotWithShape="1">
          <a:blip r:embed="rId2">
            <a:extLst>
              <a:ext uri="{28A0092B-C50C-407E-A947-70E740481C1C}">
                <a14:useLocalDpi xmlns:a14="http://schemas.microsoft.com/office/drawing/2010/main" val="0"/>
              </a:ext>
            </a:extLst>
          </a:blip>
          <a:srcRect l="1925" t="21876" r="50270"/>
          <a:stretch/>
        </p:blipFill>
        <p:spPr>
          <a:xfrm>
            <a:off x="6003810" y="1090375"/>
            <a:ext cx="5734408" cy="5222577"/>
          </a:xfrm>
          <a:prstGeom prst="rect">
            <a:avLst/>
          </a:prstGeom>
        </p:spPr>
      </p:pic>
      <p:sp>
        <p:nvSpPr>
          <p:cNvPr id="3" name="TextBox 2"/>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a:t>
            </a:r>
            <a:r>
              <a:rPr lang="en-US" sz="2000" dirty="0" err="1" smtClean="0">
                <a:gradFill>
                  <a:gsLst>
                    <a:gs pos="0">
                      <a:schemeClr val="tx1"/>
                    </a:gs>
                    <a:gs pos="86000">
                      <a:schemeClr val="tx1"/>
                    </a:gs>
                  </a:gsLst>
                  <a:lin ang="5400000" scaled="0"/>
                </a:gradFill>
                <a:latin typeface="Segoe UI Light" pitchFamily="34" charset="0"/>
              </a:rPr>
              <a:t>S</a:t>
            </a:r>
            <a:r>
              <a:rPr lang="en-US" sz="2000" dirty="0" err="1" smtClean="0">
                <a:gradFill>
                  <a:gsLst>
                    <a:gs pos="0">
                      <a:schemeClr val="tx1"/>
                    </a:gs>
                    <a:gs pos="86000">
                      <a:schemeClr val="tx1"/>
                    </a:gs>
                  </a:gsLst>
                  <a:lin ang="5400000" scaled="0"/>
                </a:gradFill>
                <a:latin typeface="Segoe UI Light" pitchFamily="34" charset="0"/>
              </a:rPr>
              <a:t>ugendran</a:t>
            </a:r>
            <a:endParaRPr lang="en-US" sz="2000" dirty="0" smtClean="0">
              <a:gradFill>
                <a:gsLst>
                  <a:gs pos="0">
                    <a:schemeClr val="tx1"/>
                  </a:gs>
                  <a:gs pos="86000">
                    <a:schemeClr val="tx1"/>
                  </a:gs>
                </a:gsLst>
                <a:lin ang="5400000" scaled="0"/>
              </a:gradFill>
              <a:latin typeface="Segoe UI Light" pitchFamily="34" charset="0"/>
            </a:endParaRPr>
          </a:p>
        </p:txBody>
      </p:sp>
      <p:sp>
        <p:nvSpPr>
          <p:cNvPr id="4" name="Rectangle 3"/>
          <p:cNvSpPr txBox="1">
            <a:spLocks noChangeArrowheads="1"/>
          </p:cNvSpPr>
          <p:nvPr/>
        </p:nvSpPr>
        <p:spPr>
          <a:xfrm>
            <a:off x="512763" y="4041437"/>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Plato</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5" name="TextBox 4"/>
          <p:cNvSpPr txBox="1"/>
          <p:nvPr/>
        </p:nvSpPr>
        <p:spPr>
          <a:xfrm>
            <a:off x="525977" y="4913116"/>
            <a:ext cx="2156690" cy="738664"/>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latin typeface="Segoe UI Light" pitchFamily="34" charset="0"/>
              </a:rPr>
              <a:t>http://</a:t>
            </a:r>
            <a:r>
              <a:rPr lang="en-US" sz="2400" dirty="0" err="1">
                <a:gradFill>
                  <a:gsLst>
                    <a:gs pos="0">
                      <a:schemeClr val="tx1"/>
                    </a:gs>
                    <a:gs pos="86000">
                      <a:schemeClr val="tx1"/>
                    </a:gs>
                  </a:gsLst>
                  <a:lin ang="5400000" scaled="0"/>
                </a:gradFill>
                <a:latin typeface="Segoe UI Light" pitchFamily="34" charset="0"/>
              </a:rPr>
              <a:t>platojs.org</a:t>
            </a:r>
            <a:endParaRPr lang="en-US" sz="2400" dirty="0">
              <a:gradFill>
                <a:gsLst>
                  <a:gs pos="0">
                    <a:schemeClr val="tx1"/>
                  </a:gs>
                  <a:gs pos="86000">
                    <a:schemeClr val="tx1"/>
                  </a:gs>
                </a:gsLst>
                <a:lin ang="5400000" scaled="0"/>
              </a:gradFill>
              <a:latin typeface="Segoe UI Light" pitchFamily="34" charset="0"/>
            </a:endParaRPr>
          </a:p>
          <a:p>
            <a:endParaRPr lang="en-US" sz="2400" dirty="0" err="1"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140615915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Keep the team in the loop</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6127980"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Get feedback before starting</a:t>
            </a:r>
            <a:endParaRPr lang="en-US" sz="4000" dirty="0" smtClean="0">
              <a:gradFill>
                <a:gsLst>
                  <a:gs pos="0">
                    <a:schemeClr val="tx1"/>
                  </a:gs>
                  <a:gs pos="86000">
                    <a:schemeClr val="tx1"/>
                  </a:gs>
                </a:gsLst>
                <a:lin ang="5400000" scaled="0"/>
              </a:gradFill>
              <a:latin typeface="Segoe UI Light" pitchFamily="34" charset="0"/>
            </a:endParaRPr>
          </a:p>
        </p:txBody>
      </p:sp>
      <p:sp>
        <p:nvSpPr>
          <p:cNvPr id="7" name="TextBox 6"/>
          <p:cNvSpPr txBox="1"/>
          <p:nvPr/>
        </p:nvSpPr>
        <p:spPr>
          <a:xfrm>
            <a:off x="602947" y="3546927"/>
            <a:ext cx="7919085"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Share the spec and answer questions</a:t>
            </a:r>
            <a:endParaRPr lang="en-US" sz="4000" dirty="0">
              <a:gradFill>
                <a:gsLst>
                  <a:gs pos="0">
                    <a:schemeClr val="tx1"/>
                  </a:gs>
                  <a:gs pos="86000">
                    <a:schemeClr val="tx1"/>
                  </a:gs>
                </a:gsLst>
                <a:lin ang="5400000" scaled="0"/>
              </a:gradFill>
              <a:latin typeface="Segoe UI Light" pitchFamily="34" charset="0"/>
            </a:endParaRPr>
          </a:p>
        </p:txBody>
      </p:sp>
      <p:sp>
        <p:nvSpPr>
          <p:cNvPr id="8" name="TextBox 7"/>
          <p:cNvSpPr txBox="1"/>
          <p:nvPr/>
        </p:nvSpPr>
        <p:spPr>
          <a:xfrm>
            <a:off x="602947" y="4438468"/>
            <a:ext cx="8890405"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Everyone should understand the changes</a:t>
            </a:r>
            <a:endParaRPr lang="en-US" sz="4000" dirty="0" smtClean="0">
              <a:gradFill>
                <a:gsLst>
                  <a:gs pos="0">
                    <a:schemeClr val="tx1"/>
                  </a:gs>
                  <a:gs pos="86000">
                    <a:schemeClr val="tx1"/>
                  </a:gs>
                </a:gsLst>
                <a:lin ang="5400000" scaled="0"/>
              </a:gradFill>
              <a:latin typeface="Segoe UI Light" pitchFamily="34" charset="0"/>
            </a:endParaRP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a:t>
            </a:r>
            <a:r>
              <a:rPr lang="en-US" sz="2000" dirty="0" err="1" smtClean="0">
                <a:gradFill>
                  <a:gsLst>
                    <a:gs pos="0">
                      <a:schemeClr val="tx1"/>
                    </a:gs>
                    <a:gs pos="86000">
                      <a:schemeClr val="tx1"/>
                    </a:gs>
                  </a:gsLst>
                  <a:lin ang="5400000" scaled="0"/>
                </a:gradFill>
                <a:latin typeface="Segoe UI Light" pitchFamily="34" charset="0"/>
              </a:rPr>
              <a:t>S</a:t>
            </a:r>
            <a:r>
              <a:rPr lang="en-US" sz="2000" dirty="0" err="1" smtClean="0">
                <a:gradFill>
                  <a:gsLst>
                    <a:gs pos="0">
                      <a:schemeClr val="tx1"/>
                    </a:gs>
                    <a:gs pos="86000">
                      <a:schemeClr val="tx1"/>
                    </a:gs>
                  </a:gsLst>
                  <a:lin ang="5400000" scaled="0"/>
                </a:gradFill>
                <a:latin typeface="Segoe UI Light" pitchFamily="34" charset="0"/>
              </a:rPr>
              <a:t>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1408341408"/>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When is the project finished?</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4560794"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Don’t let scope creep</a:t>
            </a:r>
            <a:endParaRPr lang="en-US" sz="4000" dirty="0" smtClean="0">
              <a:gradFill>
                <a:gsLst>
                  <a:gs pos="0">
                    <a:schemeClr val="tx1"/>
                  </a:gs>
                  <a:gs pos="86000">
                    <a:schemeClr val="tx1"/>
                  </a:gs>
                </a:gsLst>
                <a:lin ang="5400000" scaled="0"/>
              </a:gradFill>
              <a:latin typeface="Segoe UI Light" pitchFamily="34" charset="0"/>
            </a:endParaRPr>
          </a:p>
        </p:txBody>
      </p:sp>
      <p:sp>
        <p:nvSpPr>
          <p:cNvPr id="7" name="TextBox 6"/>
          <p:cNvSpPr txBox="1"/>
          <p:nvPr/>
        </p:nvSpPr>
        <p:spPr>
          <a:xfrm>
            <a:off x="602947" y="3546927"/>
            <a:ext cx="6910696"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There will be diminishing returns</a:t>
            </a:r>
            <a:endParaRPr lang="en-US" sz="4000" dirty="0">
              <a:gradFill>
                <a:gsLst>
                  <a:gs pos="0">
                    <a:schemeClr val="tx1"/>
                  </a:gs>
                  <a:gs pos="86000">
                    <a:schemeClr val="tx1"/>
                  </a:gs>
                </a:gsLst>
                <a:lin ang="5400000" scaled="0"/>
              </a:gradFill>
              <a:latin typeface="Segoe UI Light" pitchFamily="34" charset="0"/>
            </a:endParaRPr>
          </a:p>
        </p:txBody>
      </p:sp>
      <p:sp>
        <p:nvSpPr>
          <p:cNvPr id="8" name="TextBox 7"/>
          <p:cNvSpPr txBox="1"/>
          <p:nvPr/>
        </p:nvSpPr>
        <p:spPr>
          <a:xfrm>
            <a:off x="602947" y="4438468"/>
            <a:ext cx="5302684"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Remove the feature gate</a:t>
            </a:r>
            <a:endParaRPr lang="en-US" sz="4000" dirty="0" smtClean="0">
              <a:gradFill>
                <a:gsLst>
                  <a:gs pos="0">
                    <a:schemeClr val="tx1"/>
                  </a:gs>
                  <a:gs pos="86000">
                    <a:schemeClr val="tx1"/>
                  </a:gs>
                </a:gsLst>
                <a:lin ang="5400000" scaled="0"/>
              </a:gradFill>
              <a:latin typeface="Segoe UI Light" pitchFamily="34" charset="0"/>
            </a:endParaRP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a:t>
            </a:r>
            <a:r>
              <a:rPr lang="en-US" sz="2000" dirty="0" err="1" smtClean="0">
                <a:gradFill>
                  <a:gsLst>
                    <a:gs pos="0">
                      <a:schemeClr val="tx1"/>
                    </a:gs>
                    <a:gs pos="86000">
                      <a:schemeClr val="tx1"/>
                    </a:gs>
                  </a:gsLst>
                  <a:lin ang="5400000" scaled="0"/>
                </a:gradFill>
                <a:latin typeface="Segoe UI Light" pitchFamily="34" charset="0"/>
              </a:rPr>
              <a:t>S</a:t>
            </a:r>
            <a:r>
              <a:rPr lang="en-US" sz="2000" dirty="0" err="1" smtClean="0">
                <a:gradFill>
                  <a:gsLst>
                    <a:gs pos="0">
                      <a:schemeClr val="tx1"/>
                    </a:gs>
                    <a:gs pos="86000">
                      <a:schemeClr val="tx1"/>
                    </a:gs>
                  </a:gsLst>
                  <a:lin ang="5400000" scaled="0"/>
                </a:gradFill>
                <a:latin typeface="Segoe UI Light" pitchFamily="34" charset="0"/>
              </a:rPr>
              <a:t>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161150816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Avoid the long tail of bugs</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9086021"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Release early and have the team find bugs</a:t>
            </a:r>
            <a:endParaRPr lang="en-US" sz="4000" dirty="0" smtClean="0">
              <a:gradFill>
                <a:gsLst>
                  <a:gs pos="0">
                    <a:schemeClr val="tx1"/>
                  </a:gs>
                  <a:gs pos="86000">
                    <a:schemeClr val="tx1"/>
                  </a:gs>
                </a:gsLst>
                <a:lin ang="5400000" scaled="0"/>
              </a:gradFill>
              <a:latin typeface="Segoe UI Light" pitchFamily="34" charset="0"/>
            </a:endParaRPr>
          </a:p>
        </p:txBody>
      </p:sp>
      <p:sp>
        <p:nvSpPr>
          <p:cNvPr id="7" name="TextBox 6"/>
          <p:cNvSpPr txBox="1"/>
          <p:nvPr/>
        </p:nvSpPr>
        <p:spPr>
          <a:xfrm>
            <a:off x="602947" y="3546927"/>
            <a:ext cx="9249577"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The AB test system lets us test on Microsoft</a:t>
            </a:r>
            <a:endParaRPr lang="en-US" sz="4000" dirty="0">
              <a:gradFill>
                <a:gsLst>
                  <a:gs pos="0">
                    <a:schemeClr val="tx1"/>
                  </a:gs>
                  <a:gs pos="86000">
                    <a:schemeClr val="tx1"/>
                  </a:gs>
                </a:gsLst>
                <a:lin ang="5400000" scaled="0"/>
              </a:gradFill>
              <a:latin typeface="Segoe UI Light" pitchFamily="34" charset="0"/>
            </a:endParaRPr>
          </a:p>
        </p:txBody>
      </p:sp>
      <p:sp>
        <p:nvSpPr>
          <p:cNvPr id="8" name="TextBox 7"/>
          <p:cNvSpPr txBox="1"/>
          <p:nvPr/>
        </p:nvSpPr>
        <p:spPr>
          <a:xfrm>
            <a:off x="602947" y="4438468"/>
            <a:ext cx="7882015"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Found features we didn’t account for</a:t>
            </a:r>
            <a:endParaRPr lang="en-US" sz="4000" dirty="0" smtClean="0">
              <a:gradFill>
                <a:gsLst>
                  <a:gs pos="0">
                    <a:schemeClr val="tx1"/>
                  </a:gs>
                  <a:gs pos="86000">
                    <a:schemeClr val="tx1"/>
                  </a:gs>
                </a:gsLst>
                <a:lin ang="5400000" scaled="0"/>
              </a:gradFill>
              <a:latin typeface="Segoe UI Light" pitchFamily="34" charset="0"/>
            </a:endParaRP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a:t>
            </a:r>
            <a:r>
              <a:rPr lang="en-US" sz="2000" dirty="0" err="1" smtClean="0">
                <a:gradFill>
                  <a:gsLst>
                    <a:gs pos="0">
                      <a:schemeClr val="tx1"/>
                    </a:gs>
                    <a:gs pos="86000">
                      <a:schemeClr val="tx1"/>
                    </a:gs>
                  </a:gsLst>
                  <a:lin ang="5400000" scaled="0"/>
                </a:gradFill>
                <a:latin typeface="Segoe UI Light" pitchFamily="34" charset="0"/>
              </a:rPr>
              <a:t>S</a:t>
            </a:r>
            <a:r>
              <a:rPr lang="en-US" sz="2000" dirty="0" err="1" smtClean="0">
                <a:gradFill>
                  <a:gsLst>
                    <a:gs pos="0">
                      <a:schemeClr val="tx1"/>
                    </a:gs>
                    <a:gs pos="86000">
                      <a:schemeClr val="tx1"/>
                    </a:gs>
                  </a:gsLst>
                  <a:lin ang="5400000" scaled="0"/>
                </a:gradFill>
                <a:latin typeface="Segoe UI Light" pitchFamily="34" charset="0"/>
              </a:rPr>
              <a:t>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157311519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Future Works?</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8404995"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Write down the things outside of scope</a:t>
            </a:r>
            <a:endParaRPr lang="en-US" sz="4000" dirty="0" smtClean="0">
              <a:gradFill>
                <a:gsLst>
                  <a:gs pos="0">
                    <a:schemeClr val="tx1"/>
                  </a:gs>
                  <a:gs pos="86000">
                    <a:schemeClr val="tx1"/>
                  </a:gs>
                </a:gsLst>
                <a:lin ang="5400000" scaled="0"/>
              </a:gradFill>
              <a:latin typeface="Segoe UI Light" pitchFamily="34" charset="0"/>
            </a:endParaRPr>
          </a:p>
        </p:txBody>
      </p:sp>
      <p:sp>
        <p:nvSpPr>
          <p:cNvPr id="7" name="TextBox 6"/>
          <p:cNvSpPr txBox="1"/>
          <p:nvPr/>
        </p:nvSpPr>
        <p:spPr>
          <a:xfrm>
            <a:off x="602947" y="3546927"/>
            <a:ext cx="6499676"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Will there be a phase 2 and 3?</a:t>
            </a:r>
            <a:endParaRPr lang="en-US" sz="4000" dirty="0">
              <a:gradFill>
                <a:gsLst>
                  <a:gs pos="0">
                    <a:schemeClr val="tx1"/>
                  </a:gs>
                  <a:gs pos="86000">
                    <a:schemeClr val="tx1"/>
                  </a:gs>
                </a:gsLst>
                <a:lin ang="5400000" scaled="0"/>
              </a:gradFill>
              <a:latin typeface="Segoe UI Light" pitchFamily="34" charset="0"/>
            </a:endParaRPr>
          </a:p>
        </p:txBody>
      </p:sp>
      <p:sp>
        <p:nvSpPr>
          <p:cNvPr id="8" name="TextBox 7"/>
          <p:cNvSpPr txBox="1"/>
          <p:nvPr/>
        </p:nvSpPr>
        <p:spPr>
          <a:xfrm>
            <a:off x="602947" y="4438468"/>
            <a:ext cx="6346890"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Give other teams a head start</a:t>
            </a:r>
            <a:endParaRPr lang="en-US" sz="4000" dirty="0" smtClean="0">
              <a:gradFill>
                <a:gsLst>
                  <a:gs pos="0">
                    <a:schemeClr val="tx1"/>
                  </a:gs>
                  <a:gs pos="86000">
                    <a:schemeClr val="tx1"/>
                  </a:gs>
                </a:gsLst>
                <a:lin ang="5400000" scaled="0"/>
              </a:gradFill>
              <a:latin typeface="Segoe UI Light" pitchFamily="34" charset="0"/>
            </a:endParaRP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a:t>
            </a:r>
            <a:r>
              <a:rPr lang="en-US" sz="2000" dirty="0" err="1" smtClean="0">
                <a:gradFill>
                  <a:gsLst>
                    <a:gs pos="0">
                      <a:schemeClr val="tx1"/>
                    </a:gs>
                    <a:gs pos="86000">
                      <a:schemeClr val="tx1"/>
                    </a:gs>
                  </a:gsLst>
                  <a:lin ang="5400000" scaled="0"/>
                </a:gradFill>
                <a:latin typeface="Segoe UI Light" pitchFamily="34" charset="0"/>
              </a:rPr>
              <a:t>S</a:t>
            </a:r>
            <a:r>
              <a:rPr lang="en-US" sz="2000" dirty="0" err="1" smtClean="0">
                <a:gradFill>
                  <a:gsLst>
                    <a:gs pos="0">
                      <a:schemeClr val="tx1"/>
                    </a:gs>
                    <a:gs pos="86000">
                      <a:schemeClr val="tx1"/>
                    </a:gs>
                  </a:gsLst>
                  <a:lin ang="5400000" scaled="0"/>
                </a:gradFill>
                <a:latin typeface="Segoe UI Light" pitchFamily="34" charset="0"/>
              </a:rPr>
              <a:t>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281207600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Before and After</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3043952"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40% less code</a:t>
            </a:r>
            <a:endParaRPr lang="en-US" sz="4000" dirty="0" smtClean="0">
              <a:gradFill>
                <a:gsLst>
                  <a:gs pos="0">
                    <a:schemeClr val="tx1"/>
                  </a:gs>
                  <a:gs pos="86000">
                    <a:schemeClr val="tx1"/>
                  </a:gs>
                </a:gsLst>
                <a:lin ang="5400000" scaled="0"/>
              </a:gradFill>
              <a:latin typeface="Segoe UI Light" pitchFamily="34" charset="0"/>
            </a:endParaRPr>
          </a:p>
        </p:txBody>
      </p:sp>
      <p:sp>
        <p:nvSpPr>
          <p:cNvPr id="7" name="TextBox 6"/>
          <p:cNvSpPr txBox="1"/>
          <p:nvPr/>
        </p:nvSpPr>
        <p:spPr>
          <a:xfrm>
            <a:off x="602947" y="3546927"/>
            <a:ext cx="7332486" cy="615553"/>
          </a:xfrm>
          <a:prstGeom prst="rect">
            <a:avLst/>
          </a:prstGeom>
          <a:noFill/>
        </p:spPr>
        <p:txBody>
          <a:bodyPr wrap="none" lIns="0" tIns="0" rIns="0" bIns="0" rtlCol="0">
            <a:spAutoFit/>
          </a:bodyPr>
          <a:lstStyle/>
          <a:p>
            <a:r>
              <a:rPr lang="en-US" sz="4000" dirty="0">
                <a:gradFill>
                  <a:gsLst>
                    <a:gs pos="0">
                      <a:schemeClr val="tx1"/>
                    </a:gs>
                    <a:gs pos="86000">
                      <a:schemeClr val="tx1"/>
                    </a:gs>
                  </a:gsLst>
                  <a:lin ang="5400000" scaled="0"/>
                </a:gradFill>
                <a:latin typeface="Segoe UI Light" pitchFamily="34" charset="0"/>
              </a:rPr>
              <a:t>Removed </a:t>
            </a:r>
            <a:r>
              <a:rPr lang="en-US" sz="4000" dirty="0" smtClean="0">
                <a:gradFill>
                  <a:gsLst>
                    <a:gs pos="0">
                      <a:schemeClr val="tx1"/>
                    </a:gs>
                    <a:gs pos="86000">
                      <a:schemeClr val="tx1"/>
                    </a:gs>
                  </a:gsLst>
                  <a:lin ang="5400000" scaled="0"/>
                </a:gradFill>
                <a:latin typeface="Segoe UI Light" pitchFamily="34" charset="0"/>
              </a:rPr>
              <a:t>asynchronous rendering</a:t>
            </a:r>
            <a:endParaRPr lang="en-US" sz="4000" dirty="0">
              <a:gradFill>
                <a:gsLst>
                  <a:gs pos="0">
                    <a:schemeClr val="tx1"/>
                  </a:gs>
                  <a:gs pos="86000">
                    <a:schemeClr val="tx1"/>
                  </a:gs>
                </a:gsLst>
                <a:lin ang="5400000" scaled="0"/>
              </a:gradFill>
              <a:latin typeface="Segoe UI Light" pitchFamily="34" charset="0"/>
            </a:endParaRPr>
          </a:p>
        </p:txBody>
      </p:sp>
      <p:sp>
        <p:nvSpPr>
          <p:cNvPr id="8" name="TextBox 7"/>
          <p:cNvSpPr txBox="1"/>
          <p:nvPr/>
        </p:nvSpPr>
        <p:spPr>
          <a:xfrm>
            <a:off x="602947" y="4438468"/>
            <a:ext cx="7730231"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Positive feedback from feed projects</a:t>
            </a:r>
            <a:endParaRPr lang="en-US" sz="4000" dirty="0" smtClean="0">
              <a:gradFill>
                <a:gsLst>
                  <a:gs pos="0">
                    <a:schemeClr val="tx1"/>
                  </a:gs>
                  <a:gs pos="86000">
                    <a:schemeClr val="tx1"/>
                  </a:gs>
                </a:gsLst>
                <a:lin ang="5400000" scaled="0"/>
              </a:gradFill>
              <a:latin typeface="Segoe UI Light" pitchFamily="34" charset="0"/>
            </a:endParaRP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a:t>
            </a:r>
            <a:r>
              <a:rPr lang="en-US" sz="2000" dirty="0" err="1" smtClean="0">
                <a:gradFill>
                  <a:gsLst>
                    <a:gs pos="0">
                      <a:schemeClr val="tx1"/>
                    </a:gs>
                    <a:gs pos="86000">
                      <a:schemeClr val="tx1"/>
                    </a:gs>
                  </a:gsLst>
                  <a:lin ang="5400000" scaled="0"/>
                </a:gradFill>
                <a:latin typeface="Segoe UI Light" pitchFamily="34" charset="0"/>
              </a:rPr>
              <a:t>S</a:t>
            </a:r>
            <a:r>
              <a:rPr lang="en-US" sz="2000" dirty="0" err="1" smtClean="0">
                <a:gradFill>
                  <a:gsLst>
                    <a:gs pos="0">
                      <a:schemeClr val="tx1"/>
                    </a:gs>
                    <a:gs pos="86000">
                      <a:schemeClr val="tx1"/>
                    </a:gs>
                  </a:gsLst>
                  <a:lin ang="5400000" scaled="0"/>
                </a:gradFill>
                <a:latin typeface="Segoe UI Light" pitchFamily="34" charset="0"/>
              </a:rPr>
              <a:t>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562965608"/>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val="2791503410"/>
              </p:ext>
            </p:extLst>
          </p:nvPr>
        </p:nvGraphicFramePr>
        <p:xfrm>
          <a:off x="423347" y="1500869"/>
          <a:ext cx="11379016" cy="4784824"/>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3"/>
          <p:cNvSpPr txBox="1">
            <a:spLocks noChangeArrowheads="1"/>
          </p:cNvSpPr>
          <p:nvPr/>
        </p:nvSpPr>
        <p:spPr>
          <a:xfrm>
            <a:off x="371648" y="462428"/>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One more Thing</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4" name="Line Callout 1 3"/>
          <p:cNvSpPr/>
          <p:nvPr/>
        </p:nvSpPr>
        <p:spPr>
          <a:xfrm>
            <a:off x="8668406" y="3851102"/>
            <a:ext cx="1497470" cy="708667"/>
          </a:xfrm>
          <a:prstGeom prst="borderCallout1">
            <a:avLst/>
          </a:prstGeom>
          <a:solidFill>
            <a:schemeClr val="bg1"/>
          </a:solidFill>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solidFill>
                  <a:schemeClr val="tx1"/>
                </a:solidFill>
                <a:latin typeface="Segoe Pro SemiLight"/>
                <a:cs typeface="Segoe Pro SemiLight"/>
              </a:rPr>
              <a:t>Released to all users</a:t>
            </a:r>
            <a:endParaRPr lang="en-US" dirty="0">
              <a:solidFill>
                <a:schemeClr val="tx1"/>
              </a:solidFill>
              <a:latin typeface="Segoe Pro SemiLight"/>
              <a:cs typeface="Segoe Pro SemiLight"/>
            </a:endParaRPr>
          </a:p>
        </p:txBody>
      </p:sp>
      <p:sp>
        <p:nvSpPr>
          <p:cNvPr id="5" name="TextBox 4"/>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a:t>
            </a:r>
            <a:r>
              <a:rPr lang="en-US" sz="2000" dirty="0" err="1" smtClean="0">
                <a:gradFill>
                  <a:gsLst>
                    <a:gs pos="0">
                      <a:schemeClr val="tx1"/>
                    </a:gs>
                    <a:gs pos="86000">
                      <a:schemeClr val="tx1"/>
                    </a:gs>
                  </a:gsLst>
                  <a:lin ang="5400000" scaled="0"/>
                </a:gradFill>
                <a:latin typeface="Segoe UI Light" pitchFamily="34" charset="0"/>
              </a:rPr>
              <a:t>S</a:t>
            </a:r>
            <a:r>
              <a:rPr lang="en-US" sz="2000" dirty="0" err="1" smtClean="0">
                <a:gradFill>
                  <a:gsLst>
                    <a:gs pos="0">
                      <a:schemeClr val="tx1"/>
                    </a:gs>
                    <a:gs pos="86000">
                      <a:schemeClr val="tx1"/>
                    </a:gs>
                  </a:gsLst>
                  <a:lin ang="5400000" scaled="0"/>
                </a:gradFill>
                <a:latin typeface="Segoe UI Light" pitchFamily="34" charset="0"/>
              </a:rPr>
              <a:t>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326080328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Yamme</a:t>
            </a:r>
            <a:r>
              <a:rPr lang="en-US" sz="6000" spc="-100" dirty="0" smtClean="0">
                <a:ln w="3175">
                  <a:noFill/>
                </a:ln>
                <a:gradFill>
                  <a:gsLst>
                    <a:gs pos="96667">
                      <a:srgbClr val="FFFFFF"/>
                    </a:gs>
                    <a:gs pos="90000">
                      <a:srgbClr val="FFFFFF"/>
                    </a:gs>
                  </a:gsLst>
                  <a:lin ang="5400000" scaled="0"/>
                </a:gradFill>
                <a:latin typeface="+mj-lt"/>
                <a:cs typeface="Arial" charset="0"/>
              </a:rPr>
              <a:t>r Frontend is a busy place</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6126477"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24 Engineers across 3 offices</a:t>
            </a:r>
            <a:endParaRPr lang="en-US" sz="4000" dirty="0" smtClean="0">
              <a:gradFill>
                <a:gsLst>
                  <a:gs pos="0">
                    <a:schemeClr val="tx1"/>
                  </a:gs>
                  <a:gs pos="86000">
                    <a:schemeClr val="tx1"/>
                  </a:gs>
                </a:gsLst>
                <a:lin ang="5400000" scaled="0"/>
              </a:gradFill>
              <a:latin typeface="Segoe UI Light" pitchFamily="34" charset="0"/>
            </a:endParaRPr>
          </a:p>
        </p:txBody>
      </p:sp>
      <p:sp>
        <p:nvSpPr>
          <p:cNvPr id="7" name="TextBox 6"/>
          <p:cNvSpPr txBox="1"/>
          <p:nvPr/>
        </p:nvSpPr>
        <p:spPr>
          <a:xfrm>
            <a:off x="602947" y="3546927"/>
            <a:ext cx="5695920"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5 years of experimentation</a:t>
            </a:r>
            <a:endParaRPr lang="en-US" sz="4000" dirty="0" smtClean="0">
              <a:gradFill>
                <a:gsLst>
                  <a:gs pos="0">
                    <a:schemeClr val="tx1"/>
                  </a:gs>
                  <a:gs pos="86000">
                    <a:schemeClr val="tx1"/>
                  </a:gs>
                </a:gsLst>
                <a:lin ang="5400000" scaled="0"/>
              </a:gradFill>
              <a:latin typeface="Segoe UI Light" pitchFamily="34" charset="0"/>
            </a:endParaRPr>
          </a:p>
        </p:txBody>
      </p:sp>
      <p:sp>
        <p:nvSpPr>
          <p:cNvPr id="8" name="TextBox 7"/>
          <p:cNvSpPr txBox="1"/>
          <p:nvPr/>
        </p:nvSpPr>
        <p:spPr>
          <a:xfrm>
            <a:off x="602947" y="4438468"/>
            <a:ext cx="9376816"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Mix of open source and custom frameworks</a:t>
            </a:r>
            <a:endParaRPr lang="en-US" sz="4000" dirty="0" smtClean="0">
              <a:gradFill>
                <a:gsLst>
                  <a:gs pos="0">
                    <a:schemeClr val="tx1"/>
                  </a:gs>
                  <a:gs pos="86000">
                    <a:schemeClr val="tx1"/>
                  </a:gs>
                </a:gsLst>
                <a:lin ang="5400000" scaled="0"/>
              </a:gradFill>
              <a:latin typeface="Segoe UI Light" pitchFamily="34" charset="0"/>
            </a:endParaRP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a:t>
            </a:r>
            <a:r>
              <a:rPr lang="en-US" sz="2000" dirty="0" err="1" smtClean="0">
                <a:gradFill>
                  <a:gsLst>
                    <a:gs pos="0">
                      <a:schemeClr val="tx1"/>
                    </a:gs>
                    <a:gs pos="86000">
                      <a:schemeClr val="tx1"/>
                    </a:gs>
                  </a:gsLst>
                  <a:lin ang="5400000" scaled="0"/>
                </a:gradFill>
                <a:latin typeface="Segoe UI Light" pitchFamily="34" charset="0"/>
              </a:rPr>
              <a:t>S</a:t>
            </a:r>
            <a:r>
              <a:rPr lang="en-US" sz="2000" dirty="0" err="1" smtClean="0">
                <a:gradFill>
                  <a:gsLst>
                    <a:gs pos="0">
                      <a:schemeClr val="tx1"/>
                    </a:gs>
                    <a:gs pos="86000">
                      <a:schemeClr val="tx1"/>
                    </a:gs>
                  </a:gsLst>
                  <a:lin ang="5400000" scaled="0"/>
                </a:gradFill>
                <a:latin typeface="Segoe UI Light" pitchFamily="34" charset="0"/>
              </a:rPr>
              <a:t>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3313013198"/>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Refactoring the Thread List</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6059852"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Core component of Yammer</a:t>
            </a:r>
            <a:endParaRPr lang="en-US" sz="4000" dirty="0" smtClean="0">
              <a:gradFill>
                <a:gsLst>
                  <a:gs pos="0">
                    <a:schemeClr val="tx1"/>
                  </a:gs>
                  <a:gs pos="86000">
                    <a:schemeClr val="tx1"/>
                  </a:gs>
                </a:gsLst>
                <a:lin ang="5400000" scaled="0"/>
              </a:gradFill>
              <a:latin typeface="Segoe UI Light" pitchFamily="34" charset="0"/>
            </a:endParaRPr>
          </a:p>
        </p:txBody>
      </p:sp>
      <p:sp>
        <p:nvSpPr>
          <p:cNvPr id="7" name="TextBox 6"/>
          <p:cNvSpPr txBox="1"/>
          <p:nvPr/>
        </p:nvSpPr>
        <p:spPr>
          <a:xfrm>
            <a:off x="602947" y="3546927"/>
            <a:ext cx="8892909"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Had the most amount of experimentation</a:t>
            </a:r>
            <a:endParaRPr lang="en-US" sz="4000" dirty="0" smtClean="0">
              <a:gradFill>
                <a:gsLst>
                  <a:gs pos="0">
                    <a:schemeClr val="tx1"/>
                  </a:gs>
                  <a:gs pos="86000">
                    <a:schemeClr val="tx1"/>
                  </a:gs>
                </a:gsLst>
                <a:lin ang="5400000" scaled="0"/>
              </a:gradFill>
              <a:latin typeface="Segoe UI Light" pitchFamily="34" charset="0"/>
            </a:endParaRPr>
          </a:p>
        </p:txBody>
      </p:sp>
      <p:sp>
        <p:nvSpPr>
          <p:cNvPr id="8" name="TextBox 7"/>
          <p:cNvSpPr txBox="1"/>
          <p:nvPr/>
        </p:nvSpPr>
        <p:spPr>
          <a:xfrm>
            <a:off x="602947" y="4438468"/>
            <a:ext cx="9012634"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Hard to understand and slow to work with</a:t>
            </a:r>
            <a:endParaRPr lang="en-US" sz="4000" dirty="0" smtClean="0">
              <a:gradFill>
                <a:gsLst>
                  <a:gs pos="0">
                    <a:schemeClr val="tx1"/>
                  </a:gs>
                  <a:gs pos="86000">
                    <a:schemeClr val="tx1"/>
                  </a:gs>
                </a:gsLst>
                <a:lin ang="5400000" scaled="0"/>
              </a:gradFill>
              <a:latin typeface="Segoe UI Light" pitchFamily="34" charset="0"/>
            </a:endParaRP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a:t>
            </a:r>
            <a:r>
              <a:rPr lang="en-US" sz="2000" dirty="0" err="1" smtClean="0">
                <a:gradFill>
                  <a:gsLst>
                    <a:gs pos="0">
                      <a:schemeClr val="tx1"/>
                    </a:gs>
                    <a:gs pos="86000">
                      <a:schemeClr val="tx1"/>
                    </a:gs>
                  </a:gsLst>
                  <a:lin ang="5400000" scaled="0"/>
                </a:gradFill>
                <a:latin typeface="Segoe UI Light" pitchFamily="34" charset="0"/>
              </a:rPr>
              <a:t>S</a:t>
            </a:r>
            <a:r>
              <a:rPr lang="en-US" sz="2000" dirty="0" err="1" smtClean="0">
                <a:gradFill>
                  <a:gsLst>
                    <a:gs pos="0">
                      <a:schemeClr val="tx1"/>
                    </a:gs>
                    <a:gs pos="86000">
                      <a:schemeClr val="tx1"/>
                    </a:gs>
                  </a:gsLst>
                  <a:lin ang="5400000" scaled="0"/>
                </a:gradFill>
                <a:latin typeface="Segoe UI Light" pitchFamily="34" charset="0"/>
              </a:rPr>
              <a:t>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1680262399"/>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a:t>
            </a:r>
            <a:r>
              <a:rPr lang="en-US" sz="2000" dirty="0" err="1" smtClean="0">
                <a:gradFill>
                  <a:gsLst>
                    <a:gs pos="0">
                      <a:schemeClr val="tx1"/>
                    </a:gs>
                    <a:gs pos="86000">
                      <a:schemeClr val="tx1"/>
                    </a:gs>
                  </a:gsLst>
                  <a:lin ang="5400000" scaled="0"/>
                </a:gradFill>
                <a:latin typeface="Segoe UI Light" pitchFamily="34" charset="0"/>
              </a:rPr>
              <a:t>S</a:t>
            </a:r>
            <a:r>
              <a:rPr lang="en-US" sz="2000" dirty="0" err="1" smtClean="0">
                <a:gradFill>
                  <a:gsLst>
                    <a:gs pos="0">
                      <a:schemeClr val="tx1"/>
                    </a:gs>
                    <a:gs pos="86000">
                      <a:schemeClr val="tx1"/>
                    </a:gs>
                  </a:gsLst>
                  <a:lin ang="5400000" scaled="0"/>
                </a:gradFill>
                <a:latin typeface="Segoe UI Light" pitchFamily="34" charset="0"/>
              </a:rPr>
              <a:t>ugendran</a:t>
            </a:r>
            <a:endParaRPr lang="en-US" sz="2000" dirty="0" smtClean="0">
              <a:gradFill>
                <a:gsLst>
                  <a:gs pos="0">
                    <a:schemeClr val="tx1"/>
                  </a:gs>
                  <a:gs pos="86000">
                    <a:schemeClr val="tx1"/>
                  </a:gs>
                </a:gsLst>
                <a:lin ang="5400000" scaled="0"/>
              </a:gradFill>
              <a:latin typeface="Segoe UI Light" pitchFamily="34" charset="0"/>
            </a:endParaRPr>
          </a:p>
        </p:txBody>
      </p:sp>
      <p:sp>
        <p:nvSpPr>
          <p:cNvPr id="10" name="Rectangle 3"/>
          <p:cNvSpPr txBox="1">
            <a:spLocks noChangeArrowheads="1"/>
          </p:cNvSpPr>
          <p:nvPr/>
        </p:nvSpPr>
        <p:spPr>
          <a:xfrm>
            <a:off x="577289" y="2120325"/>
            <a:ext cx="11611536" cy="45140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pc="-100" dirty="0" smtClean="0">
                <a:ln w="3175">
                  <a:noFill/>
                </a:ln>
                <a:gradFill>
                  <a:gsLst>
                    <a:gs pos="96667">
                      <a:srgbClr val="FFFFFF"/>
                    </a:gs>
                    <a:gs pos="90000">
                      <a:srgbClr val="FFFFFF"/>
                    </a:gs>
                  </a:gsLst>
                  <a:lin ang="5400000" scaled="0"/>
                </a:gradFill>
                <a:latin typeface="+mj-lt"/>
                <a:cs typeface="Arial" charset="0"/>
              </a:rPr>
              <a:t>Don’t hate past team mates</a:t>
            </a:r>
            <a:endParaRPr lang="en-US" spc="-100" dirty="0">
              <a:ln w="3175">
                <a:noFill/>
              </a:ln>
              <a:gradFill>
                <a:gsLst>
                  <a:gs pos="96667">
                    <a:srgbClr val="FFFFFF"/>
                  </a:gs>
                  <a:gs pos="90000">
                    <a:srgbClr val="FFFFFF"/>
                  </a:gs>
                </a:gsLst>
                <a:lin ang="5400000" scaled="0"/>
              </a:gradFill>
              <a:latin typeface="+mj-lt"/>
              <a:cs typeface="Arial" charset="0"/>
            </a:endParaRPr>
          </a:p>
        </p:txBody>
      </p:sp>
      <p:sp>
        <p:nvSpPr>
          <p:cNvPr id="12" name="Rectangle 3"/>
          <p:cNvSpPr txBox="1">
            <a:spLocks noChangeArrowheads="1"/>
          </p:cNvSpPr>
          <p:nvPr/>
        </p:nvSpPr>
        <p:spPr>
          <a:xfrm>
            <a:off x="512763" y="2724762"/>
            <a:ext cx="10660995" cy="1845120"/>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600" spc="-100" dirty="0" smtClean="0">
                <a:ln w="3175">
                  <a:noFill/>
                </a:ln>
                <a:gradFill>
                  <a:gsLst>
                    <a:gs pos="96667">
                      <a:srgbClr val="FFFFFF"/>
                    </a:gs>
                    <a:gs pos="90000">
                      <a:srgbClr val="FFFFFF"/>
                    </a:gs>
                  </a:gsLst>
                  <a:lin ang="5400000" scaled="0"/>
                </a:gradFill>
                <a:latin typeface="+mj-lt"/>
                <a:cs typeface="Arial" charset="0"/>
              </a:rPr>
              <a:t>Past decisions were made</a:t>
            </a:r>
          </a:p>
          <a:p>
            <a:pPr marL="0" indent="0">
              <a:spcBef>
                <a:spcPct val="0"/>
              </a:spcBef>
              <a:buNone/>
            </a:pPr>
            <a:r>
              <a:rPr lang="en-US" sz="6600" spc="-100" dirty="0" smtClean="0">
                <a:ln w="3175">
                  <a:noFill/>
                </a:ln>
                <a:gradFill>
                  <a:gsLst>
                    <a:gs pos="96667">
                      <a:srgbClr val="FFFFFF"/>
                    </a:gs>
                    <a:gs pos="90000">
                      <a:srgbClr val="FFFFFF"/>
                    </a:gs>
                  </a:gsLst>
                  <a:lin ang="5400000" scaled="0"/>
                </a:gradFill>
                <a:latin typeface="+mj-lt"/>
                <a:cs typeface="Arial" charset="0"/>
              </a:rPr>
              <a:t>for good reason</a:t>
            </a:r>
            <a:endParaRPr lang="en-US" sz="6600" spc="-100" dirty="0">
              <a:ln w="3175">
                <a:noFill/>
              </a:ln>
              <a:gradFill>
                <a:gsLst>
                  <a:gs pos="96667">
                    <a:srgbClr val="FFFFFF"/>
                  </a:gs>
                  <a:gs pos="90000">
                    <a:srgbClr val="FFFFFF"/>
                  </a:gs>
                </a:gsLst>
                <a:lin ang="5400000" scaled="0"/>
              </a:gradFill>
              <a:latin typeface="+mj-lt"/>
              <a:cs typeface="Arial" charset="0"/>
            </a:endParaRPr>
          </a:p>
        </p:txBody>
      </p:sp>
    </p:spTree>
    <p:extLst>
      <p:ext uri="{BB962C8B-B14F-4D97-AF65-F5344CB8AC3E}">
        <p14:creationId xmlns:p14="http://schemas.microsoft.com/office/powerpoint/2010/main" val="2928952509"/>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Rewrite </a:t>
            </a:r>
            <a:r>
              <a:rPr lang="en-US" sz="4400" spc="-100" dirty="0" err="1" smtClean="0">
                <a:ln w="3175">
                  <a:noFill/>
                </a:ln>
                <a:gradFill>
                  <a:gsLst>
                    <a:gs pos="96667">
                      <a:srgbClr val="FFFFFF"/>
                    </a:gs>
                    <a:gs pos="90000">
                      <a:srgbClr val="FFFFFF"/>
                    </a:gs>
                  </a:gsLst>
                  <a:lin ang="5400000" scaled="0"/>
                </a:gradFill>
                <a:latin typeface="+mj-lt"/>
                <a:cs typeface="Arial" charset="0"/>
              </a:rPr>
              <a:t>vs</a:t>
            </a:r>
            <a:r>
              <a:rPr lang="en-US" sz="6000" spc="-100" dirty="0" smtClean="0">
                <a:ln w="3175">
                  <a:noFill/>
                </a:ln>
                <a:gradFill>
                  <a:gsLst>
                    <a:gs pos="96667">
                      <a:srgbClr val="FFFFFF"/>
                    </a:gs>
                    <a:gs pos="90000">
                      <a:srgbClr val="FFFFFF"/>
                    </a:gs>
                  </a:gsLst>
                  <a:lin ang="5400000" scaled="0"/>
                </a:gradFill>
                <a:latin typeface="+mj-lt"/>
                <a:cs typeface="Arial" charset="0"/>
              </a:rPr>
              <a:t> Refactor</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7374314"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Time to ship </a:t>
            </a:r>
            <a:r>
              <a:rPr lang="en-US" sz="4000" dirty="0" smtClean="0">
                <a:gradFill>
                  <a:gsLst>
                    <a:gs pos="0">
                      <a:schemeClr val="tx1"/>
                    </a:gs>
                    <a:gs pos="86000">
                      <a:schemeClr val="tx1"/>
                    </a:gs>
                  </a:gsLst>
                  <a:lin ang="5400000" scaled="0"/>
                </a:gradFill>
                <a:latin typeface="Segoe UI Light" pitchFamily="34" charset="0"/>
              </a:rPr>
              <a:t>is the most important</a:t>
            </a:r>
            <a:endParaRPr lang="en-US" sz="4000" dirty="0" smtClean="0">
              <a:gradFill>
                <a:gsLst>
                  <a:gs pos="0">
                    <a:schemeClr val="tx1"/>
                  </a:gs>
                  <a:gs pos="86000">
                    <a:schemeClr val="tx1"/>
                  </a:gs>
                </a:gsLst>
                <a:lin ang="5400000" scaled="0"/>
              </a:gradFill>
              <a:latin typeface="Segoe UI Light" pitchFamily="34" charset="0"/>
            </a:endParaRPr>
          </a:p>
        </p:txBody>
      </p:sp>
      <p:sp>
        <p:nvSpPr>
          <p:cNvPr id="7" name="TextBox 6"/>
          <p:cNvSpPr txBox="1"/>
          <p:nvPr/>
        </p:nvSpPr>
        <p:spPr>
          <a:xfrm>
            <a:off x="602947" y="3546927"/>
            <a:ext cx="7925346"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Many years of changes and bug fixes</a:t>
            </a:r>
            <a:endParaRPr lang="en-US" sz="4000" dirty="0" smtClean="0">
              <a:gradFill>
                <a:gsLst>
                  <a:gs pos="0">
                    <a:schemeClr val="tx1"/>
                  </a:gs>
                  <a:gs pos="86000">
                    <a:schemeClr val="tx1"/>
                  </a:gs>
                </a:gsLst>
                <a:lin ang="5400000" scaled="0"/>
              </a:gradFill>
              <a:latin typeface="Segoe UI Light" pitchFamily="34" charset="0"/>
            </a:endParaRPr>
          </a:p>
        </p:txBody>
      </p:sp>
      <p:sp>
        <p:nvSpPr>
          <p:cNvPr id="8" name="TextBox 7"/>
          <p:cNvSpPr txBox="1"/>
          <p:nvPr/>
        </p:nvSpPr>
        <p:spPr>
          <a:xfrm>
            <a:off x="602947" y="4438468"/>
            <a:ext cx="7615516"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Consider the costs to other projects</a:t>
            </a:r>
            <a:endParaRPr lang="en-US" sz="4000" dirty="0" smtClean="0">
              <a:gradFill>
                <a:gsLst>
                  <a:gs pos="0">
                    <a:schemeClr val="tx1"/>
                  </a:gs>
                  <a:gs pos="86000">
                    <a:schemeClr val="tx1"/>
                  </a:gs>
                </a:gsLst>
                <a:lin ang="5400000" scaled="0"/>
              </a:gradFill>
              <a:latin typeface="Segoe UI Light" pitchFamily="34" charset="0"/>
            </a:endParaRP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a:t>
            </a:r>
            <a:r>
              <a:rPr lang="en-US" sz="2000" dirty="0" err="1" smtClean="0">
                <a:gradFill>
                  <a:gsLst>
                    <a:gs pos="0">
                      <a:schemeClr val="tx1"/>
                    </a:gs>
                    <a:gs pos="86000">
                      <a:schemeClr val="tx1"/>
                    </a:gs>
                  </a:gsLst>
                  <a:lin ang="5400000" scaled="0"/>
                </a:gradFill>
                <a:latin typeface="Segoe UI Light" pitchFamily="34" charset="0"/>
              </a:rPr>
              <a:t>S</a:t>
            </a:r>
            <a:r>
              <a:rPr lang="en-US" sz="2000" dirty="0" err="1" smtClean="0">
                <a:gradFill>
                  <a:gsLst>
                    <a:gs pos="0">
                      <a:schemeClr val="tx1"/>
                    </a:gs>
                    <a:gs pos="86000">
                      <a:schemeClr val="tx1"/>
                    </a:gs>
                  </a:gsLst>
                  <a:lin ang="5400000" scaled="0"/>
                </a:gradFill>
                <a:latin typeface="Segoe UI Light" pitchFamily="34" charset="0"/>
              </a:rPr>
              <a:t>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428909659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Working alone is dangerous</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6719788"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No one works alone at Yammer</a:t>
            </a:r>
            <a:endParaRPr lang="en-US" sz="4000" dirty="0" smtClean="0">
              <a:gradFill>
                <a:gsLst>
                  <a:gs pos="0">
                    <a:schemeClr val="tx1"/>
                  </a:gs>
                  <a:gs pos="86000">
                    <a:schemeClr val="tx1"/>
                  </a:gs>
                </a:gsLst>
                <a:lin ang="5400000" scaled="0"/>
              </a:gradFill>
              <a:latin typeface="Segoe UI Light" pitchFamily="34" charset="0"/>
            </a:endParaRPr>
          </a:p>
        </p:txBody>
      </p:sp>
      <p:sp>
        <p:nvSpPr>
          <p:cNvPr id="7" name="TextBox 6"/>
          <p:cNvSpPr txBox="1"/>
          <p:nvPr/>
        </p:nvSpPr>
        <p:spPr>
          <a:xfrm>
            <a:off x="602947" y="3546927"/>
            <a:ext cx="9023654"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On our own we don’t have all the answers</a:t>
            </a:r>
            <a:endParaRPr lang="en-US" sz="4000" dirty="0" smtClean="0">
              <a:gradFill>
                <a:gsLst>
                  <a:gs pos="0">
                    <a:schemeClr val="tx1"/>
                  </a:gs>
                  <a:gs pos="86000">
                    <a:schemeClr val="tx1"/>
                  </a:gs>
                </a:gsLst>
                <a:lin ang="5400000" scaled="0"/>
              </a:gradFill>
              <a:latin typeface="Segoe UI Light" pitchFamily="34" charset="0"/>
            </a:endParaRPr>
          </a:p>
        </p:txBody>
      </p:sp>
      <p:sp>
        <p:nvSpPr>
          <p:cNvPr id="8" name="TextBox 7"/>
          <p:cNvSpPr txBox="1"/>
          <p:nvPr/>
        </p:nvSpPr>
        <p:spPr>
          <a:xfrm>
            <a:off x="602947" y="4438468"/>
            <a:ext cx="9582451"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A stubborn person will help keep you honest</a:t>
            </a:r>
            <a:endParaRPr lang="en-US" sz="4000" dirty="0" smtClean="0">
              <a:gradFill>
                <a:gsLst>
                  <a:gs pos="0">
                    <a:schemeClr val="tx1"/>
                  </a:gs>
                  <a:gs pos="86000">
                    <a:schemeClr val="tx1"/>
                  </a:gs>
                </a:gsLst>
                <a:lin ang="5400000" scaled="0"/>
              </a:gradFill>
              <a:latin typeface="Segoe UI Light" pitchFamily="34" charset="0"/>
            </a:endParaRP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a:t>
            </a:r>
            <a:r>
              <a:rPr lang="en-US" sz="2000" dirty="0" err="1" smtClean="0">
                <a:gradFill>
                  <a:gsLst>
                    <a:gs pos="0">
                      <a:schemeClr val="tx1"/>
                    </a:gs>
                    <a:gs pos="86000">
                      <a:schemeClr val="tx1"/>
                    </a:gs>
                  </a:gsLst>
                  <a:lin ang="5400000" scaled="0"/>
                </a:gradFill>
                <a:latin typeface="Segoe UI Light" pitchFamily="34" charset="0"/>
              </a:rPr>
              <a:t>S</a:t>
            </a:r>
            <a:r>
              <a:rPr lang="en-US" sz="2000" dirty="0" err="1" smtClean="0">
                <a:gradFill>
                  <a:gsLst>
                    <a:gs pos="0">
                      <a:schemeClr val="tx1"/>
                    </a:gs>
                    <a:gs pos="86000">
                      <a:schemeClr val="tx1"/>
                    </a:gs>
                  </a:gsLst>
                  <a:lin ang="5400000" scaled="0"/>
                </a:gradFill>
                <a:latin typeface="Segoe UI Light" pitchFamily="34" charset="0"/>
              </a:rPr>
              <a:t>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3822955564"/>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Understand the domain</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6649707"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Do you know all the use cases?</a:t>
            </a:r>
            <a:endParaRPr lang="en-US" sz="4000" dirty="0" smtClean="0">
              <a:gradFill>
                <a:gsLst>
                  <a:gs pos="0">
                    <a:schemeClr val="tx1"/>
                  </a:gs>
                  <a:gs pos="86000">
                    <a:schemeClr val="tx1"/>
                  </a:gs>
                </a:gsLst>
                <a:lin ang="5400000" scaled="0"/>
              </a:gradFill>
              <a:latin typeface="Segoe UI Light" pitchFamily="34" charset="0"/>
            </a:endParaRPr>
          </a:p>
        </p:txBody>
      </p:sp>
      <p:sp>
        <p:nvSpPr>
          <p:cNvPr id="7" name="TextBox 6"/>
          <p:cNvSpPr txBox="1"/>
          <p:nvPr/>
        </p:nvSpPr>
        <p:spPr>
          <a:xfrm>
            <a:off x="602947" y="3546927"/>
            <a:ext cx="6603871"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Not everything is written down</a:t>
            </a:r>
            <a:endParaRPr lang="en-US" sz="4000" dirty="0" smtClean="0">
              <a:gradFill>
                <a:gsLst>
                  <a:gs pos="0">
                    <a:schemeClr val="tx1"/>
                  </a:gs>
                  <a:gs pos="86000">
                    <a:schemeClr val="tx1"/>
                  </a:gs>
                </a:gsLst>
                <a:lin ang="5400000" scaled="0"/>
              </a:gradFill>
              <a:latin typeface="Segoe UI Light" pitchFamily="34" charset="0"/>
            </a:endParaRPr>
          </a:p>
        </p:txBody>
      </p:sp>
      <p:sp>
        <p:nvSpPr>
          <p:cNvPr id="8" name="TextBox 7"/>
          <p:cNvSpPr txBox="1"/>
          <p:nvPr/>
        </p:nvSpPr>
        <p:spPr>
          <a:xfrm>
            <a:off x="602947" y="4438468"/>
            <a:ext cx="7134365"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Limit the scope after the research</a:t>
            </a:r>
            <a:endParaRPr lang="en-US" sz="4000" dirty="0" smtClean="0">
              <a:gradFill>
                <a:gsLst>
                  <a:gs pos="0">
                    <a:schemeClr val="tx1"/>
                  </a:gs>
                  <a:gs pos="86000">
                    <a:schemeClr val="tx1"/>
                  </a:gs>
                </a:gsLst>
                <a:lin ang="5400000" scaled="0"/>
              </a:gradFill>
              <a:latin typeface="Segoe UI Light" pitchFamily="34" charset="0"/>
            </a:endParaRP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a:t>
            </a:r>
            <a:r>
              <a:rPr lang="en-US" sz="2000" dirty="0" err="1" smtClean="0">
                <a:gradFill>
                  <a:gsLst>
                    <a:gs pos="0">
                      <a:schemeClr val="tx1"/>
                    </a:gs>
                    <a:gs pos="86000">
                      <a:schemeClr val="tx1"/>
                    </a:gs>
                  </a:gsLst>
                  <a:lin ang="5400000" scaled="0"/>
                </a:gradFill>
                <a:latin typeface="Segoe UI Light" pitchFamily="34" charset="0"/>
              </a:rPr>
              <a:t>S</a:t>
            </a:r>
            <a:r>
              <a:rPr lang="en-US" sz="2000" dirty="0" err="1" smtClean="0">
                <a:gradFill>
                  <a:gsLst>
                    <a:gs pos="0">
                      <a:schemeClr val="tx1"/>
                    </a:gs>
                    <a:gs pos="86000">
                      <a:schemeClr val="tx1"/>
                    </a:gs>
                  </a:gsLst>
                  <a:lin ang="5400000" scaled="0"/>
                </a:gradFill>
                <a:latin typeface="Segoe UI Light" pitchFamily="34" charset="0"/>
              </a:rPr>
              <a:t>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353398853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Release early, </a:t>
            </a:r>
            <a:r>
              <a:rPr lang="en-US" sz="6000" spc="-100" dirty="0">
                <a:ln w="3175">
                  <a:noFill/>
                </a:ln>
                <a:gradFill>
                  <a:gsLst>
                    <a:gs pos="96667">
                      <a:srgbClr val="FFFFFF"/>
                    </a:gs>
                    <a:gs pos="90000">
                      <a:srgbClr val="FFFFFF"/>
                    </a:gs>
                  </a:gsLst>
                  <a:lin ang="5400000" scaled="0"/>
                </a:gradFill>
                <a:latin typeface="+mj-lt"/>
                <a:cs typeface="Arial" charset="0"/>
              </a:rPr>
              <a:t>r</a:t>
            </a:r>
            <a:r>
              <a:rPr lang="en-US" sz="6000" spc="-100" dirty="0" smtClean="0">
                <a:ln w="3175">
                  <a:noFill/>
                </a:ln>
                <a:gradFill>
                  <a:gsLst>
                    <a:gs pos="96667">
                      <a:srgbClr val="FFFFFF"/>
                    </a:gs>
                    <a:gs pos="90000">
                      <a:srgbClr val="FFFFFF"/>
                    </a:gs>
                  </a:gsLst>
                  <a:lin ang="5400000" scaled="0"/>
                </a:gradFill>
                <a:latin typeface="+mj-lt"/>
                <a:cs typeface="Arial" charset="0"/>
              </a:rPr>
              <a:t>elease often</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7253087"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Get into master as fast as possible</a:t>
            </a:r>
            <a:endParaRPr lang="en-US" sz="4000" dirty="0" smtClean="0">
              <a:gradFill>
                <a:gsLst>
                  <a:gs pos="0">
                    <a:schemeClr val="tx1"/>
                  </a:gs>
                  <a:gs pos="86000">
                    <a:schemeClr val="tx1"/>
                  </a:gs>
                </a:gsLst>
                <a:lin ang="5400000" scaled="0"/>
              </a:gradFill>
              <a:latin typeface="Segoe UI Light" pitchFamily="34" charset="0"/>
            </a:endParaRPr>
          </a:p>
        </p:txBody>
      </p:sp>
      <p:sp>
        <p:nvSpPr>
          <p:cNvPr id="7" name="TextBox 6"/>
          <p:cNvSpPr txBox="1"/>
          <p:nvPr/>
        </p:nvSpPr>
        <p:spPr>
          <a:xfrm>
            <a:off x="602947" y="3546927"/>
            <a:ext cx="3916337"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Use a feature gate</a:t>
            </a:r>
            <a:endParaRPr lang="en-US" sz="4000" dirty="0" smtClean="0">
              <a:gradFill>
                <a:gsLst>
                  <a:gs pos="0">
                    <a:schemeClr val="tx1"/>
                  </a:gs>
                  <a:gs pos="86000">
                    <a:schemeClr val="tx1"/>
                  </a:gs>
                </a:gsLst>
                <a:lin ang="5400000" scaled="0"/>
              </a:gradFill>
              <a:latin typeface="Segoe UI Light" pitchFamily="34" charset="0"/>
            </a:endParaRPr>
          </a:p>
        </p:txBody>
      </p:sp>
      <p:sp>
        <p:nvSpPr>
          <p:cNvPr id="8" name="TextBox 7"/>
          <p:cNvSpPr txBox="1"/>
          <p:nvPr/>
        </p:nvSpPr>
        <p:spPr>
          <a:xfrm>
            <a:off x="602947" y="4438468"/>
            <a:ext cx="8572308"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Allows the team to be aware of changes</a:t>
            </a:r>
            <a:endParaRPr lang="en-US" sz="4000" dirty="0" smtClean="0">
              <a:gradFill>
                <a:gsLst>
                  <a:gs pos="0">
                    <a:schemeClr val="tx1"/>
                  </a:gs>
                  <a:gs pos="86000">
                    <a:schemeClr val="tx1"/>
                  </a:gs>
                </a:gsLst>
                <a:lin ang="5400000" scaled="0"/>
              </a:gradFill>
              <a:latin typeface="Segoe UI Light" pitchFamily="34" charset="0"/>
            </a:endParaRP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a:t>
            </a:r>
            <a:r>
              <a:rPr lang="en-US" sz="2000" dirty="0" err="1" smtClean="0">
                <a:gradFill>
                  <a:gsLst>
                    <a:gs pos="0">
                      <a:schemeClr val="tx1"/>
                    </a:gs>
                    <a:gs pos="86000">
                      <a:schemeClr val="tx1"/>
                    </a:gs>
                  </a:gsLst>
                  <a:lin ang="5400000" scaled="0"/>
                </a:gradFill>
                <a:latin typeface="Segoe UI Light" pitchFamily="34" charset="0"/>
              </a:rPr>
              <a:t>S</a:t>
            </a:r>
            <a:r>
              <a:rPr lang="en-US" sz="2000" dirty="0" err="1" smtClean="0">
                <a:gradFill>
                  <a:gsLst>
                    <a:gs pos="0">
                      <a:schemeClr val="tx1"/>
                    </a:gs>
                    <a:gs pos="86000">
                      <a:schemeClr val="tx1"/>
                    </a:gs>
                  </a:gsLst>
                  <a:lin ang="5400000" scaled="0"/>
                </a:gradFill>
                <a:latin typeface="Segoe UI Light" pitchFamily="34" charset="0"/>
              </a:rPr>
              <a:t>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2903904270"/>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Fork the tests</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5435432"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Tests give you confidence</a:t>
            </a:r>
            <a:endParaRPr lang="en-US" sz="4000" dirty="0" smtClean="0">
              <a:gradFill>
                <a:gsLst>
                  <a:gs pos="0">
                    <a:schemeClr val="tx1"/>
                  </a:gs>
                  <a:gs pos="86000">
                    <a:schemeClr val="tx1"/>
                  </a:gs>
                </a:gsLst>
                <a:lin ang="5400000" scaled="0"/>
              </a:gradFill>
              <a:latin typeface="Segoe UI Light" pitchFamily="34" charset="0"/>
            </a:endParaRPr>
          </a:p>
        </p:txBody>
      </p:sp>
      <p:sp>
        <p:nvSpPr>
          <p:cNvPr id="7" name="TextBox 6"/>
          <p:cNvSpPr txBox="1"/>
          <p:nvPr/>
        </p:nvSpPr>
        <p:spPr>
          <a:xfrm>
            <a:off x="602947" y="3546927"/>
            <a:ext cx="8436805"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Spent the last year getting coverage up</a:t>
            </a:r>
            <a:endParaRPr lang="en-US" sz="4000" dirty="0" smtClean="0">
              <a:gradFill>
                <a:gsLst>
                  <a:gs pos="0">
                    <a:schemeClr val="tx1"/>
                  </a:gs>
                  <a:gs pos="86000">
                    <a:schemeClr val="tx1"/>
                  </a:gs>
                </a:gsLst>
                <a:lin ang="5400000" scaled="0"/>
              </a:gradFill>
              <a:latin typeface="Segoe UI Light" pitchFamily="34" charset="0"/>
            </a:endParaRPr>
          </a:p>
        </p:txBody>
      </p:sp>
      <p:sp>
        <p:nvSpPr>
          <p:cNvPr id="8" name="TextBox 7"/>
          <p:cNvSpPr txBox="1"/>
          <p:nvPr/>
        </p:nvSpPr>
        <p:spPr>
          <a:xfrm>
            <a:off x="602947" y="4438468"/>
            <a:ext cx="6556032"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You can’t refactor without tests</a:t>
            </a:r>
            <a:endParaRPr lang="en-US" sz="4000" dirty="0" smtClean="0">
              <a:gradFill>
                <a:gsLst>
                  <a:gs pos="0">
                    <a:schemeClr val="tx1"/>
                  </a:gs>
                  <a:gs pos="86000">
                    <a:schemeClr val="tx1"/>
                  </a:gs>
                </a:gsLst>
                <a:lin ang="5400000" scaled="0"/>
              </a:gradFill>
              <a:latin typeface="Segoe UI Light" pitchFamily="34" charset="0"/>
            </a:endParaRP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a:t>
            </a:r>
            <a:r>
              <a:rPr lang="en-US" sz="2000" dirty="0" err="1" smtClean="0">
                <a:gradFill>
                  <a:gsLst>
                    <a:gs pos="0">
                      <a:schemeClr val="tx1"/>
                    </a:gs>
                    <a:gs pos="86000">
                      <a:schemeClr val="tx1"/>
                    </a:gs>
                  </a:gsLst>
                  <a:lin ang="5400000" scaled="0"/>
                </a:gradFill>
                <a:latin typeface="Segoe UI Light" pitchFamily="34" charset="0"/>
              </a:rPr>
              <a:t>S</a:t>
            </a:r>
            <a:r>
              <a:rPr lang="en-US" sz="2000" dirty="0" err="1" smtClean="0">
                <a:gradFill>
                  <a:gsLst>
                    <a:gs pos="0">
                      <a:schemeClr val="tx1"/>
                    </a:gs>
                    <a:gs pos="86000">
                      <a:schemeClr val="tx1"/>
                    </a:gs>
                  </a:gsLst>
                  <a:lin ang="5400000" scaled="0"/>
                </a:gradFill>
                <a:latin typeface="Segoe UI Light" pitchFamily="34" charset="0"/>
              </a:rPr>
              <a:t>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211908170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MSFT PPT Template">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912C5458C58941AFA795115FEFC139" ma:contentTypeVersion="0" ma:contentTypeDescription="Create a new document." ma:contentTypeScope="" ma:versionID="d78d0bbf0f493df089078d4fa764b59d">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00986B-576F-4792-BAEF-E2B751E5B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purl.org/dc/elements/1.1/"/>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MSFT PPT Template.potx</Template>
  <TotalTime>229</TotalTime>
  <Words>1858</Words>
  <Application>Microsoft Macintosh PowerPoint</Application>
  <PresentationFormat>Custom</PresentationFormat>
  <Paragraphs>138</Paragraphs>
  <Slides>18</Slides>
  <Notes>14</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MSFT PPT Template</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Ani Grey</dc:creator>
  <cp:keywords>&lt;Any Related Keywords&gt;</cp:keywords>
  <dc:description>Template: Saku Uchikawa, Microsoft Corporation
Formatting:
Event Date: 
Event Location: 
Audience Type: Internal</dc:description>
  <cp:lastModifiedBy>Sugendran Ganess</cp:lastModifiedBy>
  <cp:revision>58</cp:revision>
  <dcterms:created xsi:type="dcterms:W3CDTF">2011-12-12T19:53:20Z</dcterms:created>
  <dcterms:modified xsi:type="dcterms:W3CDTF">2014-04-23T21:04:36Z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0x0101000F912C5458C58941AFA795115FEFC139</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