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814E-3837-4BF6-9E91-9459418BB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4C745-40ED-4183-9226-1D9BDCF69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0C753-9583-423F-BD8E-B7CCF4B1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9F6A-EBA0-461A-B294-E3611A0E767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9843-1434-4C4B-9E85-C3362133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BD25-27F1-44B9-A936-DBBD94E1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5043-F23C-47E3-8AC2-49AE7B6C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8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8388-90DF-4BD1-B737-9EAE76C0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0015D-E534-4C47-9D99-E91FB7537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379C4-927C-4F09-BD75-B4C1F188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9F6A-EBA0-461A-B294-E3611A0E767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F2FF4-57B3-4393-BA8F-4DF716C0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70882-AF83-4480-8FDC-B8DC3195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5043-F23C-47E3-8AC2-49AE7B6C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37330-E588-45C0-BEE1-ACF56E250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58B27-73DE-4844-97D7-2BE298D54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CD3E6-1B58-44F6-8CF1-31DAAB3A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9F6A-EBA0-461A-B294-E3611A0E767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B4CA4-F406-4913-8238-D0572C48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5F964-1691-4B92-8DAA-AD6EAA8D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5043-F23C-47E3-8AC2-49AE7B6C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2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A40D-4806-40B2-95A8-85D41BA2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8D781-5E69-46A9-BD1F-F7FC0463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DCB0-0EA0-4F20-A7A6-B51412E6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9F6A-EBA0-461A-B294-E3611A0E767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41D9E-E671-469D-877F-A2885926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03DCB-6531-4BED-B3BF-BDC0F139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5043-F23C-47E3-8AC2-49AE7B6C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5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9FCD-D845-4D4F-9B22-A21EAE1E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896DF-1449-4621-99E1-C5E109AFA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C108-F514-4D21-B6DF-CB094A3C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9F6A-EBA0-461A-B294-E3611A0E767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63D8-B71A-49AA-9BFB-773F0659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FE20-4BAC-45A2-8D05-5D2BE0CD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5043-F23C-47E3-8AC2-49AE7B6C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7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3631-6528-4023-88FE-636017F8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1D95A-BDD4-4338-A5CA-25A1310CE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1504A-6148-4540-B5A6-013D8BA32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0B974-3E4B-470F-969A-5532AA2D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9F6A-EBA0-461A-B294-E3611A0E767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0AF23-230F-4675-867C-44CF2A82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36233-AF73-42EB-A32E-231BFAE0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5043-F23C-47E3-8AC2-49AE7B6C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5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BF7F-B872-45E6-B731-99776A4F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D64B2-B30D-4676-9256-82D71987C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4B8A0-F438-4B7C-AB92-CEF40AD96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C31A2-FC46-4FC4-B34D-79554E172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670CA-4B99-469A-9948-8E734C237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E0173-3EE4-4937-ADF5-74E59118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9F6A-EBA0-461A-B294-E3611A0E767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1EE43-9CC1-4D33-8433-51CFC0BC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3FBC0-2DFE-4750-A301-5AF83F3F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5043-F23C-47E3-8AC2-49AE7B6C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5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9EBB-51A9-4DD6-84C9-E334AB2B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1FE42-72F7-4398-886F-EFB4BC0D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9F6A-EBA0-461A-B294-E3611A0E767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BAD99-5163-4330-9FA8-F2F8C369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1D5C9-1143-4E66-8541-613E4995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5043-F23C-47E3-8AC2-49AE7B6C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9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16FFF-0382-440E-9854-95E55894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9F6A-EBA0-461A-B294-E3611A0E767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F9071-9B71-4A5A-A3E7-063A9958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4BA95-9B3A-4143-B6D9-4BF7C5D3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5043-F23C-47E3-8AC2-49AE7B6C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2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65D4-F127-466E-8491-25EAB950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AFC2-A58D-40DD-96AD-7997A2A5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7A578-55C6-4624-AD6E-E041BE7EF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2F222-4B37-4F0B-AE3A-416A7E7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9F6A-EBA0-461A-B294-E3611A0E767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ECAA2-6004-425D-8D5B-A6F87B21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439DC-5687-4324-8F59-380FCA4D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5043-F23C-47E3-8AC2-49AE7B6C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E288-2C99-41B3-871D-7DC0758E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F72C2-CF4E-4495-AF8A-052C4D3B6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3359F-45EC-4D8D-B2A9-CFA1B7883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AAD44-5701-4546-A5B5-223FE77B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9F6A-EBA0-461A-B294-E3611A0E767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4BF21-F951-43B4-9CB2-FEBAE919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23337-7885-43B5-AFA9-99A9C673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5043-F23C-47E3-8AC2-49AE7B6C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3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8256F-B5C0-4B66-A6DB-0A9C2B74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BE220-FA41-4D24-827C-A78CADFE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0585-5BBD-45C9-B0A6-38A431608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F9F6A-EBA0-461A-B294-E3611A0E767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9BB07-A356-4320-8B72-9C785F70D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BD5A-9903-4FBF-B3DD-2A9D6D56D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65043-F23C-47E3-8AC2-49AE7B6CF6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263070294,&quot;Placement&quot;:&quot;Footer&quot;,&quot;Top&quot;:522.0343,&quot;Left&quot;:0.0,&quot;SlideWidth&quot;:960,&quot;SlideHeight&quot;:540}">
            <a:extLst>
              <a:ext uri="{FF2B5EF4-FFF2-40B4-BE49-F238E27FC236}">
                <a16:creationId xmlns:a16="http://schemas.microsoft.com/office/drawing/2014/main" id="{81F87653-2AC7-4CF6-BB3E-419B270832A0}"/>
              </a:ext>
            </a:extLst>
          </p:cNvPr>
          <p:cNvSpPr txBox="1"/>
          <p:nvPr userDrawn="1"/>
        </p:nvSpPr>
        <p:spPr>
          <a:xfrm>
            <a:off x="0" y="6629836"/>
            <a:ext cx="56092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02955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BB3332-C378-4D5E-9F43-17DBD3607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03536"/>
              </p:ext>
            </p:extLst>
          </p:nvPr>
        </p:nvGraphicFramePr>
        <p:xfrm>
          <a:off x="408473" y="1483568"/>
          <a:ext cx="11124164" cy="344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147">
                  <a:extLst>
                    <a:ext uri="{9D8B030D-6E8A-4147-A177-3AD203B41FA5}">
                      <a16:colId xmlns:a16="http://schemas.microsoft.com/office/drawing/2014/main" val="1646943305"/>
                    </a:ext>
                  </a:extLst>
                </a:gridCol>
                <a:gridCol w="3498980">
                  <a:extLst>
                    <a:ext uri="{9D8B030D-6E8A-4147-A177-3AD203B41FA5}">
                      <a16:colId xmlns:a16="http://schemas.microsoft.com/office/drawing/2014/main" val="2727119049"/>
                    </a:ext>
                  </a:extLst>
                </a:gridCol>
                <a:gridCol w="2807996">
                  <a:extLst>
                    <a:ext uri="{9D8B030D-6E8A-4147-A177-3AD203B41FA5}">
                      <a16:colId xmlns:a16="http://schemas.microsoft.com/office/drawing/2014/main" val="2191430236"/>
                    </a:ext>
                  </a:extLst>
                </a:gridCol>
                <a:gridCol w="2781041">
                  <a:extLst>
                    <a:ext uri="{9D8B030D-6E8A-4147-A177-3AD203B41FA5}">
                      <a16:colId xmlns:a16="http://schemas.microsoft.com/office/drawing/2014/main" val="3954328072"/>
                    </a:ext>
                  </a:extLst>
                </a:gridCol>
              </a:tblGrid>
              <a:tr h="418700">
                <a:tc>
                  <a:txBody>
                    <a:bodyPr/>
                    <a:lstStyle/>
                    <a:p>
                      <a:r>
                        <a:rPr lang="en-US" dirty="0" err="1"/>
                        <a:t>Metode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Reduksi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58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Hasil </a:t>
                      </a:r>
                      <a:r>
                        <a:rPr lang="en-US" dirty="0" err="1"/>
                        <a:t>reduksi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klasifikasi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69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Akurasi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76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3569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FB2919-29A5-400C-B53B-82117A0D4FC3}"/>
              </a:ext>
            </a:extLst>
          </p:cNvPr>
          <p:cNvSpPr txBox="1"/>
          <p:nvPr/>
        </p:nvSpPr>
        <p:spPr>
          <a:xfrm>
            <a:off x="2626075" y="139959"/>
            <a:ext cx="693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PERBANDINGAN HASIL DIMENSIONALITY REDUCTION &amp; CLASSIFICATION</a:t>
            </a:r>
          </a:p>
          <a:p>
            <a:pPr algn="ctr"/>
            <a:r>
              <a:rPr lang="en-US" dirty="0"/>
              <a:t>METODE PCA, LDA &amp; 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8C559-CC56-4391-8E69-A758B4A2B83B}"/>
              </a:ext>
            </a:extLst>
          </p:cNvPr>
          <p:cNvSpPr txBox="1"/>
          <p:nvPr/>
        </p:nvSpPr>
        <p:spPr>
          <a:xfrm>
            <a:off x="326571" y="634481"/>
            <a:ext cx="196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Sugeng Miftahudin</a:t>
            </a:r>
          </a:p>
          <a:p>
            <a:r>
              <a:rPr lang="en-US" dirty="0"/>
              <a:t>NIM : 2101202061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C2BE4-05B0-4193-A9FA-5B2030447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28" y="1950098"/>
            <a:ext cx="2095215" cy="20151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E6A4D8-9BA6-41F5-845D-9B9C56D53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442" y="1950098"/>
            <a:ext cx="2240752" cy="21520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BE5B8A-D78C-46EA-B9B6-168E335AE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523" y="1950098"/>
            <a:ext cx="2330978" cy="215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5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sugeng_miftahudin</dc:creator>
  <cp:lastModifiedBy>sugeng_miftahudin</cp:lastModifiedBy>
  <cp:revision>2</cp:revision>
  <dcterms:created xsi:type="dcterms:W3CDTF">2021-06-23T03:59:50Z</dcterms:created>
  <dcterms:modified xsi:type="dcterms:W3CDTF">2021-06-23T04:13:15Z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caaddc-90a0-4995-b524-c269e4395a58_Enabled">
    <vt:lpwstr>true</vt:lpwstr>
  </property>
  <property fmtid="{D5CDD505-2E9C-101B-9397-08002B2CF9AE}" pid="3" name="MSIP_Label_d5caaddc-90a0-4995-b524-c269e4395a58_SetDate">
    <vt:lpwstr>2021-06-23T04:12:42Z</vt:lpwstr>
  </property>
  <property fmtid="{D5CDD505-2E9C-101B-9397-08002B2CF9AE}" pid="4" name="MSIP_Label_d5caaddc-90a0-4995-b524-c269e4395a58_Method">
    <vt:lpwstr>Standard</vt:lpwstr>
  </property>
  <property fmtid="{D5CDD505-2E9C-101B-9397-08002B2CF9AE}" pid="5" name="MSIP_Label_d5caaddc-90a0-4995-b524-c269e4395a58_Name">
    <vt:lpwstr>Internal</vt:lpwstr>
  </property>
  <property fmtid="{D5CDD505-2E9C-101B-9397-08002B2CF9AE}" pid="6" name="MSIP_Label_d5caaddc-90a0-4995-b524-c269e4395a58_SiteId">
    <vt:lpwstr>fc743075-93ed-4a5c-82c0-ca5eac914220</vt:lpwstr>
  </property>
  <property fmtid="{D5CDD505-2E9C-101B-9397-08002B2CF9AE}" pid="7" name="MSIP_Label_d5caaddc-90a0-4995-b524-c269e4395a58_ActionId">
    <vt:lpwstr>f961b47c-c983-4600-ad31-0bcfc67faf29</vt:lpwstr>
  </property>
  <property fmtid="{D5CDD505-2E9C-101B-9397-08002B2CF9AE}" pid="8" name="MSIP_Label_d5caaddc-90a0-4995-b524-c269e4395a58_ContentBits">
    <vt:lpwstr>2</vt:lpwstr>
  </property>
</Properties>
</file>