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2.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79" r:id="rId1"/>
    <p:sldMasterId id="2147483689" r:id="rId2"/>
    <p:sldMasterId id="2147483703" r:id="rId3"/>
  </p:sldMasterIdLst>
  <p:notesMasterIdLst>
    <p:notesMasterId r:id="rId36"/>
  </p:notesMasterIdLst>
  <p:sldIdLst>
    <p:sldId id="488" r:id="rId4"/>
    <p:sldId id="792" r:id="rId5"/>
    <p:sldId id="980" r:id="rId6"/>
    <p:sldId id="937" r:id="rId7"/>
    <p:sldId id="938" r:id="rId8"/>
    <p:sldId id="940" r:id="rId9"/>
    <p:sldId id="941" r:id="rId10"/>
    <p:sldId id="977" r:id="rId11"/>
    <p:sldId id="943" r:id="rId12"/>
    <p:sldId id="944" r:id="rId13"/>
    <p:sldId id="945" r:id="rId14"/>
    <p:sldId id="981" r:id="rId15"/>
    <p:sldId id="946" r:id="rId16"/>
    <p:sldId id="947" r:id="rId17"/>
    <p:sldId id="972" r:id="rId18"/>
    <p:sldId id="978" r:id="rId19"/>
    <p:sldId id="962" r:id="rId20"/>
    <p:sldId id="950" r:id="rId21"/>
    <p:sldId id="951" r:id="rId22"/>
    <p:sldId id="952" r:id="rId23"/>
    <p:sldId id="953" r:id="rId24"/>
    <p:sldId id="954" r:id="rId25"/>
    <p:sldId id="959" r:id="rId26"/>
    <p:sldId id="979" r:id="rId27"/>
    <p:sldId id="963" r:id="rId28"/>
    <p:sldId id="965" r:id="rId29"/>
    <p:sldId id="966" r:id="rId30"/>
    <p:sldId id="967" r:id="rId31"/>
    <p:sldId id="968" r:id="rId32"/>
    <p:sldId id="969" r:id="rId33"/>
    <p:sldId id="970" r:id="rId34"/>
    <p:sldId id="971" r:id="rId3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ie" initials="S" lastIdx="3" clrIdx="0">
    <p:extLst>
      <p:ext uri="{19B8F6BF-5375-455C-9EA6-DF929625EA0E}">
        <p15:presenceInfo xmlns:p15="http://schemas.microsoft.com/office/powerpoint/2012/main" userId="Sus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24825" autoAdjust="0"/>
    <p:restoredTop sz="83641" autoAdjust="0"/>
  </p:normalViewPr>
  <p:slideViewPr>
    <p:cSldViewPr>
      <p:cViewPr varScale="1">
        <p:scale>
          <a:sx n="97" d="100"/>
          <a:sy n="97" d="100"/>
        </p:scale>
        <p:origin x="798" y="90"/>
      </p:cViewPr>
      <p:guideLst>
        <p:guide orient="horz" pos="2160"/>
        <p:guide pos="2880"/>
      </p:guideLst>
    </p:cSldViewPr>
  </p:slideViewPr>
  <p:outlineViewPr>
    <p:cViewPr>
      <p:scale>
        <a:sx n="33" d="100"/>
        <a:sy n="33" d="100"/>
      </p:scale>
      <p:origin x="0" y="3264"/>
    </p:cViewPr>
  </p:outlineViewPr>
  <p:notesTextViewPr>
    <p:cViewPr>
      <p:scale>
        <a:sx n="100" d="100"/>
        <a:sy n="100" d="100"/>
      </p:scale>
      <p:origin x="0" y="0"/>
    </p:cViewPr>
  </p:notesTextViewPr>
  <p:sorterViewPr>
    <p:cViewPr>
      <p:scale>
        <a:sx n="66" d="100"/>
        <a:sy n="66" d="100"/>
      </p:scale>
      <p:origin x="0" y="540"/>
    </p:cViewPr>
  </p:sorterViewPr>
  <p:notesViewPr>
    <p:cSldViewPr>
      <p:cViewPr varScale="1">
        <p:scale>
          <a:sx n="51" d="100"/>
          <a:sy n="51" d="100"/>
        </p:scale>
        <p:origin x="-285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88"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7-06-13T11:56:53.634" idx="1">
    <p:pos x="737" y="569"/>
    <p:text>能否系统的介绍一下linux系统，以及我们使用的linux版本</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7-06-13T12:02:50.707" idx="2">
    <p:pos x="2131" y="1258"/>
    <p:text>最好能截一个订单下载的界面</p:text>
    <p:extLst>
      <p:ext uri="{C676402C-5697-4E1C-873F-D02D1690AC5C}">
        <p15:threadingInfo xmlns:p15="http://schemas.microsoft.com/office/powerpoint/2012/main" timeZoneBias="-480"/>
      </p:ext>
    </p:extLst>
  </p:cm>
  <p:cm authorId="1" dt="2017-06-13T13:05:02.330" idx="3">
    <p:pos x="3063" y="1812"/>
    <p:text>最好也能有一个输入了命令的界面截图，与下一页结合一下</p:text>
    <p:extLst>
      <p:ext uri="{C676402C-5697-4E1C-873F-D02D1690AC5C}">
        <p15:threadingInfo xmlns:p15="http://schemas.microsoft.com/office/powerpoint/2012/main" timeZoneBias="-48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63A1A-A0C4-4765-9B0D-353CB44B6D7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CN" altLang="en-US"/>
        </a:p>
      </dgm:t>
    </dgm:pt>
    <dgm:pt modelId="{13A9AE62-E86D-4880-AD5F-1CEF9E2E6BAE}">
      <dgm:prSet phldrT="[文本]"/>
      <dgm:spPr/>
      <dgm:t>
        <a:bodyPr/>
        <a:lstStyle/>
        <a:p>
          <a:pPr algn="ctr"/>
          <a:r>
            <a:rPr lang="zh-CN" altLang="zh-CN" b="1"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波段配准精度</a:t>
          </a:r>
          <a:endParaRPr lang="zh-CN" altLang="en-US" dirty="0"/>
        </a:p>
      </dgm:t>
    </dgm:pt>
    <dgm:pt modelId="{033BB72F-6B91-48C7-8C9A-12953B8929D8}" type="parTrans" cxnId="{4E7E7527-2828-4E6A-AC57-8482299AFA58}">
      <dgm:prSet/>
      <dgm:spPr/>
      <dgm:t>
        <a:bodyPr/>
        <a:lstStyle/>
        <a:p>
          <a:endParaRPr lang="zh-CN" altLang="en-US"/>
        </a:p>
      </dgm:t>
    </dgm:pt>
    <dgm:pt modelId="{C78CD2AE-67C4-43E9-82AF-6E3D684B24A7}" type="sibTrans" cxnId="{4E7E7527-2828-4E6A-AC57-8482299AFA58}">
      <dgm:prSet/>
      <dgm:spPr/>
      <dgm:t>
        <a:bodyPr/>
        <a:lstStyle/>
        <a:p>
          <a:endParaRPr lang="zh-CN" altLang="en-US"/>
        </a:p>
      </dgm:t>
    </dgm:pt>
    <dgm:pt modelId="{60D4DE32-E438-40CF-8BAB-0F78880DAC2C}">
      <dgm:prSet phldrT="[文本]"/>
      <dgm:spPr/>
      <dgm:t>
        <a:bodyPr/>
        <a:lstStyle/>
        <a:p>
          <a:pPr algn="ctr"/>
          <a:r>
            <a:rPr lang="zh-CN" altLang="zh-CN" b="1"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绝对定位精度</a:t>
          </a:r>
          <a:endParaRPr lang="zh-CN" altLang="en-US" dirty="0"/>
        </a:p>
      </dgm:t>
    </dgm:pt>
    <dgm:pt modelId="{EC18FB10-D781-4BB5-A741-C3F9F2F38DE7}" type="parTrans" cxnId="{CDD3BBF6-76AA-4E91-B5DF-FCE2B2A2504C}">
      <dgm:prSet/>
      <dgm:spPr/>
      <dgm:t>
        <a:bodyPr/>
        <a:lstStyle/>
        <a:p>
          <a:endParaRPr lang="zh-CN" altLang="en-US"/>
        </a:p>
      </dgm:t>
    </dgm:pt>
    <dgm:pt modelId="{0A3CA439-5DB7-4988-A74A-EF0C297CD4E3}" type="sibTrans" cxnId="{CDD3BBF6-76AA-4E91-B5DF-FCE2B2A2504C}">
      <dgm:prSet/>
      <dgm:spPr/>
      <dgm:t>
        <a:bodyPr/>
        <a:lstStyle/>
        <a:p>
          <a:endParaRPr lang="zh-CN" altLang="en-US"/>
        </a:p>
      </dgm:t>
    </dgm:pt>
    <dgm:pt modelId="{364C4B56-575D-47DB-9B35-97E33F679B0D}">
      <dgm:prSet phldrT="[文本]"/>
      <dgm:spPr/>
      <dgm:t>
        <a:bodyPr/>
        <a:lstStyle/>
        <a:p>
          <a:pPr algn="ctr"/>
          <a:r>
            <a:rPr lang="zh-CN" altLang="zh-CN" b="1"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相对定位精度</a:t>
          </a:r>
          <a:endParaRPr lang="zh-CN" altLang="en-US" dirty="0"/>
        </a:p>
      </dgm:t>
    </dgm:pt>
    <dgm:pt modelId="{3DEE562F-6B34-4C9C-A38C-9D9BAB441454}" type="parTrans" cxnId="{94A1AE48-92D6-45E5-A577-5CAFA9D52A1B}">
      <dgm:prSet/>
      <dgm:spPr/>
      <dgm:t>
        <a:bodyPr/>
        <a:lstStyle/>
        <a:p>
          <a:endParaRPr lang="zh-CN" altLang="en-US"/>
        </a:p>
      </dgm:t>
    </dgm:pt>
    <dgm:pt modelId="{B9B22134-9B63-4D58-BAFC-C72DB86EB3FF}" type="sibTrans" cxnId="{94A1AE48-92D6-45E5-A577-5CAFA9D52A1B}">
      <dgm:prSet/>
      <dgm:spPr/>
      <dgm:t>
        <a:bodyPr/>
        <a:lstStyle/>
        <a:p>
          <a:endParaRPr lang="zh-CN" altLang="en-US"/>
        </a:p>
      </dgm:t>
    </dgm:pt>
    <dgm:pt modelId="{BE42DE95-57AB-498A-958D-079A4A4D6D85}" type="pres">
      <dgm:prSet presAssocID="{85C63A1A-A0C4-4765-9B0D-353CB44B6D74}" presName="linear" presStyleCnt="0">
        <dgm:presLayoutVars>
          <dgm:dir/>
          <dgm:animLvl val="lvl"/>
          <dgm:resizeHandles val="exact"/>
        </dgm:presLayoutVars>
      </dgm:prSet>
      <dgm:spPr/>
      <dgm:t>
        <a:bodyPr/>
        <a:lstStyle/>
        <a:p>
          <a:endParaRPr lang="zh-CN" altLang="en-US"/>
        </a:p>
      </dgm:t>
    </dgm:pt>
    <dgm:pt modelId="{31A343BE-C981-4B73-AAFD-E769B1C866EF}" type="pres">
      <dgm:prSet presAssocID="{13A9AE62-E86D-4880-AD5F-1CEF9E2E6BAE}" presName="parentLin" presStyleCnt="0"/>
      <dgm:spPr/>
    </dgm:pt>
    <dgm:pt modelId="{2B7C063F-C2A4-485A-8381-2DF1D930EA80}" type="pres">
      <dgm:prSet presAssocID="{13A9AE62-E86D-4880-AD5F-1CEF9E2E6BAE}" presName="parentLeftMargin" presStyleLbl="node1" presStyleIdx="0" presStyleCnt="3"/>
      <dgm:spPr/>
      <dgm:t>
        <a:bodyPr/>
        <a:lstStyle/>
        <a:p>
          <a:endParaRPr lang="zh-CN" altLang="en-US"/>
        </a:p>
      </dgm:t>
    </dgm:pt>
    <dgm:pt modelId="{8BB206A4-A315-4AB7-9BDC-68A69C55D24E}" type="pres">
      <dgm:prSet presAssocID="{13A9AE62-E86D-4880-AD5F-1CEF9E2E6BAE}" presName="parentText" presStyleLbl="node1" presStyleIdx="0" presStyleCnt="3">
        <dgm:presLayoutVars>
          <dgm:chMax val="0"/>
          <dgm:bulletEnabled val="1"/>
        </dgm:presLayoutVars>
      </dgm:prSet>
      <dgm:spPr/>
      <dgm:t>
        <a:bodyPr/>
        <a:lstStyle/>
        <a:p>
          <a:endParaRPr lang="zh-CN" altLang="en-US"/>
        </a:p>
      </dgm:t>
    </dgm:pt>
    <dgm:pt modelId="{3801B2EF-5DAE-417A-98E0-B8BB297957B4}" type="pres">
      <dgm:prSet presAssocID="{13A9AE62-E86D-4880-AD5F-1CEF9E2E6BAE}" presName="negativeSpace" presStyleCnt="0"/>
      <dgm:spPr/>
    </dgm:pt>
    <dgm:pt modelId="{A6CE24C0-597D-47A0-A694-5AA51024EA54}" type="pres">
      <dgm:prSet presAssocID="{13A9AE62-E86D-4880-AD5F-1CEF9E2E6BAE}" presName="childText" presStyleLbl="conFgAcc1" presStyleIdx="0" presStyleCnt="3">
        <dgm:presLayoutVars>
          <dgm:bulletEnabled val="1"/>
        </dgm:presLayoutVars>
      </dgm:prSet>
      <dgm:spPr/>
    </dgm:pt>
    <dgm:pt modelId="{11589D9A-BDF6-49F0-9E7F-6A76C50841E6}" type="pres">
      <dgm:prSet presAssocID="{C78CD2AE-67C4-43E9-82AF-6E3D684B24A7}" presName="spaceBetweenRectangles" presStyleCnt="0"/>
      <dgm:spPr/>
    </dgm:pt>
    <dgm:pt modelId="{DA97284C-C2BE-4C74-A68E-C2A372E63E27}" type="pres">
      <dgm:prSet presAssocID="{60D4DE32-E438-40CF-8BAB-0F78880DAC2C}" presName="parentLin" presStyleCnt="0"/>
      <dgm:spPr/>
    </dgm:pt>
    <dgm:pt modelId="{EF1FB583-CA5A-4DC3-ADC5-F413C07689B7}" type="pres">
      <dgm:prSet presAssocID="{60D4DE32-E438-40CF-8BAB-0F78880DAC2C}" presName="parentLeftMargin" presStyleLbl="node1" presStyleIdx="0" presStyleCnt="3"/>
      <dgm:spPr/>
      <dgm:t>
        <a:bodyPr/>
        <a:lstStyle/>
        <a:p>
          <a:endParaRPr lang="zh-CN" altLang="en-US"/>
        </a:p>
      </dgm:t>
    </dgm:pt>
    <dgm:pt modelId="{A3DECA30-E4B7-4434-9753-0CCA27BEADB4}" type="pres">
      <dgm:prSet presAssocID="{60D4DE32-E438-40CF-8BAB-0F78880DAC2C}" presName="parentText" presStyleLbl="node1" presStyleIdx="1" presStyleCnt="3">
        <dgm:presLayoutVars>
          <dgm:chMax val="0"/>
          <dgm:bulletEnabled val="1"/>
        </dgm:presLayoutVars>
      </dgm:prSet>
      <dgm:spPr/>
      <dgm:t>
        <a:bodyPr/>
        <a:lstStyle/>
        <a:p>
          <a:endParaRPr lang="zh-CN" altLang="en-US"/>
        </a:p>
      </dgm:t>
    </dgm:pt>
    <dgm:pt modelId="{F9056EC7-22BE-481F-B8E2-829BA65A003C}" type="pres">
      <dgm:prSet presAssocID="{60D4DE32-E438-40CF-8BAB-0F78880DAC2C}" presName="negativeSpace" presStyleCnt="0"/>
      <dgm:spPr/>
    </dgm:pt>
    <dgm:pt modelId="{629DBA4F-E785-497E-B680-1757FB58A38A}" type="pres">
      <dgm:prSet presAssocID="{60D4DE32-E438-40CF-8BAB-0F78880DAC2C}" presName="childText" presStyleLbl="conFgAcc1" presStyleIdx="1" presStyleCnt="3">
        <dgm:presLayoutVars>
          <dgm:bulletEnabled val="1"/>
        </dgm:presLayoutVars>
      </dgm:prSet>
      <dgm:spPr/>
    </dgm:pt>
    <dgm:pt modelId="{698C2C40-6A65-48CE-8877-4E88A596A7A4}" type="pres">
      <dgm:prSet presAssocID="{0A3CA439-5DB7-4988-A74A-EF0C297CD4E3}" presName="spaceBetweenRectangles" presStyleCnt="0"/>
      <dgm:spPr/>
    </dgm:pt>
    <dgm:pt modelId="{BA2A79C5-11B6-4F36-9055-7CA01F86C614}" type="pres">
      <dgm:prSet presAssocID="{364C4B56-575D-47DB-9B35-97E33F679B0D}" presName="parentLin" presStyleCnt="0"/>
      <dgm:spPr/>
    </dgm:pt>
    <dgm:pt modelId="{7B25C9B3-F7BA-47D8-ADAC-13A66086FF80}" type="pres">
      <dgm:prSet presAssocID="{364C4B56-575D-47DB-9B35-97E33F679B0D}" presName="parentLeftMargin" presStyleLbl="node1" presStyleIdx="1" presStyleCnt="3"/>
      <dgm:spPr/>
      <dgm:t>
        <a:bodyPr/>
        <a:lstStyle/>
        <a:p>
          <a:endParaRPr lang="zh-CN" altLang="en-US"/>
        </a:p>
      </dgm:t>
    </dgm:pt>
    <dgm:pt modelId="{AFD7D417-35AA-49BD-9103-A2CD213B4457}" type="pres">
      <dgm:prSet presAssocID="{364C4B56-575D-47DB-9B35-97E33F679B0D}" presName="parentText" presStyleLbl="node1" presStyleIdx="2" presStyleCnt="3">
        <dgm:presLayoutVars>
          <dgm:chMax val="0"/>
          <dgm:bulletEnabled val="1"/>
        </dgm:presLayoutVars>
      </dgm:prSet>
      <dgm:spPr/>
      <dgm:t>
        <a:bodyPr/>
        <a:lstStyle/>
        <a:p>
          <a:endParaRPr lang="zh-CN" altLang="en-US"/>
        </a:p>
      </dgm:t>
    </dgm:pt>
    <dgm:pt modelId="{3DF3624C-4FEA-426C-8968-8D71344934D4}" type="pres">
      <dgm:prSet presAssocID="{364C4B56-575D-47DB-9B35-97E33F679B0D}" presName="negativeSpace" presStyleCnt="0"/>
      <dgm:spPr/>
    </dgm:pt>
    <dgm:pt modelId="{7B10516A-CDC5-4DC8-B2D9-B8EA5765E490}" type="pres">
      <dgm:prSet presAssocID="{364C4B56-575D-47DB-9B35-97E33F679B0D}" presName="childText" presStyleLbl="conFgAcc1" presStyleIdx="2" presStyleCnt="3">
        <dgm:presLayoutVars>
          <dgm:bulletEnabled val="1"/>
        </dgm:presLayoutVars>
      </dgm:prSet>
      <dgm:spPr/>
    </dgm:pt>
  </dgm:ptLst>
  <dgm:cxnLst>
    <dgm:cxn modelId="{94A1AE48-92D6-45E5-A577-5CAFA9D52A1B}" srcId="{85C63A1A-A0C4-4765-9B0D-353CB44B6D74}" destId="{364C4B56-575D-47DB-9B35-97E33F679B0D}" srcOrd="2" destOrd="0" parTransId="{3DEE562F-6B34-4C9C-A38C-9D9BAB441454}" sibTransId="{B9B22134-9B63-4D58-BAFC-C72DB86EB3FF}"/>
    <dgm:cxn modelId="{97DA43B2-CFCA-4658-95DB-7343595C6FBF}" type="presOf" srcId="{364C4B56-575D-47DB-9B35-97E33F679B0D}" destId="{7B25C9B3-F7BA-47D8-ADAC-13A66086FF80}" srcOrd="0" destOrd="0" presId="urn:microsoft.com/office/officeart/2005/8/layout/list1"/>
    <dgm:cxn modelId="{D0E3CB39-124C-426E-A4D0-F2756207292B}" type="presOf" srcId="{60D4DE32-E438-40CF-8BAB-0F78880DAC2C}" destId="{A3DECA30-E4B7-4434-9753-0CCA27BEADB4}" srcOrd="1" destOrd="0" presId="urn:microsoft.com/office/officeart/2005/8/layout/list1"/>
    <dgm:cxn modelId="{264D4F27-5D25-4BFB-86C2-B38DB3C4D8F7}" type="presOf" srcId="{364C4B56-575D-47DB-9B35-97E33F679B0D}" destId="{AFD7D417-35AA-49BD-9103-A2CD213B4457}" srcOrd="1" destOrd="0" presId="urn:microsoft.com/office/officeart/2005/8/layout/list1"/>
    <dgm:cxn modelId="{0ADF1C76-F88E-4662-A6B8-23910D985D4A}" type="presOf" srcId="{13A9AE62-E86D-4880-AD5F-1CEF9E2E6BAE}" destId="{8BB206A4-A315-4AB7-9BDC-68A69C55D24E}" srcOrd="1" destOrd="0" presId="urn:microsoft.com/office/officeart/2005/8/layout/list1"/>
    <dgm:cxn modelId="{B0C9B882-F444-4715-8854-2CBDD0C2BE0B}" type="presOf" srcId="{60D4DE32-E438-40CF-8BAB-0F78880DAC2C}" destId="{EF1FB583-CA5A-4DC3-ADC5-F413C07689B7}" srcOrd="0" destOrd="0" presId="urn:microsoft.com/office/officeart/2005/8/layout/list1"/>
    <dgm:cxn modelId="{950332B5-78AB-4390-8045-A43E3371487C}" type="presOf" srcId="{13A9AE62-E86D-4880-AD5F-1CEF9E2E6BAE}" destId="{2B7C063F-C2A4-485A-8381-2DF1D930EA80}" srcOrd="0" destOrd="0" presId="urn:microsoft.com/office/officeart/2005/8/layout/list1"/>
    <dgm:cxn modelId="{CDD3BBF6-76AA-4E91-B5DF-FCE2B2A2504C}" srcId="{85C63A1A-A0C4-4765-9B0D-353CB44B6D74}" destId="{60D4DE32-E438-40CF-8BAB-0F78880DAC2C}" srcOrd="1" destOrd="0" parTransId="{EC18FB10-D781-4BB5-A741-C3F9F2F38DE7}" sibTransId="{0A3CA439-5DB7-4988-A74A-EF0C297CD4E3}"/>
    <dgm:cxn modelId="{ACC15F03-A880-4BB6-81AE-D8942014C60E}" type="presOf" srcId="{85C63A1A-A0C4-4765-9B0D-353CB44B6D74}" destId="{BE42DE95-57AB-498A-958D-079A4A4D6D85}" srcOrd="0" destOrd="0" presId="urn:microsoft.com/office/officeart/2005/8/layout/list1"/>
    <dgm:cxn modelId="{4E7E7527-2828-4E6A-AC57-8482299AFA58}" srcId="{85C63A1A-A0C4-4765-9B0D-353CB44B6D74}" destId="{13A9AE62-E86D-4880-AD5F-1CEF9E2E6BAE}" srcOrd="0" destOrd="0" parTransId="{033BB72F-6B91-48C7-8C9A-12953B8929D8}" sibTransId="{C78CD2AE-67C4-43E9-82AF-6E3D684B24A7}"/>
    <dgm:cxn modelId="{4E5FA455-0776-4595-AC6C-AC9E0420D682}" type="presParOf" srcId="{BE42DE95-57AB-498A-958D-079A4A4D6D85}" destId="{31A343BE-C981-4B73-AAFD-E769B1C866EF}" srcOrd="0" destOrd="0" presId="urn:microsoft.com/office/officeart/2005/8/layout/list1"/>
    <dgm:cxn modelId="{A0F51154-552E-4222-8EA6-12ED19684672}" type="presParOf" srcId="{31A343BE-C981-4B73-AAFD-E769B1C866EF}" destId="{2B7C063F-C2A4-485A-8381-2DF1D930EA80}" srcOrd="0" destOrd="0" presId="urn:microsoft.com/office/officeart/2005/8/layout/list1"/>
    <dgm:cxn modelId="{817D73FB-BF55-4B81-85DA-F1968D5D377C}" type="presParOf" srcId="{31A343BE-C981-4B73-AAFD-E769B1C866EF}" destId="{8BB206A4-A315-4AB7-9BDC-68A69C55D24E}" srcOrd="1" destOrd="0" presId="urn:microsoft.com/office/officeart/2005/8/layout/list1"/>
    <dgm:cxn modelId="{EC982602-3049-4E70-8890-A3511F02171D}" type="presParOf" srcId="{BE42DE95-57AB-498A-958D-079A4A4D6D85}" destId="{3801B2EF-5DAE-417A-98E0-B8BB297957B4}" srcOrd="1" destOrd="0" presId="urn:microsoft.com/office/officeart/2005/8/layout/list1"/>
    <dgm:cxn modelId="{98D56478-9420-4A3E-A866-08B89C07DF31}" type="presParOf" srcId="{BE42DE95-57AB-498A-958D-079A4A4D6D85}" destId="{A6CE24C0-597D-47A0-A694-5AA51024EA54}" srcOrd="2" destOrd="0" presId="urn:microsoft.com/office/officeart/2005/8/layout/list1"/>
    <dgm:cxn modelId="{83A6EBC4-3C68-4295-A7D4-1E0798888C43}" type="presParOf" srcId="{BE42DE95-57AB-498A-958D-079A4A4D6D85}" destId="{11589D9A-BDF6-49F0-9E7F-6A76C50841E6}" srcOrd="3" destOrd="0" presId="urn:microsoft.com/office/officeart/2005/8/layout/list1"/>
    <dgm:cxn modelId="{D42E78A2-31C9-427A-AB0F-EA2BCD1A7E37}" type="presParOf" srcId="{BE42DE95-57AB-498A-958D-079A4A4D6D85}" destId="{DA97284C-C2BE-4C74-A68E-C2A372E63E27}" srcOrd="4" destOrd="0" presId="urn:microsoft.com/office/officeart/2005/8/layout/list1"/>
    <dgm:cxn modelId="{AF5B5BE3-8A23-4F18-A6CF-8DECFE56DAE7}" type="presParOf" srcId="{DA97284C-C2BE-4C74-A68E-C2A372E63E27}" destId="{EF1FB583-CA5A-4DC3-ADC5-F413C07689B7}" srcOrd="0" destOrd="0" presId="urn:microsoft.com/office/officeart/2005/8/layout/list1"/>
    <dgm:cxn modelId="{E1BD1F40-56F1-4164-B2AB-17817F467D18}" type="presParOf" srcId="{DA97284C-C2BE-4C74-A68E-C2A372E63E27}" destId="{A3DECA30-E4B7-4434-9753-0CCA27BEADB4}" srcOrd="1" destOrd="0" presId="urn:microsoft.com/office/officeart/2005/8/layout/list1"/>
    <dgm:cxn modelId="{F4A2B435-5624-4DC3-A4D9-0A6C5D134C43}" type="presParOf" srcId="{BE42DE95-57AB-498A-958D-079A4A4D6D85}" destId="{F9056EC7-22BE-481F-B8E2-829BA65A003C}" srcOrd="5" destOrd="0" presId="urn:microsoft.com/office/officeart/2005/8/layout/list1"/>
    <dgm:cxn modelId="{5065E830-D04D-4041-9CE6-9261BC7D9D64}" type="presParOf" srcId="{BE42DE95-57AB-498A-958D-079A4A4D6D85}" destId="{629DBA4F-E785-497E-B680-1757FB58A38A}" srcOrd="6" destOrd="0" presId="urn:microsoft.com/office/officeart/2005/8/layout/list1"/>
    <dgm:cxn modelId="{D926B422-7631-4ACA-8CB9-36FF530358F6}" type="presParOf" srcId="{BE42DE95-57AB-498A-958D-079A4A4D6D85}" destId="{698C2C40-6A65-48CE-8877-4E88A596A7A4}" srcOrd="7" destOrd="0" presId="urn:microsoft.com/office/officeart/2005/8/layout/list1"/>
    <dgm:cxn modelId="{117C9E8B-FFF5-4160-B675-82732A546D6C}" type="presParOf" srcId="{BE42DE95-57AB-498A-958D-079A4A4D6D85}" destId="{BA2A79C5-11B6-4F36-9055-7CA01F86C614}" srcOrd="8" destOrd="0" presId="urn:microsoft.com/office/officeart/2005/8/layout/list1"/>
    <dgm:cxn modelId="{0E8A69F2-81E9-4671-A409-FFE3F3A6856B}" type="presParOf" srcId="{BA2A79C5-11B6-4F36-9055-7CA01F86C614}" destId="{7B25C9B3-F7BA-47D8-ADAC-13A66086FF80}" srcOrd="0" destOrd="0" presId="urn:microsoft.com/office/officeart/2005/8/layout/list1"/>
    <dgm:cxn modelId="{9368DFDD-0187-4303-A6C0-15E864EF9354}" type="presParOf" srcId="{BA2A79C5-11B6-4F36-9055-7CA01F86C614}" destId="{AFD7D417-35AA-49BD-9103-A2CD213B4457}" srcOrd="1" destOrd="0" presId="urn:microsoft.com/office/officeart/2005/8/layout/list1"/>
    <dgm:cxn modelId="{55DD2F34-7BAB-40E5-B217-3B3E9E3E2A84}" type="presParOf" srcId="{BE42DE95-57AB-498A-958D-079A4A4D6D85}" destId="{3DF3624C-4FEA-426C-8968-8D71344934D4}" srcOrd="9" destOrd="0" presId="urn:microsoft.com/office/officeart/2005/8/layout/list1"/>
    <dgm:cxn modelId="{89E83082-14F1-4665-B2A3-ED8724D87A4F}" type="presParOf" srcId="{BE42DE95-57AB-498A-958D-079A4A4D6D85}" destId="{7B10516A-CDC5-4DC8-B2D9-B8EA5765E490}"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CE24C0-597D-47A0-A694-5AA51024EA54}">
      <dsp:nvSpPr>
        <dsp:cNvPr id="0" name=""/>
        <dsp:cNvSpPr/>
      </dsp:nvSpPr>
      <dsp:spPr>
        <a:xfrm>
          <a:off x="0" y="46401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B206A4-A315-4AB7-9BDC-68A69C55D24E}">
      <dsp:nvSpPr>
        <dsp:cNvPr id="0" name=""/>
        <dsp:cNvSpPr/>
      </dsp:nvSpPr>
      <dsp:spPr>
        <a:xfrm>
          <a:off x="304800" y="6459"/>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zh-CN" altLang="zh-CN" sz="31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波段配准精度</a:t>
          </a:r>
          <a:endParaRPr lang="zh-CN" altLang="en-US" sz="3100" kern="1200" dirty="0"/>
        </a:p>
      </dsp:txBody>
      <dsp:txXfrm>
        <a:off x="349472" y="51131"/>
        <a:ext cx="4177856" cy="825776"/>
      </dsp:txXfrm>
    </dsp:sp>
    <dsp:sp modelId="{629DBA4F-E785-497E-B680-1757FB58A38A}">
      <dsp:nvSpPr>
        <dsp:cNvPr id="0" name=""/>
        <dsp:cNvSpPr/>
      </dsp:nvSpPr>
      <dsp:spPr>
        <a:xfrm>
          <a:off x="0" y="1870179"/>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3DECA30-E4B7-4434-9753-0CCA27BEADB4}">
      <dsp:nvSpPr>
        <dsp:cNvPr id="0" name=""/>
        <dsp:cNvSpPr/>
      </dsp:nvSpPr>
      <dsp:spPr>
        <a:xfrm>
          <a:off x="304800" y="1412619"/>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zh-CN" altLang="zh-CN" sz="31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绝对定位精度</a:t>
          </a:r>
          <a:endParaRPr lang="zh-CN" altLang="en-US" sz="3100" kern="1200" dirty="0"/>
        </a:p>
      </dsp:txBody>
      <dsp:txXfrm>
        <a:off x="349472" y="1457291"/>
        <a:ext cx="4177856" cy="825776"/>
      </dsp:txXfrm>
    </dsp:sp>
    <dsp:sp modelId="{7B10516A-CDC5-4DC8-B2D9-B8EA5765E490}">
      <dsp:nvSpPr>
        <dsp:cNvPr id="0" name=""/>
        <dsp:cNvSpPr/>
      </dsp:nvSpPr>
      <dsp:spPr>
        <a:xfrm>
          <a:off x="0" y="3276340"/>
          <a:ext cx="6096000" cy="781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D7D417-35AA-49BD-9103-A2CD213B4457}">
      <dsp:nvSpPr>
        <dsp:cNvPr id="0" name=""/>
        <dsp:cNvSpPr/>
      </dsp:nvSpPr>
      <dsp:spPr>
        <a:xfrm>
          <a:off x="304800" y="2818780"/>
          <a:ext cx="4267200" cy="9151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lvl="0" algn="ctr" defTabSz="1377950">
            <a:lnSpc>
              <a:spcPct val="90000"/>
            </a:lnSpc>
            <a:spcBef>
              <a:spcPct val="0"/>
            </a:spcBef>
            <a:spcAft>
              <a:spcPct val="35000"/>
            </a:spcAft>
          </a:pPr>
          <a:r>
            <a:rPr lang="zh-CN" altLang="zh-CN" sz="3100" b="1" kern="1200" dirty="0" smtClean="0" bmk="_Toc329080242">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相对定位精度</a:t>
          </a:r>
          <a:endParaRPr lang="zh-CN" altLang="en-US" sz="3100" kern="1200" dirty="0"/>
        </a:p>
      </dsp:txBody>
      <dsp:txXfrm>
        <a:off x="349472" y="2863452"/>
        <a:ext cx="4177856" cy="82577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 Id="rId4"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image" Target="../media/image24.wmf"/><Relationship Id="rId7" Type="http://schemas.openxmlformats.org/officeDocument/2006/relationships/image" Target="../media/image28.wmf"/><Relationship Id="rId2" Type="http://schemas.openxmlformats.org/officeDocument/2006/relationships/image" Target="../media/image23.wmf"/><Relationship Id="rId1" Type="http://schemas.openxmlformats.org/officeDocument/2006/relationships/image" Target="../media/image22.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9" Type="http://schemas.openxmlformats.org/officeDocument/2006/relationships/image" Target="../media/image30.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92C073-7B09-4133-AD13-0BC267C5B47E}" type="datetimeFigureOut">
              <a:rPr lang="zh-CN" altLang="en-US" smtClean="0"/>
              <a:pPr/>
              <a:t>2017/6/13</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E841DD-0538-4149-B9B6-6D79E6668D1E}" type="slidenum">
              <a:rPr lang="zh-CN" altLang="en-US" smtClean="0"/>
              <a:pPr/>
              <a:t>‹#›</a:t>
            </a:fld>
            <a:endParaRPr lang="zh-CN" altLang="en-US"/>
          </a:p>
        </p:txBody>
      </p:sp>
    </p:spTree>
    <p:extLst>
      <p:ext uri="{BB962C8B-B14F-4D97-AF65-F5344CB8AC3E}">
        <p14:creationId xmlns:p14="http://schemas.microsoft.com/office/powerpoint/2010/main" val="2919009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b="1" dirty="0"/>
          </a:p>
        </p:txBody>
      </p:sp>
      <p:sp>
        <p:nvSpPr>
          <p:cNvPr id="4" name="灯片编号占位符 3"/>
          <p:cNvSpPr>
            <a:spLocks noGrp="1"/>
          </p:cNvSpPr>
          <p:nvPr>
            <p:ph type="sldNum" sz="quarter" idx="10"/>
          </p:nvPr>
        </p:nvSpPr>
        <p:spPr/>
        <p:txBody>
          <a:bodyPr/>
          <a:lstStyle/>
          <a:p>
            <a:pPr>
              <a:defRPr/>
            </a:pPr>
            <a:fld id="{69C927CD-DBA4-4D8D-B936-596FFEF82403}" type="slidenum">
              <a:rPr lang="en-US" altLang="zh-CN" smtClean="0"/>
              <a:pPr>
                <a:defRPr/>
              </a:pPr>
              <a:t>1</a:t>
            </a:fld>
            <a:endParaRPr lang="en-US" altLang="zh-CN" dirty="0"/>
          </a:p>
        </p:txBody>
      </p:sp>
    </p:spTree>
    <p:extLst>
      <p:ext uri="{BB962C8B-B14F-4D97-AF65-F5344CB8AC3E}">
        <p14:creationId xmlns:p14="http://schemas.microsoft.com/office/powerpoint/2010/main" val="7264570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10</a:t>
            </a:fld>
            <a:endParaRPr lang="zh-CN" altLang="en-US"/>
          </a:p>
        </p:txBody>
      </p:sp>
    </p:spTree>
    <p:extLst>
      <p:ext uri="{BB962C8B-B14F-4D97-AF65-F5344CB8AC3E}">
        <p14:creationId xmlns:p14="http://schemas.microsoft.com/office/powerpoint/2010/main" val="2435729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11</a:t>
            </a:fld>
            <a:endParaRPr lang="zh-CN" altLang="en-US"/>
          </a:p>
        </p:txBody>
      </p:sp>
    </p:spTree>
    <p:extLst>
      <p:ext uri="{BB962C8B-B14F-4D97-AF65-F5344CB8AC3E}">
        <p14:creationId xmlns:p14="http://schemas.microsoft.com/office/powerpoint/2010/main" val="3920170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12</a:t>
            </a:fld>
            <a:endParaRPr lang="zh-CN" altLang="en-US"/>
          </a:p>
        </p:txBody>
      </p:sp>
    </p:spTree>
    <p:extLst>
      <p:ext uri="{BB962C8B-B14F-4D97-AF65-F5344CB8AC3E}">
        <p14:creationId xmlns:p14="http://schemas.microsoft.com/office/powerpoint/2010/main" val="3772783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13</a:t>
            </a:fld>
            <a:endParaRPr lang="zh-CN" altLang="en-US"/>
          </a:p>
        </p:txBody>
      </p:sp>
    </p:spTree>
    <p:extLst>
      <p:ext uri="{BB962C8B-B14F-4D97-AF65-F5344CB8AC3E}">
        <p14:creationId xmlns:p14="http://schemas.microsoft.com/office/powerpoint/2010/main" val="2815502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14</a:t>
            </a:fld>
            <a:endParaRPr lang="zh-CN" altLang="en-US"/>
          </a:p>
        </p:txBody>
      </p:sp>
    </p:spTree>
    <p:extLst>
      <p:ext uri="{BB962C8B-B14F-4D97-AF65-F5344CB8AC3E}">
        <p14:creationId xmlns:p14="http://schemas.microsoft.com/office/powerpoint/2010/main" val="149473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15</a:t>
            </a:fld>
            <a:endParaRPr lang="zh-CN" altLang="en-US"/>
          </a:p>
        </p:txBody>
      </p:sp>
    </p:spTree>
    <p:extLst>
      <p:ext uri="{BB962C8B-B14F-4D97-AF65-F5344CB8AC3E}">
        <p14:creationId xmlns:p14="http://schemas.microsoft.com/office/powerpoint/2010/main" val="3483036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16</a:t>
            </a:fld>
            <a:endParaRPr lang="zh-CN" altLang="en-US"/>
          </a:p>
        </p:txBody>
      </p:sp>
    </p:spTree>
    <p:extLst>
      <p:ext uri="{BB962C8B-B14F-4D97-AF65-F5344CB8AC3E}">
        <p14:creationId xmlns:p14="http://schemas.microsoft.com/office/powerpoint/2010/main" val="2872800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17</a:t>
            </a:fld>
            <a:endParaRPr lang="zh-CN" altLang="en-US"/>
          </a:p>
        </p:txBody>
      </p:sp>
    </p:spTree>
    <p:extLst>
      <p:ext uri="{BB962C8B-B14F-4D97-AF65-F5344CB8AC3E}">
        <p14:creationId xmlns:p14="http://schemas.microsoft.com/office/powerpoint/2010/main" val="2075747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18</a:t>
            </a:fld>
            <a:endParaRPr lang="zh-CN" altLang="en-US">
              <a:solidFill>
                <a:prstClr val="black"/>
              </a:solidFill>
            </a:endParaRPr>
          </a:p>
        </p:txBody>
      </p:sp>
    </p:spTree>
    <p:extLst>
      <p:ext uri="{BB962C8B-B14F-4D97-AF65-F5344CB8AC3E}">
        <p14:creationId xmlns:p14="http://schemas.microsoft.com/office/powerpoint/2010/main" val="936730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1917570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a:t>
            </a:fld>
            <a:endParaRPr lang="zh-CN" altLang="en-US"/>
          </a:p>
        </p:txBody>
      </p:sp>
    </p:spTree>
    <p:extLst>
      <p:ext uri="{BB962C8B-B14F-4D97-AF65-F5344CB8AC3E}">
        <p14:creationId xmlns:p14="http://schemas.microsoft.com/office/powerpoint/2010/main" val="9061708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41770277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40811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41038883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31353873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24</a:t>
            </a:fld>
            <a:endParaRPr lang="zh-CN" altLang="en-US"/>
          </a:p>
        </p:txBody>
      </p:sp>
    </p:spTree>
    <p:extLst>
      <p:ext uri="{BB962C8B-B14F-4D97-AF65-F5344CB8AC3E}">
        <p14:creationId xmlns:p14="http://schemas.microsoft.com/office/powerpoint/2010/main" val="174279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1723751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075412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2361297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38543957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104006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3</a:t>
            </a:fld>
            <a:endParaRPr lang="zh-CN" altLang="en-US"/>
          </a:p>
        </p:txBody>
      </p:sp>
    </p:spTree>
    <p:extLst>
      <p:ext uri="{BB962C8B-B14F-4D97-AF65-F5344CB8AC3E}">
        <p14:creationId xmlns:p14="http://schemas.microsoft.com/office/powerpoint/2010/main" val="197812060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3355783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18169005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B9F0F193-9AD4-43D8-92DF-0D17D14A5848}"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387447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4</a:t>
            </a:fld>
            <a:endParaRPr lang="zh-CN" altLang="en-US"/>
          </a:p>
        </p:txBody>
      </p:sp>
    </p:spTree>
    <p:extLst>
      <p:ext uri="{BB962C8B-B14F-4D97-AF65-F5344CB8AC3E}">
        <p14:creationId xmlns:p14="http://schemas.microsoft.com/office/powerpoint/2010/main" val="29888940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5</a:t>
            </a:fld>
            <a:endParaRPr lang="zh-CN" altLang="en-US"/>
          </a:p>
        </p:txBody>
      </p:sp>
    </p:spTree>
    <p:extLst>
      <p:ext uri="{BB962C8B-B14F-4D97-AF65-F5344CB8AC3E}">
        <p14:creationId xmlns:p14="http://schemas.microsoft.com/office/powerpoint/2010/main" val="204873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6</a:t>
            </a:fld>
            <a:endParaRPr lang="zh-CN" altLang="en-US"/>
          </a:p>
        </p:txBody>
      </p:sp>
    </p:spTree>
    <p:extLst>
      <p:ext uri="{BB962C8B-B14F-4D97-AF65-F5344CB8AC3E}">
        <p14:creationId xmlns:p14="http://schemas.microsoft.com/office/powerpoint/2010/main" val="1409766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7</a:t>
            </a:fld>
            <a:endParaRPr lang="zh-CN" altLang="en-US"/>
          </a:p>
        </p:txBody>
      </p:sp>
    </p:spTree>
    <p:extLst>
      <p:ext uri="{BB962C8B-B14F-4D97-AF65-F5344CB8AC3E}">
        <p14:creationId xmlns:p14="http://schemas.microsoft.com/office/powerpoint/2010/main" val="1327284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8</a:t>
            </a:fld>
            <a:endParaRPr lang="zh-CN" altLang="en-US"/>
          </a:p>
        </p:txBody>
      </p:sp>
    </p:spTree>
    <p:extLst>
      <p:ext uri="{BB962C8B-B14F-4D97-AF65-F5344CB8AC3E}">
        <p14:creationId xmlns:p14="http://schemas.microsoft.com/office/powerpoint/2010/main" val="1996408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kern="100" dirty="0">
                <a:latin typeface="Times New Roman" panose="02020603050405020304" pitchFamily="18" charset="0"/>
                <a:ea typeface="+mn-ea"/>
                <a:cs typeface="Times New Roman" panose="02020603050405020304" pitchFamily="18" charset="0"/>
              </a:rPr>
              <a:t>焦距的增长意味着相机尺寸和质量会愈来愈大、单星成本会愈来愈高、研制周期也会愈来愈长。</a:t>
            </a:r>
            <a:endParaRPr lang="zh-CN" altLang="en-US" dirty="0"/>
          </a:p>
        </p:txBody>
      </p:sp>
      <p:sp>
        <p:nvSpPr>
          <p:cNvPr id="4" name="灯片编号占位符 3"/>
          <p:cNvSpPr>
            <a:spLocks noGrp="1"/>
          </p:cNvSpPr>
          <p:nvPr>
            <p:ph type="sldNum" sz="quarter" idx="10"/>
          </p:nvPr>
        </p:nvSpPr>
        <p:spPr/>
        <p:txBody>
          <a:bodyPr/>
          <a:lstStyle/>
          <a:p>
            <a:fld id="{6EE841DD-0538-4149-B9B6-6D79E6668D1E}" type="slidenum">
              <a:rPr lang="zh-CN" altLang="en-US" smtClean="0"/>
              <a:pPr/>
              <a:t>9</a:t>
            </a:fld>
            <a:endParaRPr lang="zh-CN" altLang="en-US"/>
          </a:p>
        </p:txBody>
      </p:sp>
    </p:spTree>
    <p:extLst>
      <p:ext uri="{BB962C8B-B14F-4D97-AF65-F5344CB8AC3E}">
        <p14:creationId xmlns:p14="http://schemas.microsoft.com/office/powerpoint/2010/main" val="2429070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0A11A82E-EACE-4097-8FEC-D8EAF26E87A2}" type="datetime1">
              <a:rPr lang="zh-CN" altLang="en-US" smtClean="0"/>
              <a:pPr/>
              <a:t>2017/6/13</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6237BD15-E463-4352-9AEF-D95260DBF29F}" type="slidenum">
              <a:rPr lang="en-US" altLang="zh-CN"/>
              <a:pPr/>
              <a:t>‹#›</a:t>
            </a:fld>
            <a:endParaRPr lang="en-US" altLang="zh-CN" dirty="0"/>
          </a:p>
        </p:txBody>
      </p:sp>
      <p:pic>
        <p:nvPicPr>
          <p:cNvPr id="7" name="Picture 25" descr="bg1"/>
          <p:cNvPicPr>
            <a:picLocks noChangeAspect="1" noChangeArrowheads="1"/>
          </p:cNvPicPr>
          <p:nvPr userDrawn="1"/>
        </p:nvPicPr>
        <p:blipFill>
          <a:blip r:embed="rId2">
            <a:lum bright="-12000"/>
          </a:blip>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481" y="2130976"/>
            <a:ext cx="7773171" cy="1470086"/>
          </a:xfrm>
        </p:spPr>
        <p:txBody>
          <a:bodyPr/>
          <a:lstStyle/>
          <a:p>
            <a:r>
              <a:rPr lang="zh-CN" altLang="en-US"/>
              <a:t>单击此处编辑母版标题样式</a:t>
            </a:r>
          </a:p>
        </p:txBody>
      </p:sp>
      <p:sp>
        <p:nvSpPr>
          <p:cNvPr id="3" name="副标题 2"/>
          <p:cNvSpPr>
            <a:spLocks noGrp="1"/>
          </p:cNvSpPr>
          <p:nvPr>
            <p:ph type="subTitle" idx="1"/>
          </p:nvPr>
        </p:nvSpPr>
        <p:spPr>
          <a:xfrm>
            <a:off x="1372082" y="3886185"/>
            <a:ext cx="6399969" cy="424199"/>
          </a:xfrm>
        </p:spPr>
        <p:txBody>
          <a:bodyPr/>
          <a:lstStyle>
            <a:lvl1pPr marL="0" indent="0" algn="ctr">
              <a:buNone/>
              <a:defRPr/>
            </a:lvl1pPr>
            <a:lvl2pPr marL="275364" indent="0" algn="ctr">
              <a:buNone/>
              <a:defRPr/>
            </a:lvl2pPr>
            <a:lvl3pPr marL="550727" indent="0" algn="ctr">
              <a:buNone/>
              <a:defRPr/>
            </a:lvl3pPr>
            <a:lvl4pPr marL="826098" indent="0" algn="ctr">
              <a:buNone/>
              <a:defRPr/>
            </a:lvl4pPr>
            <a:lvl5pPr marL="1101455" indent="0" algn="ctr">
              <a:buNone/>
              <a:defRPr/>
            </a:lvl5pPr>
            <a:lvl6pPr marL="1376815" indent="0" algn="ctr">
              <a:buNone/>
              <a:defRPr/>
            </a:lvl6pPr>
            <a:lvl7pPr marL="1652185" indent="0" algn="ctr">
              <a:buNone/>
              <a:defRPr/>
            </a:lvl7pPr>
            <a:lvl8pPr marL="1927554" indent="0" algn="ctr">
              <a:buNone/>
              <a:defRPr/>
            </a:lvl8pPr>
            <a:lvl9pPr marL="2202910" indent="0" algn="ctr">
              <a:buNone/>
              <a:defRPr/>
            </a:lvl9pPr>
          </a:lstStyle>
          <a:p>
            <a:r>
              <a:rPr lang="zh-CN" altLang="en-US"/>
              <a:t>单击此处编辑母版副标题样式</a:t>
            </a:r>
          </a:p>
        </p:txBody>
      </p:sp>
    </p:spTree>
    <p:extLst>
      <p:ext uri="{BB962C8B-B14F-4D97-AF65-F5344CB8AC3E}">
        <p14:creationId xmlns:p14="http://schemas.microsoft.com/office/powerpoint/2010/main" val="383169918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9672963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243" y="4407446"/>
            <a:ext cx="7771985" cy="1362097"/>
          </a:xfrm>
        </p:spPr>
        <p:txBody>
          <a:bodyPr anchor="t"/>
          <a:lstStyle>
            <a:lvl1pPr algn="l">
              <a:defRPr sz="2400" b="1" cap="all"/>
            </a:lvl1pPr>
          </a:lstStyle>
          <a:p>
            <a:r>
              <a:rPr lang="zh-CN" altLang="en-US"/>
              <a:t>单击此处编辑母版标题样式</a:t>
            </a:r>
          </a:p>
        </p:txBody>
      </p:sp>
      <p:sp>
        <p:nvSpPr>
          <p:cNvPr id="3" name="文本占位符 2"/>
          <p:cNvSpPr>
            <a:spLocks noGrp="1"/>
          </p:cNvSpPr>
          <p:nvPr>
            <p:ph type="body" idx="1"/>
          </p:nvPr>
        </p:nvSpPr>
        <p:spPr>
          <a:xfrm>
            <a:off x="722243" y="4094007"/>
            <a:ext cx="7771985" cy="313399"/>
          </a:xfrm>
        </p:spPr>
        <p:txBody>
          <a:bodyPr anchor="b"/>
          <a:lstStyle>
            <a:lvl1pPr marL="0" indent="0">
              <a:buNone/>
              <a:defRPr sz="1200"/>
            </a:lvl1pPr>
            <a:lvl2pPr marL="275364" indent="0">
              <a:buNone/>
              <a:defRPr sz="1125"/>
            </a:lvl2pPr>
            <a:lvl3pPr marL="550727" indent="0">
              <a:buNone/>
              <a:defRPr sz="975"/>
            </a:lvl3pPr>
            <a:lvl4pPr marL="826098" indent="0">
              <a:buNone/>
              <a:defRPr sz="825"/>
            </a:lvl4pPr>
            <a:lvl5pPr marL="1101455" indent="0">
              <a:buNone/>
              <a:defRPr sz="825"/>
            </a:lvl5pPr>
            <a:lvl6pPr marL="1376815" indent="0">
              <a:buNone/>
              <a:defRPr sz="825"/>
            </a:lvl6pPr>
            <a:lvl7pPr marL="1652185" indent="0">
              <a:buNone/>
              <a:defRPr sz="825"/>
            </a:lvl7pPr>
            <a:lvl8pPr marL="1927554" indent="0">
              <a:buNone/>
              <a:defRPr sz="825"/>
            </a:lvl8pPr>
            <a:lvl9pPr marL="2202910" indent="0">
              <a:buNone/>
              <a:defRPr sz="825"/>
            </a:lvl9pPr>
          </a:lstStyle>
          <a:p>
            <a:pPr lvl="0"/>
            <a:r>
              <a:rPr lang="zh-CN" altLang="en-US"/>
              <a:t>单击此处编辑母版文本样式</a:t>
            </a:r>
          </a:p>
        </p:txBody>
      </p:sp>
    </p:spTree>
    <p:extLst>
      <p:ext uri="{BB962C8B-B14F-4D97-AF65-F5344CB8AC3E}">
        <p14:creationId xmlns:p14="http://schemas.microsoft.com/office/powerpoint/2010/main" val="2827989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408" y="1196551"/>
            <a:ext cx="4046080"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51"/>
            <a:ext cx="4047266" cy="1460636"/>
          </a:xfrm>
        </p:spPr>
        <p:txBody>
          <a:bodyPr/>
          <a:lstStyle>
            <a:lvl1pPr>
              <a:defRPr sz="1725"/>
            </a:lvl1pPr>
            <a:lvl2pPr>
              <a:defRPr sz="1425"/>
            </a:lvl2pPr>
            <a:lvl3pPr>
              <a:defRPr sz="120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6994744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801" y="275017"/>
            <a:ext cx="8228533" cy="114324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736" y="1819265"/>
            <a:ext cx="4040152"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4" name="内容占位符 3"/>
          <p:cNvSpPr>
            <a:spLocks noGrp="1"/>
          </p:cNvSpPr>
          <p:nvPr>
            <p:ph sz="half" idx="2"/>
          </p:nvPr>
        </p:nvSpPr>
        <p:spPr>
          <a:xfrm>
            <a:off x="457736" y="2174198"/>
            <a:ext cx="4040152"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4930" y="1819265"/>
            <a:ext cx="4041337" cy="354949"/>
          </a:xfrm>
        </p:spPr>
        <p:txBody>
          <a:bodyPr anchor="b"/>
          <a:lstStyle>
            <a:lvl1pPr marL="0" indent="0">
              <a:buNone/>
              <a:defRPr sz="1425" b="1"/>
            </a:lvl1pPr>
            <a:lvl2pPr marL="275364" indent="0">
              <a:buNone/>
              <a:defRPr sz="1200" b="1"/>
            </a:lvl2pPr>
            <a:lvl3pPr marL="550727" indent="0">
              <a:buNone/>
              <a:defRPr sz="1125" b="1"/>
            </a:lvl3pPr>
            <a:lvl4pPr marL="826098" indent="0">
              <a:buNone/>
              <a:defRPr sz="975" b="1"/>
            </a:lvl4pPr>
            <a:lvl5pPr marL="1101455" indent="0">
              <a:buNone/>
              <a:defRPr sz="975" b="1"/>
            </a:lvl5pPr>
            <a:lvl6pPr marL="1376815" indent="0">
              <a:buNone/>
              <a:defRPr sz="975" b="1"/>
            </a:lvl6pPr>
            <a:lvl7pPr marL="1652185" indent="0">
              <a:buNone/>
              <a:defRPr sz="975" b="1"/>
            </a:lvl7pPr>
            <a:lvl8pPr marL="1927554" indent="0">
              <a:buNone/>
              <a:defRPr sz="975" b="1"/>
            </a:lvl8pPr>
            <a:lvl9pPr marL="2202910" indent="0">
              <a:buNone/>
              <a:defRPr sz="975" b="1"/>
            </a:lvl9pPr>
          </a:lstStyle>
          <a:p>
            <a:pPr lvl="0"/>
            <a:r>
              <a:rPr lang="zh-CN" altLang="en-US"/>
              <a:t>单击此处编辑母版文本样式</a:t>
            </a:r>
          </a:p>
        </p:txBody>
      </p:sp>
      <p:sp>
        <p:nvSpPr>
          <p:cNvPr id="6" name="内容占位符 5"/>
          <p:cNvSpPr>
            <a:spLocks noGrp="1"/>
          </p:cNvSpPr>
          <p:nvPr>
            <p:ph sz="quarter" idx="4"/>
          </p:nvPr>
        </p:nvSpPr>
        <p:spPr>
          <a:xfrm>
            <a:off x="4644930" y="2174198"/>
            <a:ext cx="4041337" cy="1275970"/>
          </a:xfrm>
        </p:spPr>
        <p:txBody>
          <a:bodyPr/>
          <a:lstStyle>
            <a:lvl1pPr>
              <a:defRPr sz="1425"/>
            </a:lvl1pPr>
            <a:lvl2pPr>
              <a:defRPr sz="1200"/>
            </a:lvl2pPr>
            <a:lvl3pPr>
              <a:defRPr sz="1125"/>
            </a:lvl3pPr>
            <a:lvl4pPr>
              <a:defRPr sz="975"/>
            </a:lvl4pPr>
            <a:lvl5pPr>
              <a:defRPr sz="975"/>
            </a:lvl5pPr>
            <a:lvl6pPr>
              <a:defRPr sz="975"/>
            </a:lvl6pPr>
            <a:lvl7pPr>
              <a:defRPr sz="975"/>
            </a:lvl7pPr>
            <a:lvl8pPr>
              <a:defRPr sz="975"/>
            </a:lvl8pPr>
            <a:lvl9pPr>
              <a:defRPr sz="9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796947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0126438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75011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735" y="273576"/>
            <a:ext cx="3007286" cy="1161958"/>
          </a:xfrm>
        </p:spPr>
        <p:txBody>
          <a:bodyPr anchor="b"/>
          <a:lstStyle>
            <a:lvl1pPr algn="l">
              <a:defRPr sz="1200" b="1"/>
            </a:lvl1pPr>
          </a:lstStyle>
          <a:p>
            <a:r>
              <a:rPr lang="zh-CN" altLang="en-US"/>
              <a:t>单击此处编辑母版标题样式</a:t>
            </a:r>
          </a:p>
        </p:txBody>
      </p:sp>
      <p:sp>
        <p:nvSpPr>
          <p:cNvPr id="3" name="内容占位符 2"/>
          <p:cNvSpPr>
            <a:spLocks noGrp="1"/>
          </p:cNvSpPr>
          <p:nvPr>
            <p:ph idx="1"/>
          </p:nvPr>
        </p:nvSpPr>
        <p:spPr>
          <a:xfrm>
            <a:off x="3575371" y="273598"/>
            <a:ext cx="5110963" cy="1647610"/>
          </a:xfrm>
        </p:spPr>
        <p:txBody>
          <a:bodyPr/>
          <a:lstStyle>
            <a:lvl1pPr>
              <a:defRPr sz="1950"/>
            </a:lvl1pPr>
            <a:lvl2pPr>
              <a:defRPr sz="1725"/>
            </a:lvl2pPr>
            <a:lvl3pPr>
              <a:defRPr sz="1425"/>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735" y="1435558"/>
            <a:ext cx="3007286"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8506811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1802" y="4800456"/>
            <a:ext cx="5486874" cy="567300"/>
          </a:xfrm>
        </p:spPr>
        <p:txBody>
          <a:bodyPr anchor="b"/>
          <a:lstStyle>
            <a:lvl1pPr algn="l">
              <a:defRPr sz="1200" b="1"/>
            </a:lvl1pPr>
          </a:lstStyle>
          <a:p>
            <a:r>
              <a:rPr lang="zh-CN" altLang="en-US"/>
              <a:t>单击此处编辑母版标题样式</a:t>
            </a:r>
          </a:p>
        </p:txBody>
      </p:sp>
      <p:sp>
        <p:nvSpPr>
          <p:cNvPr id="3" name="图片占位符 2"/>
          <p:cNvSpPr>
            <a:spLocks noGrp="1"/>
          </p:cNvSpPr>
          <p:nvPr>
            <p:ph type="pic" idx="1"/>
          </p:nvPr>
        </p:nvSpPr>
        <p:spPr>
          <a:xfrm>
            <a:off x="1791802" y="613396"/>
            <a:ext cx="5486874" cy="451898"/>
          </a:xfrm>
        </p:spPr>
        <p:txBody>
          <a:bodyPr/>
          <a:lstStyle>
            <a:lvl1pPr marL="0" indent="0">
              <a:buNone/>
              <a:defRPr sz="1950"/>
            </a:lvl1pPr>
            <a:lvl2pPr marL="275364" indent="0">
              <a:buNone/>
              <a:defRPr sz="1725"/>
            </a:lvl2pPr>
            <a:lvl3pPr marL="550727" indent="0">
              <a:buNone/>
              <a:defRPr sz="1425"/>
            </a:lvl3pPr>
            <a:lvl4pPr marL="826098" indent="0">
              <a:buNone/>
              <a:defRPr sz="1200"/>
            </a:lvl4pPr>
            <a:lvl5pPr marL="1101455" indent="0">
              <a:buNone/>
              <a:defRPr sz="1200"/>
            </a:lvl5pPr>
            <a:lvl6pPr marL="1376815" indent="0">
              <a:buNone/>
              <a:defRPr sz="1200"/>
            </a:lvl6pPr>
            <a:lvl7pPr marL="1652185" indent="0">
              <a:buNone/>
              <a:defRPr sz="1200"/>
            </a:lvl7pPr>
            <a:lvl8pPr marL="1927554" indent="0">
              <a:buNone/>
              <a:defRPr sz="1200"/>
            </a:lvl8pPr>
            <a:lvl9pPr marL="2202910" indent="0">
              <a:buNone/>
              <a:defRPr sz="1200"/>
            </a:lvl9pPr>
          </a:lstStyle>
          <a:p>
            <a:pPr lvl="0"/>
            <a:endParaRPr lang="zh-CN" altLang="en-US" noProof="0"/>
          </a:p>
        </p:txBody>
      </p:sp>
      <p:sp>
        <p:nvSpPr>
          <p:cNvPr id="4" name="文本占位符 3"/>
          <p:cNvSpPr>
            <a:spLocks noGrp="1"/>
          </p:cNvSpPr>
          <p:nvPr>
            <p:ph type="body" sz="half" idx="2"/>
          </p:nvPr>
        </p:nvSpPr>
        <p:spPr>
          <a:xfrm>
            <a:off x="1791802" y="5367787"/>
            <a:ext cx="5486874" cy="244149"/>
          </a:xfrm>
        </p:spPr>
        <p:txBody>
          <a:bodyPr/>
          <a:lstStyle>
            <a:lvl1pPr marL="0" indent="0">
              <a:buNone/>
              <a:defRPr sz="825"/>
            </a:lvl1pPr>
            <a:lvl2pPr marL="275364" indent="0">
              <a:buNone/>
              <a:defRPr sz="750"/>
            </a:lvl2pPr>
            <a:lvl3pPr marL="550727" indent="0">
              <a:buNone/>
              <a:defRPr sz="600"/>
            </a:lvl3pPr>
            <a:lvl4pPr marL="826098" indent="0">
              <a:buNone/>
              <a:defRPr sz="525"/>
            </a:lvl4pPr>
            <a:lvl5pPr marL="1101455" indent="0">
              <a:buNone/>
              <a:defRPr sz="525"/>
            </a:lvl5pPr>
            <a:lvl6pPr marL="1376815" indent="0">
              <a:buNone/>
              <a:defRPr sz="525"/>
            </a:lvl6pPr>
            <a:lvl7pPr marL="1652185" indent="0">
              <a:buNone/>
              <a:defRPr sz="525"/>
            </a:lvl7pPr>
            <a:lvl8pPr marL="1927554" indent="0">
              <a:buNone/>
              <a:defRPr sz="525"/>
            </a:lvl8pPr>
            <a:lvl9pPr marL="2202910" indent="0">
              <a:buNone/>
              <a:defRPr sz="525"/>
            </a:lvl9pPr>
          </a:lstStyle>
          <a:p>
            <a:pPr lvl="0"/>
            <a:r>
              <a:rPr lang="zh-CN" altLang="en-US"/>
              <a:t>单击此处编辑母版文本样式</a:t>
            </a:r>
          </a:p>
        </p:txBody>
      </p:sp>
    </p:spTree>
    <p:extLst>
      <p:ext uri="{BB962C8B-B14F-4D97-AF65-F5344CB8AC3E}">
        <p14:creationId xmlns:p14="http://schemas.microsoft.com/office/powerpoint/2010/main" val="122329526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728531" y="1196515"/>
            <a:ext cx="1947085" cy="200054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1089911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457200" y="6245225"/>
            <a:ext cx="2133600" cy="476250"/>
          </a:xfrm>
          <a:prstGeom prst="rect">
            <a:avLst/>
          </a:prstGeom>
        </p:spPr>
        <p:txBody>
          <a:bodyPr/>
          <a:lstStyle>
            <a:lvl1pPr>
              <a:defRPr/>
            </a:lvl1pPr>
          </a:lstStyle>
          <a:p>
            <a:fld id="{7B0D0D60-EFDB-4705-8D7A-E2F34410A668}" type="datetime1">
              <a:rPr lang="zh-CN" altLang="en-US" smtClean="0"/>
              <a:pPr/>
              <a:t>2017/6/13</a:t>
            </a:fld>
            <a:endParaRPr lang="en-US" altLang="zh-CN" dirty="0"/>
          </a:p>
        </p:txBody>
      </p:sp>
      <p:sp>
        <p:nvSpPr>
          <p:cNvPr id="4" name="页脚占位符 3"/>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5" name="灯片编号占位符 4"/>
          <p:cNvSpPr>
            <a:spLocks noGrp="1"/>
          </p:cNvSpPr>
          <p:nvPr>
            <p:ph type="sldNum" sz="quarter" idx="12"/>
          </p:nvPr>
        </p:nvSpPr>
        <p:spPr>
          <a:xfrm>
            <a:off x="7010400" y="0"/>
            <a:ext cx="2133600" cy="476250"/>
          </a:xfrm>
        </p:spPr>
        <p:txBody>
          <a:bodyPr/>
          <a:lstStyle>
            <a:lvl1pPr>
              <a:defRPr/>
            </a:lvl1pPr>
          </a:lstStyle>
          <a:p>
            <a:fld id="{30724648-3281-4884-A848-A8C2DC5B8CAC}" type="slidenum">
              <a:rPr lang="en-US" altLang="zh-CN"/>
              <a:pPr/>
              <a:t>‹#›</a:t>
            </a:fld>
            <a:endParaRPr lang="en-US" altLang="zh-CN" dirty="0"/>
          </a:p>
        </p:txBody>
      </p:sp>
      <p:pic>
        <p:nvPicPr>
          <p:cNvPr id="6"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06697" y="115203"/>
            <a:ext cx="2168898" cy="330733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78183" y="115203"/>
            <a:ext cx="1614686" cy="330733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06927238"/>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7" y="115217"/>
            <a:ext cx="8675593"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065118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7" y="115188"/>
            <a:ext cx="8675593" cy="649372"/>
          </a:xfrm>
        </p:spPr>
        <p:txBody>
          <a:bodyPr/>
          <a:lstStyle/>
          <a:p>
            <a:r>
              <a:rPr lang="zh-CN" altLang="en-US"/>
              <a:t>单击此处编辑母版标题样式</a:t>
            </a:r>
          </a:p>
        </p:txBody>
      </p:sp>
      <p:sp>
        <p:nvSpPr>
          <p:cNvPr id="3" name="文本占位符 2"/>
          <p:cNvSpPr>
            <a:spLocks noGrp="1"/>
          </p:cNvSpPr>
          <p:nvPr>
            <p:ph type="body" sz="half" idx="1"/>
          </p:nvPr>
        </p:nvSpPr>
        <p:spPr>
          <a:xfrm>
            <a:off x="468408" y="1196545"/>
            <a:ext cx="4046080"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8329" y="1196545"/>
            <a:ext cx="4047266" cy="152296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5099337"/>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pic>
        <p:nvPicPr>
          <p:cNvPr id="7"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pic>
        <p:nvPicPr>
          <p:cNvPr id="8" name="图片 6" descr="banner"/>
          <p:cNvPicPr>
            <a:picLocks noChangeAspect="1" noChangeArrowheads="1"/>
          </p:cNvPicPr>
          <p:nvPr userDrawn="1"/>
        </p:nvPicPr>
        <p:blipFill>
          <a:blip r:embed="rId3"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2961548240"/>
      </p:ext>
    </p:extLst>
  </p:cSld>
  <p:clrMapOvr>
    <a:masterClrMapping/>
  </p:clrMapOvr>
  <p:transition>
    <p:random/>
  </p:transition>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solidFill>
                  <a:schemeClr val="accent6">
                    <a:lumMod val="75000"/>
                  </a:schemeClr>
                </a:solidFill>
                <a:latin typeface="黑体" pitchFamily="2" charset="-122"/>
                <a:ea typeface="黑体"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158" y="1357298"/>
            <a:ext cx="8229600" cy="4525963"/>
          </a:xfrm>
          <a:prstGeom prst="rect">
            <a:avLst/>
          </a:prstGeom>
        </p:spPr>
        <p:txBody>
          <a:bodyPr/>
          <a:lstStyle>
            <a:lvl1pPr>
              <a:defRPr sz="2800">
                <a:latin typeface="华文新魏" pitchFamily="2" charset="-122"/>
                <a:ea typeface="华文新魏" pitchFamily="2" charset="-122"/>
              </a:defRPr>
            </a:lvl1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pic>
        <p:nvPicPr>
          <p:cNvPr id="4" name="Picture 12" descr="bg3-LINE"/>
          <p:cNvPicPr>
            <a:picLocks noChangeAspect="1" noChangeArrowheads="1"/>
          </p:cNvPicPr>
          <p:nvPr userDrawn="1"/>
        </p:nvPicPr>
        <p:blipFill>
          <a:blip r:embed="rId2" cstate="print"/>
          <a:srcRect/>
          <a:stretch>
            <a:fillRect/>
          </a:stretch>
        </p:blipFill>
        <p:spPr bwMode="auto">
          <a:xfrm>
            <a:off x="0" y="0"/>
            <a:ext cx="9142413" cy="6856413"/>
          </a:xfrm>
          <a:prstGeom prst="rect">
            <a:avLst/>
          </a:prstGeom>
          <a:noFill/>
        </p:spPr>
      </p:pic>
    </p:spTree>
    <p:extLst>
      <p:ext uri="{BB962C8B-B14F-4D97-AF65-F5344CB8AC3E}">
        <p14:creationId xmlns:p14="http://schemas.microsoft.com/office/powerpoint/2010/main" val="3159464743"/>
      </p:ext>
    </p:extLst>
  </p:cSld>
  <p:clrMapOvr>
    <a:masterClrMapping/>
  </p:clrMapOvr>
  <p:transition>
    <p:random/>
  </p:transition>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252214378"/>
      </p:ext>
    </p:extLst>
  </p:cSld>
  <p:clrMapOvr>
    <a:masterClrMapping/>
  </p:clrMapOvr>
  <p:transition>
    <p:random/>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80087511"/>
      </p:ext>
    </p:extLst>
  </p:cSld>
  <p:clrMapOvr>
    <a:masterClrMapping/>
  </p:clrMapOvr>
  <p:transition>
    <p:random/>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71615694"/>
      </p:ext>
    </p:extLst>
  </p:cSld>
  <p:clrMapOvr>
    <a:masterClrMapping/>
  </p:clrMapOvr>
  <p:transition>
    <p:random/>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25143354"/>
      </p:ext>
    </p:extLst>
  </p:cSld>
  <p:clrMapOvr>
    <a:masterClrMapping/>
  </p:clrMapOvr>
  <p:transition>
    <p:random/>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00539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D05CC1D8-3C42-4EC6-B1D2-2206421B1AA5}" type="datetime1">
              <a:rPr lang="zh-CN" altLang="en-US" smtClean="0"/>
              <a:pPr/>
              <a:t>2017/6/13</a:t>
            </a:fld>
            <a:endParaRPr lang="en-US" altLang="zh-CN" dirty="0"/>
          </a:p>
        </p:txBody>
      </p:sp>
      <p:sp>
        <p:nvSpPr>
          <p:cNvPr id="5" name="Rectangle 5"/>
          <p:cNvSpPr>
            <a:spLocks noGrp="1" noChangeArrowheads="1"/>
          </p:cNvSpPr>
          <p:nvPr>
            <p:ph type="ftr" sz="quarter" idx="11"/>
          </p:nvPr>
        </p:nvSpPr>
        <p:spPr>
          <a:ln/>
        </p:spPr>
        <p:txBody>
          <a:bodyPr/>
          <a:lstStyle>
            <a:lvl1pPr>
              <a:defRPr/>
            </a:lvl1pPr>
          </a:lstStyle>
          <a:p>
            <a:endParaRPr lang="en-US" altLang="zh-CN" dirty="0"/>
          </a:p>
        </p:txBody>
      </p:sp>
      <p:sp>
        <p:nvSpPr>
          <p:cNvPr id="6" name="Rectangle 6"/>
          <p:cNvSpPr>
            <a:spLocks noGrp="1" noChangeArrowheads="1"/>
          </p:cNvSpPr>
          <p:nvPr>
            <p:ph type="sldNum" sz="quarter" idx="12"/>
          </p:nvPr>
        </p:nvSpPr>
        <p:spPr>
          <a:ln/>
        </p:spPr>
        <p:txBody>
          <a:bodyPr/>
          <a:lstStyle>
            <a:lvl1pPr>
              <a:defRPr/>
            </a:lvl1pPr>
          </a:lstStyle>
          <a:p>
            <a:fld id="{8C138F51-CADC-486F-A09F-148A452902EF}" type="slidenum">
              <a:rPr lang="en-US" altLang="zh-CN"/>
              <a:pPr/>
              <a:t>‹#›</a:t>
            </a:fld>
            <a:endParaRPr lang="en-US" altLang="zh-CN" dirty="0"/>
          </a:p>
        </p:txBody>
      </p:sp>
      <p:pic>
        <p:nvPicPr>
          <p:cNvPr id="7"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15421956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60278186"/>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022742188"/>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637511157"/>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001164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761AA2DC-9EDC-4BC3-B89B-D1BA6DC5FB4E}" type="datetime1">
              <a:rPr lang="zh-CN" altLang="en-US" smtClean="0"/>
              <a:pPr/>
              <a:t>2017/6/13</a:t>
            </a:fld>
            <a:endParaRPr lang="en-US" altLang="zh-CN" dirty="0"/>
          </a:p>
        </p:txBody>
      </p:sp>
      <p:sp>
        <p:nvSpPr>
          <p:cNvPr id="3" name="Rectangle 5"/>
          <p:cNvSpPr>
            <a:spLocks noGrp="1" noChangeArrowheads="1"/>
          </p:cNvSpPr>
          <p:nvPr>
            <p:ph type="ftr" sz="quarter" idx="11"/>
          </p:nvPr>
        </p:nvSpPr>
        <p:spPr>
          <a:ln/>
        </p:spPr>
        <p:txBody>
          <a:bodyPr/>
          <a:lstStyle>
            <a:lvl1pPr>
              <a:defRPr/>
            </a:lvl1pPr>
          </a:lstStyle>
          <a:p>
            <a:endParaRPr lang="en-US" altLang="zh-CN" dirty="0"/>
          </a:p>
        </p:txBody>
      </p:sp>
      <p:sp>
        <p:nvSpPr>
          <p:cNvPr id="4" name="Rectangle 6"/>
          <p:cNvSpPr>
            <a:spLocks noGrp="1" noChangeArrowheads="1"/>
          </p:cNvSpPr>
          <p:nvPr>
            <p:ph type="sldNum" sz="quarter" idx="12"/>
          </p:nvPr>
        </p:nvSpPr>
        <p:spPr>
          <a:ln/>
        </p:spPr>
        <p:txBody>
          <a:bodyPr/>
          <a:lstStyle>
            <a:lvl1pPr>
              <a:defRPr/>
            </a:lvl1pPr>
          </a:lstStyle>
          <a:p>
            <a:fld id="{F4B1676E-E3B7-4BD4-9C4A-B904CBDEEA33}" type="slidenum">
              <a:rPr lang="en-US" altLang="zh-CN"/>
              <a:pPr/>
              <a:t>‹#›</a:t>
            </a:fld>
            <a:endParaRPr lang="en-US" altLang="zh-CN" dirty="0"/>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fld id="{4F898F1A-A872-48D2-B0E1-CF3358E9A3AB}" type="datetime1">
              <a:rPr lang="zh-CN" altLang="en-US" smtClean="0"/>
              <a:pPr/>
              <a:t>2017/6/13</a:t>
            </a:fld>
            <a:endParaRPr lang="en-US" altLang="zh-CN" dirty="0"/>
          </a:p>
        </p:txBody>
      </p:sp>
      <p:sp>
        <p:nvSpPr>
          <p:cNvPr id="6" name="Rectangle 5"/>
          <p:cNvSpPr>
            <a:spLocks noGrp="1" noChangeArrowheads="1"/>
          </p:cNvSpPr>
          <p:nvPr>
            <p:ph type="ftr" sz="quarter" idx="11"/>
          </p:nvPr>
        </p:nvSpPr>
        <p:spPr>
          <a:ln/>
        </p:spPr>
        <p:txBody>
          <a:bodyPr/>
          <a:lstStyle>
            <a:lvl1pPr>
              <a:defRPr/>
            </a:lvl1pPr>
          </a:lstStyle>
          <a:p>
            <a:endParaRPr lang="en-US" altLang="zh-CN" dirty="0"/>
          </a:p>
        </p:txBody>
      </p:sp>
      <p:sp>
        <p:nvSpPr>
          <p:cNvPr id="7" name="Rectangle 6"/>
          <p:cNvSpPr>
            <a:spLocks noGrp="1" noChangeArrowheads="1"/>
          </p:cNvSpPr>
          <p:nvPr>
            <p:ph type="sldNum" sz="quarter" idx="12"/>
          </p:nvPr>
        </p:nvSpPr>
        <p:spPr>
          <a:ln/>
        </p:spPr>
        <p:txBody>
          <a:bodyPr/>
          <a:lstStyle>
            <a:lvl1pPr>
              <a:defRPr/>
            </a:lvl1pPr>
          </a:lstStyle>
          <a:p>
            <a:fld id="{4F75CA2C-A8C3-4BAA-8E82-0A4A0054EC4B}" type="slidenum">
              <a:rPr lang="en-US" altLang="zh-CN"/>
              <a:pPr/>
              <a:t>‹#›</a:t>
            </a:fld>
            <a:endParaRPr lang="en-US" altLang="zh-CN" dirty="0"/>
          </a:p>
        </p:txBody>
      </p:sp>
      <p:pic>
        <p:nvPicPr>
          <p:cNvPr id="8"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15888"/>
            <a:ext cx="8675688" cy="649287"/>
          </a:xfrm>
        </p:spPr>
        <p:txBody>
          <a:bodyPr/>
          <a:lstStyle/>
          <a:p>
            <a:r>
              <a:rPr lang="zh-CN" altLang="en-US"/>
              <a:t>单击此处编辑母版标题样式</a:t>
            </a:r>
          </a:p>
        </p:txBody>
      </p:sp>
      <p:sp>
        <p:nvSpPr>
          <p:cNvPr id="3" name="表格占位符 2"/>
          <p:cNvSpPr>
            <a:spLocks noGrp="1"/>
          </p:cNvSpPr>
          <p:nvPr>
            <p:ph type="tbl" idx="1"/>
          </p:nvPr>
        </p:nvSpPr>
        <p:spPr>
          <a:xfrm>
            <a:off x="468313" y="1196975"/>
            <a:ext cx="8207375" cy="1982788"/>
          </a:xfrm>
        </p:spPr>
        <p:txBody>
          <a:bodyPr/>
          <a:lstStyle/>
          <a:p>
            <a:endParaRPr lang="zh-CN" altLang="en-US"/>
          </a:p>
        </p:txBody>
      </p:sp>
      <p:sp>
        <p:nvSpPr>
          <p:cNvPr id="4" name="灯片编号占位符 3"/>
          <p:cNvSpPr>
            <a:spLocks noGrp="1"/>
          </p:cNvSpPr>
          <p:nvPr>
            <p:ph type="sldNum" sz="quarter" idx="10"/>
          </p:nvPr>
        </p:nvSpPr>
        <p:spPr>
          <a:xfrm>
            <a:off x="6542088" y="6499225"/>
            <a:ext cx="2133600" cy="212725"/>
          </a:xfrm>
        </p:spPr>
        <p:txBody>
          <a:bodyPr/>
          <a:lstStyle>
            <a:lvl1pPr>
              <a:defRPr/>
            </a:lvl1pPr>
          </a:lstStyle>
          <a:p>
            <a:r>
              <a:rPr lang="zh-CN" altLang="en-US"/>
              <a:t>第 </a:t>
            </a:r>
            <a:fld id="{1F9F1816-6F3B-4B00-AF64-6B4ECEDCFB8E}" type="slidenum">
              <a:rPr lang="zh-CN" altLang="en-US"/>
              <a:pPr/>
              <a:t>‹#›</a:t>
            </a:fld>
            <a:r>
              <a:rPr lang="zh-CN" altLang="en-US"/>
              <a:t> 页</a:t>
            </a:r>
          </a:p>
        </p:txBody>
      </p:sp>
      <p:pic>
        <p:nvPicPr>
          <p:cNvPr id="5"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transition advTm="3000">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457200" y="6245225"/>
            <a:ext cx="2133600" cy="476250"/>
          </a:xfrm>
          <a:prstGeom prst="rect">
            <a:avLst/>
          </a:prstGeom>
        </p:spPr>
        <p:txBody>
          <a:bodyPr/>
          <a:lstStyle>
            <a:lvl1pPr>
              <a:defRPr/>
            </a:lvl1pPr>
          </a:lstStyle>
          <a:p>
            <a:endParaRPr lang="en-US" altLang="zh-CN" dirty="0"/>
          </a:p>
        </p:txBody>
      </p:sp>
      <p:sp>
        <p:nvSpPr>
          <p:cNvPr id="7" name="页脚占位符 6"/>
          <p:cNvSpPr>
            <a:spLocks noGrp="1"/>
          </p:cNvSpPr>
          <p:nvPr>
            <p:ph type="ftr" sz="quarter" idx="11"/>
          </p:nvPr>
        </p:nvSpPr>
        <p:spPr>
          <a:xfrm>
            <a:off x="3124200" y="6245225"/>
            <a:ext cx="2895600" cy="476250"/>
          </a:xfrm>
        </p:spPr>
        <p:txBody>
          <a:bodyPr/>
          <a:lstStyle>
            <a:lvl1pPr>
              <a:defRPr/>
            </a:lvl1pPr>
          </a:lstStyle>
          <a:p>
            <a:endParaRPr lang="en-US" altLang="zh-CN" dirty="0"/>
          </a:p>
        </p:txBody>
      </p:sp>
      <p:sp>
        <p:nvSpPr>
          <p:cNvPr id="8" name="灯片编号占位符 7"/>
          <p:cNvSpPr>
            <a:spLocks noGrp="1"/>
          </p:cNvSpPr>
          <p:nvPr>
            <p:ph type="sldNum" sz="quarter" idx="12"/>
          </p:nvPr>
        </p:nvSpPr>
        <p:spPr>
          <a:xfrm>
            <a:off x="6553200" y="6245225"/>
            <a:ext cx="2133600" cy="476250"/>
          </a:xfrm>
        </p:spPr>
        <p:txBody>
          <a:bodyPr/>
          <a:lstStyle>
            <a:lvl1pPr>
              <a:defRPr/>
            </a:lvl1pPr>
          </a:lstStyle>
          <a:p>
            <a:fld id="{F570C761-E9D0-4C20-8A03-54131F03EEA0}" type="slidenum">
              <a:rPr lang="en-US" altLang="zh-CN"/>
              <a:pPr/>
              <a:t>‹#›</a:t>
            </a:fld>
            <a:endParaRPr lang="en-US" altLang="zh-CN" dirty="0"/>
          </a:p>
        </p:txBody>
      </p:sp>
      <p:pic>
        <p:nvPicPr>
          <p:cNvPr id="9" name="Picture 12" descr="bg3-LINE"/>
          <p:cNvPicPr>
            <a:picLocks noChangeAspect="1" noChangeArrowheads="1"/>
          </p:cNvPicPr>
          <p:nvPr userDrawn="1"/>
        </p:nvPicPr>
        <p:blipFill>
          <a:blip r:embed="rId2"/>
          <a:srcRect/>
          <a:stretch>
            <a:fillRect/>
          </a:stretch>
        </p:blipFill>
        <p:spPr bwMode="auto">
          <a:xfrm>
            <a:off x="0" y="0"/>
            <a:ext cx="9142413" cy="6856413"/>
          </a:xfrm>
          <a:prstGeom prst="rect">
            <a:avLst/>
          </a:prstGeom>
          <a:noFill/>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7" name="文本占位符 6"/>
          <p:cNvSpPr>
            <a:spLocks noGrp="1"/>
          </p:cNvSpPr>
          <p:nvPr>
            <p:ph type="body" sz="quarter" idx="10"/>
          </p:nvPr>
        </p:nvSpPr>
        <p:spPr>
          <a:xfrm>
            <a:off x="323850" y="144342"/>
            <a:ext cx="4248150" cy="648072"/>
          </a:xfrm>
          <a:prstGeom prst="rect">
            <a:avLst/>
          </a:prstGeom>
        </p:spPr>
        <p:txBody>
          <a:bodyPr/>
          <a:lstStyle>
            <a:lvl1pPr marL="0" indent="0" algn="l" defTabSz="914400" rtl="0" eaLnBrk="1" latinLnBrk="0" hangingPunct="1">
              <a:buFontTx/>
              <a:buNone/>
              <a:defRPr lang="zh-CN" altLang="en-US" sz="3200" b="1" kern="1200" spc="300" dirty="0">
                <a:solidFill>
                  <a:schemeClr val="bg1"/>
                </a:solidFill>
                <a:latin typeface="Arial" pitchFamily="34" charset="0"/>
                <a:ea typeface="微软雅黑" pitchFamily="34" charset="-122"/>
                <a:cs typeface="Arial" pitchFamily="34" charset="0"/>
              </a:defRPr>
            </a:lvl1pPr>
          </a:lstStyle>
          <a:p>
            <a:pPr lvl="0"/>
            <a:r>
              <a:rPr lang="zh-CN" altLang="en-US"/>
              <a:t>单击此处编辑母版文本样式</a:t>
            </a:r>
          </a:p>
        </p:txBody>
      </p:sp>
    </p:spTree>
    <p:extLst>
      <p:ext uri="{BB962C8B-B14F-4D97-AF65-F5344CB8AC3E}">
        <p14:creationId xmlns:p14="http://schemas.microsoft.com/office/powerpoint/2010/main" val="356694059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9"/>
          <p:cNvSpPr>
            <a:spLocks noGrp="1" noChangeArrowheads="1"/>
          </p:cNvSpPr>
          <p:nvPr>
            <p:ph type="sldNum" sz="quarter" idx="10"/>
          </p:nvPr>
        </p:nvSpPr>
        <p:spPr/>
        <p:txBody>
          <a:bodyPr/>
          <a:lstStyle>
            <a:lvl1pPr>
              <a:defRPr/>
            </a:lvl1pPr>
          </a:lstStyle>
          <a:p>
            <a:pPr>
              <a:defRPr/>
            </a:pPr>
            <a:r>
              <a:rPr lang="zh-CN" altLang="en-US"/>
              <a:t>第 </a:t>
            </a:r>
            <a:fld id="{40D4279D-F3FE-418C-A867-AA24D50F8BF1}" type="slidenum">
              <a:rPr lang="zh-CN" altLang="en-US"/>
              <a:pPr>
                <a:defRPr/>
              </a:pPr>
              <a:t>‹#›</a:t>
            </a:fld>
            <a:r>
              <a:rPr lang="zh-CN" altLang="en-US"/>
              <a:t> 页</a:t>
            </a:r>
          </a:p>
        </p:txBody>
      </p:sp>
    </p:spTree>
    <p:extLst>
      <p:ext uri="{BB962C8B-B14F-4D97-AF65-F5344CB8AC3E}">
        <p14:creationId xmlns:p14="http://schemas.microsoft.com/office/powerpoint/2010/main" val="190740526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3.jpe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1"/>
          <a:srcRect/>
          <a:stretch>
            <a:fillRect/>
          </a:stretch>
        </a:blip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483"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US" altLang="zh-CN" dirty="0"/>
          </a:p>
        </p:txBody>
      </p:sp>
      <p:sp>
        <p:nvSpPr>
          <p:cNvPr id="1030" name="Rectangle 6"/>
          <p:cNvSpPr>
            <a:spLocks noGrp="1" noChangeArrowheads="1"/>
          </p:cNvSpPr>
          <p:nvPr>
            <p:ph type="sldNum" sz="quarter" idx="4"/>
          </p:nvPr>
        </p:nvSpPr>
        <p:spPr bwMode="auto">
          <a:xfrm>
            <a:off x="7010400" y="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b="1">
                <a:solidFill>
                  <a:srgbClr val="FF3300"/>
                </a:solidFill>
                <a:latin typeface="Times New Roman" pitchFamily="18" charset="0"/>
              </a:defRPr>
            </a:lvl1pPr>
          </a:lstStyle>
          <a:p>
            <a:fld id="{2A24EFDC-A939-4FE6-87C2-18D0C693EEF1}" type="slidenum">
              <a:rPr lang="en-US" altLang="zh-CN"/>
              <a:pPr/>
              <a:t>‹#›</a:t>
            </a:fld>
            <a:endParaRPr lang="en-US" altLang="zh-CN" dirty="0"/>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12" descr="bg3-LIN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 y="1"/>
            <a:ext cx="9142814" cy="6856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3"/>
          <p:cNvSpPr>
            <a:spLocks noGrp="1" noChangeArrowheads="1"/>
          </p:cNvSpPr>
          <p:nvPr>
            <p:ph type="title"/>
          </p:nvPr>
        </p:nvSpPr>
        <p:spPr bwMode="auto">
          <a:xfrm>
            <a:off x="67" y="115188"/>
            <a:ext cx="8675593" cy="649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ctr" anchorCtr="0" compatLnSpc="1">
            <a:prstTxWarp prst="textNoShape">
              <a:avLst/>
            </a:prstTxWarp>
          </a:bodyPr>
          <a:lstStyle/>
          <a:p>
            <a:pPr lvl="0"/>
            <a:r>
              <a:rPr lang="zh-CN" altLang="en-US"/>
              <a:t>标题文本样式：黑体</a:t>
            </a:r>
            <a:r>
              <a:rPr lang="en-US" altLang="zh-CN"/>
              <a:t>/26</a:t>
            </a:r>
            <a:r>
              <a:rPr lang="zh-CN" altLang="en-US"/>
              <a:t>号  </a:t>
            </a:r>
            <a:r>
              <a:rPr lang="en-US" altLang="zh-CN"/>
              <a:t>Arial/26pt</a:t>
            </a:r>
          </a:p>
        </p:txBody>
      </p:sp>
      <p:sp>
        <p:nvSpPr>
          <p:cNvPr id="2052" name="Rectangle 4"/>
          <p:cNvSpPr>
            <a:spLocks noGrp="1" noChangeArrowheads="1"/>
          </p:cNvSpPr>
          <p:nvPr>
            <p:ph type="body" idx="1"/>
          </p:nvPr>
        </p:nvSpPr>
        <p:spPr bwMode="auto">
          <a:xfrm>
            <a:off x="468473" y="1196545"/>
            <a:ext cx="8207187" cy="152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875" tIns="45456" rIns="90875" bIns="45456" numCol="1" anchor="t" anchorCtr="0" compatLnSpc="1">
            <a:prstTxWarp prst="textNoShape">
              <a:avLst/>
            </a:prstTxWarp>
            <a:spAutoFit/>
          </a:bodyPr>
          <a:lstStyle/>
          <a:p>
            <a:pPr lvl="0"/>
            <a:r>
              <a:rPr lang="zh-CN" altLang="en-US"/>
              <a:t>第一级内容文本样式：黑体</a:t>
            </a:r>
            <a:r>
              <a:rPr lang="en-US" altLang="zh-CN"/>
              <a:t>/20</a:t>
            </a:r>
            <a:r>
              <a:rPr lang="zh-CN" altLang="en-US"/>
              <a:t>号  </a:t>
            </a:r>
            <a:r>
              <a:rPr lang="en-US" altLang="zh-CN"/>
              <a:t>Arial/20pt</a:t>
            </a:r>
          </a:p>
          <a:p>
            <a:pPr lvl="1"/>
            <a:r>
              <a:rPr lang="zh-CN" altLang="en-US"/>
              <a:t>第二级内容文本样式：华文细黑</a:t>
            </a:r>
            <a:r>
              <a:rPr lang="en-US" altLang="zh-CN"/>
              <a:t>/18</a:t>
            </a:r>
            <a:r>
              <a:rPr lang="zh-CN" altLang="en-US"/>
              <a:t>号  </a:t>
            </a:r>
            <a:r>
              <a:rPr lang="en-US" altLang="zh-CN"/>
              <a:t>Arial/18pt</a:t>
            </a:r>
          </a:p>
          <a:p>
            <a:pPr lvl="2"/>
            <a:r>
              <a:rPr lang="zh-CN" altLang="en-US"/>
              <a:t>第三级内容文本样式：华文细黑</a:t>
            </a:r>
            <a:r>
              <a:rPr lang="en-US" altLang="zh-CN"/>
              <a:t>/16</a:t>
            </a:r>
            <a:r>
              <a:rPr lang="zh-CN" altLang="en-US"/>
              <a:t>号  </a:t>
            </a:r>
            <a:r>
              <a:rPr lang="en-US" altLang="zh-CN"/>
              <a:t>Arial/16pt</a:t>
            </a:r>
          </a:p>
          <a:p>
            <a:pPr lvl="3"/>
            <a:r>
              <a:rPr lang="zh-CN" altLang="en-US"/>
              <a:t>第四级内容文本样式：华文细黑</a:t>
            </a:r>
            <a:r>
              <a:rPr lang="en-US" altLang="zh-CN"/>
              <a:t>/14</a:t>
            </a:r>
            <a:r>
              <a:rPr lang="zh-CN" altLang="en-US"/>
              <a:t>号  </a:t>
            </a:r>
            <a:r>
              <a:rPr lang="en-US" altLang="zh-CN"/>
              <a:t>Arial/14pt</a:t>
            </a:r>
          </a:p>
          <a:p>
            <a:pPr lvl="4"/>
            <a:r>
              <a:rPr lang="zh-CN" altLang="en-US"/>
              <a:t>第五级内容文本样式：华文细黑</a:t>
            </a:r>
            <a:r>
              <a:rPr lang="en-US" altLang="zh-CN"/>
              <a:t>/12</a:t>
            </a:r>
            <a:r>
              <a:rPr lang="zh-CN" altLang="en-US"/>
              <a:t>号  </a:t>
            </a:r>
            <a:r>
              <a:rPr lang="en-US" altLang="zh-CN"/>
              <a:t>Arial/12pt</a:t>
            </a:r>
          </a:p>
        </p:txBody>
      </p:sp>
      <p:grpSp>
        <p:nvGrpSpPr>
          <p:cNvPr id="2053" name="Group 6"/>
          <p:cNvGrpSpPr>
            <a:grpSpLocks/>
          </p:cNvGrpSpPr>
          <p:nvPr/>
        </p:nvGrpSpPr>
        <p:grpSpPr bwMode="auto">
          <a:xfrm>
            <a:off x="468479" y="6189910"/>
            <a:ext cx="2283079" cy="511146"/>
            <a:chOff x="295" y="3899"/>
            <a:chExt cx="1438" cy="322"/>
          </a:xfrm>
        </p:grpSpPr>
        <p:pic>
          <p:nvPicPr>
            <p:cNvPr id="2055" name="Picture 7" descr="实验室LOGO-changed"/>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295" y="3899"/>
              <a:ext cx="421"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6184" name="Text Box 8"/>
            <p:cNvSpPr txBox="1">
              <a:spLocks noChangeArrowheads="1"/>
            </p:cNvSpPr>
            <p:nvPr userDrawn="1"/>
          </p:nvSpPr>
          <p:spPr bwMode="auto">
            <a:xfrm>
              <a:off x="680" y="3983"/>
              <a:ext cx="1053" cy="159"/>
            </a:xfrm>
            <a:prstGeom prst="rect">
              <a:avLst/>
            </a:prstGeom>
            <a:noFill/>
            <a:ln>
              <a:noFill/>
            </a:ln>
            <a:effectLst/>
            <a:extLst/>
          </p:spPr>
          <p:txBody>
            <a:bodyPr wrap="none" lIns="113157" tIns="56579" rIns="113157" bIns="56579">
              <a:spAutoFit/>
            </a:bodyPr>
            <a:lstStyle>
              <a:lvl1pPr algn="l" defTabSz="1131888">
                <a:defRPr>
                  <a:solidFill>
                    <a:schemeClr val="tx1"/>
                  </a:solidFill>
                  <a:latin typeface="Arial" pitchFamily="34" charset="0"/>
                  <a:ea typeface="华文细黑" pitchFamily="2" charset="-122"/>
                </a:defRPr>
              </a:lvl1pPr>
              <a:lvl2pPr marL="565150" algn="l" defTabSz="1131888">
                <a:defRPr>
                  <a:solidFill>
                    <a:schemeClr val="tx1"/>
                  </a:solidFill>
                  <a:latin typeface="Arial" pitchFamily="34" charset="0"/>
                  <a:ea typeface="华文细黑" pitchFamily="2" charset="-122"/>
                </a:defRPr>
              </a:lvl2pPr>
              <a:lvl3pPr marL="1131888" algn="l" defTabSz="1131888">
                <a:defRPr>
                  <a:solidFill>
                    <a:schemeClr val="tx1"/>
                  </a:solidFill>
                  <a:latin typeface="Arial" pitchFamily="34" charset="0"/>
                  <a:ea typeface="华文细黑" pitchFamily="2" charset="-122"/>
                </a:defRPr>
              </a:lvl3pPr>
              <a:lvl4pPr marL="1697038" algn="l" defTabSz="1131888">
                <a:defRPr>
                  <a:solidFill>
                    <a:schemeClr val="tx1"/>
                  </a:solidFill>
                  <a:latin typeface="Arial" pitchFamily="34" charset="0"/>
                  <a:ea typeface="华文细黑" pitchFamily="2" charset="-122"/>
                </a:defRPr>
              </a:lvl4pPr>
              <a:lvl5pPr marL="2263775" algn="l" defTabSz="1131888">
                <a:defRPr>
                  <a:solidFill>
                    <a:schemeClr val="tx1"/>
                  </a:solidFill>
                  <a:latin typeface="Arial" pitchFamily="34" charset="0"/>
                  <a:ea typeface="华文细黑" pitchFamily="2" charset="-122"/>
                </a:defRPr>
              </a:lvl5pPr>
              <a:lvl6pPr marL="2720975" defTabSz="1131888" fontAlgn="base">
                <a:spcBef>
                  <a:spcPct val="0"/>
                </a:spcBef>
                <a:spcAft>
                  <a:spcPct val="0"/>
                </a:spcAft>
                <a:defRPr>
                  <a:solidFill>
                    <a:schemeClr val="tx1"/>
                  </a:solidFill>
                  <a:latin typeface="Arial" pitchFamily="34" charset="0"/>
                  <a:ea typeface="华文细黑" pitchFamily="2" charset="-122"/>
                </a:defRPr>
              </a:lvl6pPr>
              <a:lvl7pPr marL="3178175" defTabSz="1131888" fontAlgn="base">
                <a:spcBef>
                  <a:spcPct val="0"/>
                </a:spcBef>
                <a:spcAft>
                  <a:spcPct val="0"/>
                </a:spcAft>
                <a:defRPr>
                  <a:solidFill>
                    <a:schemeClr val="tx1"/>
                  </a:solidFill>
                  <a:latin typeface="Arial" pitchFamily="34" charset="0"/>
                  <a:ea typeface="华文细黑" pitchFamily="2" charset="-122"/>
                </a:defRPr>
              </a:lvl7pPr>
              <a:lvl8pPr marL="3635375" defTabSz="1131888" fontAlgn="base">
                <a:spcBef>
                  <a:spcPct val="0"/>
                </a:spcBef>
                <a:spcAft>
                  <a:spcPct val="0"/>
                </a:spcAft>
                <a:defRPr>
                  <a:solidFill>
                    <a:schemeClr val="tx1"/>
                  </a:solidFill>
                  <a:latin typeface="Arial" pitchFamily="34" charset="0"/>
                  <a:ea typeface="华文细黑" pitchFamily="2" charset="-122"/>
                </a:defRPr>
              </a:lvl8pPr>
              <a:lvl9pPr marL="4092575" defTabSz="1131888" fontAlgn="base">
                <a:spcBef>
                  <a:spcPct val="0"/>
                </a:spcBef>
                <a:spcAft>
                  <a:spcPct val="0"/>
                </a:spcAft>
                <a:defRPr>
                  <a:solidFill>
                    <a:schemeClr val="tx1"/>
                  </a:solidFill>
                  <a:latin typeface="Arial" pitchFamily="34" charset="0"/>
                  <a:ea typeface="华文细黑" pitchFamily="2" charset="-122"/>
                </a:defRPr>
              </a:lvl9pPr>
            </a:lstStyle>
            <a:p>
              <a:pPr>
                <a:lnSpc>
                  <a:spcPct val="120000"/>
                </a:lnSpc>
                <a:defRPr/>
              </a:pPr>
              <a:r>
                <a:rPr lang="zh-CN" altLang="en-US" sz="750" b="1">
                  <a:solidFill>
                    <a:srgbClr val="43A1FF"/>
                  </a:solidFill>
                  <a:latin typeface="微软雅黑" pitchFamily="34" charset="-122"/>
                  <a:ea typeface="微软雅黑" pitchFamily="34" charset="-122"/>
                </a:rPr>
                <a:t>测绘遥感信息工程国家重点实验室</a:t>
              </a:r>
            </a:p>
          </p:txBody>
        </p:sp>
      </p:grpSp>
      <p:sp>
        <p:nvSpPr>
          <p:cNvPr id="9" name="Rectangle 6"/>
          <p:cNvSpPr txBox="1">
            <a:spLocks noChangeArrowheads="1"/>
          </p:cNvSpPr>
          <p:nvPr userDrawn="1"/>
        </p:nvSpPr>
        <p:spPr bwMode="auto">
          <a:xfrm>
            <a:off x="7010400" y="0"/>
            <a:ext cx="2133600" cy="476250"/>
          </a:xfrm>
          <a:prstGeom prst="rect">
            <a:avLst/>
          </a:prstGeom>
          <a:noFill/>
          <a:ln w="9525">
            <a:noFill/>
            <a:miter lim="800000"/>
            <a:headEnd/>
            <a:tailEnd/>
          </a:ln>
          <a:effectLst/>
        </p:spPr>
        <p:txBody>
          <a:bodyPr vert="horz" wrap="square" lIns="68427" tIns="34219" rIns="68427" bIns="34219" numCol="1" anchor="t" anchorCtr="0" compatLnSpc="1">
            <a:prstTxWarp prst="textNoShape">
              <a:avLst/>
            </a:prstTxWarp>
          </a:bodyPr>
          <a:lstStyle>
            <a:defPPr>
              <a:defRPr lang="zh-CN"/>
            </a:defPPr>
            <a:lvl1pPr marL="0" algn="r" defTabSz="908792" rtl="0" eaLnBrk="1" latinLnBrk="0" hangingPunct="1">
              <a:defRPr sz="1800" b="1" kern="1200">
                <a:solidFill>
                  <a:srgbClr val="FF3300"/>
                </a:solidFill>
                <a:latin typeface="Times New Roman" pitchFamily="18" charset="0"/>
                <a:ea typeface="+mn-ea"/>
                <a:cs typeface="+mn-cs"/>
              </a:defRPr>
            </a:lvl1pPr>
            <a:lvl2pPr marL="454385" algn="l" defTabSz="908792" rtl="0" eaLnBrk="1" latinLnBrk="0" hangingPunct="1">
              <a:defRPr sz="1800" kern="1200">
                <a:solidFill>
                  <a:schemeClr val="tx1"/>
                </a:solidFill>
                <a:latin typeface="+mn-lt"/>
                <a:ea typeface="+mn-ea"/>
                <a:cs typeface="+mn-cs"/>
              </a:defRPr>
            </a:lvl2pPr>
            <a:lvl3pPr marL="908792" algn="l" defTabSz="908792" rtl="0" eaLnBrk="1" latinLnBrk="0" hangingPunct="1">
              <a:defRPr sz="1800" kern="1200">
                <a:solidFill>
                  <a:schemeClr val="tx1"/>
                </a:solidFill>
                <a:latin typeface="+mn-lt"/>
                <a:ea typeface="+mn-ea"/>
                <a:cs typeface="+mn-cs"/>
              </a:defRPr>
            </a:lvl3pPr>
            <a:lvl4pPr marL="1363190" algn="l" defTabSz="908792" rtl="0" eaLnBrk="1" latinLnBrk="0" hangingPunct="1">
              <a:defRPr sz="1800" kern="1200">
                <a:solidFill>
                  <a:schemeClr val="tx1"/>
                </a:solidFill>
                <a:latin typeface="+mn-lt"/>
                <a:ea typeface="+mn-ea"/>
                <a:cs typeface="+mn-cs"/>
              </a:defRPr>
            </a:lvl4pPr>
            <a:lvl5pPr marL="1817590" algn="l" defTabSz="908792" rtl="0" eaLnBrk="1" latinLnBrk="0" hangingPunct="1">
              <a:defRPr sz="1800" kern="1200">
                <a:solidFill>
                  <a:schemeClr val="tx1"/>
                </a:solidFill>
                <a:latin typeface="+mn-lt"/>
                <a:ea typeface="+mn-ea"/>
                <a:cs typeface="+mn-cs"/>
              </a:defRPr>
            </a:lvl5pPr>
            <a:lvl6pPr marL="2271989" algn="l" defTabSz="908792" rtl="0" eaLnBrk="1" latinLnBrk="0" hangingPunct="1">
              <a:defRPr sz="1800" kern="1200">
                <a:solidFill>
                  <a:schemeClr val="tx1"/>
                </a:solidFill>
                <a:latin typeface="+mn-lt"/>
                <a:ea typeface="+mn-ea"/>
                <a:cs typeface="+mn-cs"/>
              </a:defRPr>
            </a:lvl6pPr>
            <a:lvl7pPr marL="2726375" algn="l" defTabSz="908792" rtl="0" eaLnBrk="1" latinLnBrk="0" hangingPunct="1">
              <a:defRPr sz="1800" kern="1200">
                <a:solidFill>
                  <a:schemeClr val="tx1"/>
                </a:solidFill>
                <a:latin typeface="+mn-lt"/>
                <a:ea typeface="+mn-ea"/>
                <a:cs typeface="+mn-cs"/>
              </a:defRPr>
            </a:lvl7pPr>
            <a:lvl8pPr marL="3180767" algn="l" defTabSz="908792" rtl="0" eaLnBrk="1" latinLnBrk="0" hangingPunct="1">
              <a:defRPr sz="1800" kern="1200">
                <a:solidFill>
                  <a:schemeClr val="tx1"/>
                </a:solidFill>
                <a:latin typeface="+mn-lt"/>
                <a:ea typeface="+mn-ea"/>
                <a:cs typeface="+mn-cs"/>
              </a:defRPr>
            </a:lvl8pPr>
            <a:lvl9pPr marL="3635166" algn="l" defTabSz="908792"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fld id="{2A24EFDC-A939-4FE6-87C2-18D0C693EEF1}" type="slidenum">
              <a:rPr lang="en-US" altLang="zh-CN" sz="1350" smtClean="0"/>
              <a:pPr defTabSz="685800" fontAlgn="auto">
                <a:spcBef>
                  <a:spcPts val="0"/>
                </a:spcBef>
                <a:spcAft>
                  <a:spcPts val="0"/>
                </a:spcAft>
              </a:pPr>
              <a:t>‹#›</a:t>
            </a:fld>
            <a:endParaRPr lang="en-US" altLang="zh-CN" sz="1350" dirty="0"/>
          </a:p>
        </p:txBody>
      </p:sp>
    </p:spTree>
    <p:extLst>
      <p:ext uri="{BB962C8B-B14F-4D97-AF65-F5344CB8AC3E}">
        <p14:creationId xmlns:p14="http://schemas.microsoft.com/office/powerpoint/2010/main" val="161625034"/>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Lst>
  <p:transition/>
  <p:hf hdr="0" ftr="0"/>
  <p:txStyles>
    <p:titleStyle>
      <a:lvl1pPr marL="269628" indent="-269628" algn="l" defTabSz="681719" rtl="0" eaLnBrk="0" fontAlgn="base" hangingPunct="0">
        <a:spcBef>
          <a:spcPct val="0"/>
        </a:spcBef>
        <a:spcAft>
          <a:spcPct val="0"/>
        </a:spcAft>
        <a:defRPr sz="2100" b="1">
          <a:solidFill>
            <a:schemeClr val="bg1"/>
          </a:solidFill>
          <a:latin typeface="+mj-lt"/>
          <a:ea typeface="+mj-ea"/>
          <a:cs typeface="+mj-cs"/>
        </a:defRPr>
      </a:lvl1pPr>
      <a:lvl2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2pPr>
      <a:lvl3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3pPr>
      <a:lvl4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4pPr>
      <a:lvl5pPr marL="269628" indent="-269628" algn="l" defTabSz="681719" rtl="0" eaLnBrk="0" fontAlgn="base" hangingPunct="0">
        <a:spcBef>
          <a:spcPct val="0"/>
        </a:spcBef>
        <a:spcAft>
          <a:spcPct val="0"/>
        </a:spcAft>
        <a:defRPr sz="2100" b="1">
          <a:solidFill>
            <a:schemeClr val="bg1"/>
          </a:solidFill>
          <a:latin typeface="Arial" pitchFamily="34" charset="0"/>
          <a:ea typeface="微软雅黑" pitchFamily="34" charset="-122"/>
        </a:defRPr>
      </a:lvl5pPr>
      <a:lvl6pPr marL="544990" algn="l" defTabSz="681719" rtl="0" fontAlgn="base">
        <a:spcBef>
          <a:spcPct val="0"/>
        </a:spcBef>
        <a:spcAft>
          <a:spcPct val="0"/>
        </a:spcAft>
        <a:defRPr sz="2100" b="1">
          <a:solidFill>
            <a:schemeClr val="bg1"/>
          </a:solidFill>
          <a:latin typeface="Arial" pitchFamily="34" charset="0"/>
          <a:ea typeface="微软雅黑" pitchFamily="34" charset="-122"/>
        </a:defRPr>
      </a:lvl6pPr>
      <a:lvl7pPr marL="820361" algn="l" defTabSz="681719" rtl="0" fontAlgn="base">
        <a:spcBef>
          <a:spcPct val="0"/>
        </a:spcBef>
        <a:spcAft>
          <a:spcPct val="0"/>
        </a:spcAft>
        <a:defRPr sz="2100" b="1">
          <a:solidFill>
            <a:schemeClr val="bg1"/>
          </a:solidFill>
          <a:latin typeface="Arial" pitchFamily="34" charset="0"/>
          <a:ea typeface="微软雅黑" pitchFamily="34" charset="-122"/>
        </a:defRPr>
      </a:lvl7pPr>
      <a:lvl8pPr marL="1095719" algn="l" defTabSz="681719" rtl="0" fontAlgn="base">
        <a:spcBef>
          <a:spcPct val="0"/>
        </a:spcBef>
        <a:spcAft>
          <a:spcPct val="0"/>
        </a:spcAft>
        <a:defRPr sz="2100" b="1">
          <a:solidFill>
            <a:schemeClr val="bg1"/>
          </a:solidFill>
          <a:latin typeface="Arial" pitchFamily="34" charset="0"/>
          <a:ea typeface="微软雅黑" pitchFamily="34" charset="-122"/>
        </a:defRPr>
      </a:lvl8pPr>
      <a:lvl9pPr marL="1371082" algn="l" defTabSz="681719" rtl="0" fontAlgn="base">
        <a:spcBef>
          <a:spcPct val="0"/>
        </a:spcBef>
        <a:spcAft>
          <a:spcPct val="0"/>
        </a:spcAft>
        <a:defRPr sz="2100" b="1">
          <a:solidFill>
            <a:schemeClr val="bg1"/>
          </a:solidFill>
          <a:latin typeface="Arial" pitchFamily="34" charset="0"/>
          <a:ea typeface="微软雅黑" pitchFamily="34" charset="-122"/>
        </a:defRPr>
      </a:lvl9pPr>
    </p:titleStyle>
    <p:bodyStyle>
      <a:lvl1pPr marL="13481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800" b="1">
          <a:solidFill>
            <a:schemeClr val="tx1"/>
          </a:solidFill>
          <a:latin typeface="+mn-lt"/>
          <a:ea typeface="+mn-ea"/>
          <a:cs typeface="+mn-cs"/>
        </a:defRPr>
      </a:lvl1pPr>
      <a:lvl2pPr marL="403483"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500">
          <a:solidFill>
            <a:schemeClr val="tx1"/>
          </a:solidFill>
          <a:latin typeface="+mn-lt"/>
          <a:ea typeface="+mn-ea"/>
        </a:defRPr>
      </a:lvl2pPr>
      <a:lvl3pPr marL="667382" indent="-130042" algn="l" defTabSz="681719" rtl="0" eaLnBrk="0" fontAlgn="ctr" hangingPunct="0">
        <a:lnSpc>
          <a:spcPct val="120000"/>
        </a:lnSpc>
        <a:spcBef>
          <a:spcPct val="20000"/>
        </a:spcBef>
        <a:spcAft>
          <a:spcPct val="0"/>
        </a:spcAft>
        <a:buClr>
          <a:schemeClr val="tx1"/>
        </a:buClr>
        <a:buSzPct val="60000"/>
        <a:buFont typeface="Wingdings" pitchFamily="2" charset="2"/>
        <a:buChar char="n"/>
        <a:defRPr sz="1350">
          <a:solidFill>
            <a:schemeClr val="tx1"/>
          </a:solidFill>
          <a:latin typeface="+mn-lt"/>
          <a:ea typeface="+mn-ea"/>
        </a:defRPr>
      </a:lvl3pPr>
      <a:lvl4pPr marL="936045" indent="-134815" algn="l" defTabSz="681719" rtl="0" eaLnBrk="0" fontAlgn="ctr" hangingPunct="0">
        <a:lnSpc>
          <a:spcPct val="120000"/>
        </a:lnSpc>
        <a:spcBef>
          <a:spcPct val="20000"/>
        </a:spcBef>
        <a:spcAft>
          <a:spcPct val="0"/>
        </a:spcAft>
        <a:buClr>
          <a:schemeClr val="tx1"/>
        </a:buClr>
        <a:buSzPct val="60000"/>
        <a:buFont typeface="Wingdings" pitchFamily="2" charset="2"/>
        <a:buChar char="n"/>
        <a:defRPr sz="1200">
          <a:solidFill>
            <a:schemeClr val="tx1"/>
          </a:solidFill>
          <a:latin typeface="+mn-lt"/>
          <a:ea typeface="+mn-ea"/>
        </a:defRPr>
      </a:lvl4pPr>
      <a:lvl5pPr marL="1206631" indent="-136729" algn="l" defTabSz="681719" rtl="0" eaLnBrk="0" fontAlgn="ctr" hangingPunct="0">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5pPr>
      <a:lvl6pPr marL="148199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6pPr>
      <a:lvl7pPr marL="175735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7pPr>
      <a:lvl8pPr marL="2032721"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8pPr>
      <a:lvl9pPr marL="2308087" indent="-136729" algn="l" defTabSz="681719" rtl="0" fontAlgn="ctr">
        <a:lnSpc>
          <a:spcPct val="120000"/>
        </a:lnSpc>
        <a:spcBef>
          <a:spcPct val="20000"/>
        </a:spcBef>
        <a:spcAft>
          <a:spcPct val="0"/>
        </a:spcAft>
        <a:buClr>
          <a:schemeClr val="tx1"/>
        </a:buClr>
        <a:buSzPct val="60000"/>
        <a:buFont typeface="Wingdings" pitchFamily="2" charset="2"/>
        <a:buChar char="n"/>
        <a:defRPr sz="1050">
          <a:solidFill>
            <a:schemeClr val="tx1"/>
          </a:solidFill>
          <a:latin typeface="+mn-lt"/>
          <a:ea typeface="+mn-ea"/>
        </a:defRPr>
      </a:lvl9pPr>
    </p:bodyStyle>
    <p:otherStyle>
      <a:defPPr>
        <a:defRPr lang="zh-CN"/>
      </a:defPPr>
      <a:lvl1pPr marL="0" algn="l" defTabSz="550727" rtl="0" eaLnBrk="1" latinLnBrk="0" hangingPunct="1">
        <a:defRPr sz="1125" kern="1200">
          <a:solidFill>
            <a:schemeClr val="tx1"/>
          </a:solidFill>
          <a:latin typeface="+mn-lt"/>
          <a:ea typeface="+mn-ea"/>
          <a:cs typeface="+mn-cs"/>
        </a:defRPr>
      </a:lvl1pPr>
      <a:lvl2pPr marL="275364" algn="l" defTabSz="550727" rtl="0" eaLnBrk="1" latinLnBrk="0" hangingPunct="1">
        <a:defRPr sz="1125" kern="1200">
          <a:solidFill>
            <a:schemeClr val="tx1"/>
          </a:solidFill>
          <a:latin typeface="+mn-lt"/>
          <a:ea typeface="+mn-ea"/>
          <a:cs typeface="+mn-cs"/>
        </a:defRPr>
      </a:lvl2pPr>
      <a:lvl3pPr marL="550727" algn="l" defTabSz="550727" rtl="0" eaLnBrk="1" latinLnBrk="0" hangingPunct="1">
        <a:defRPr sz="1125" kern="1200">
          <a:solidFill>
            <a:schemeClr val="tx1"/>
          </a:solidFill>
          <a:latin typeface="+mn-lt"/>
          <a:ea typeface="+mn-ea"/>
          <a:cs typeface="+mn-cs"/>
        </a:defRPr>
      </a:lvl3pPr>
      <a:lvl4pPr marL="826098" algn="l" defTabSz="550727" rtl="0" eaLnBrk="1" latinLnBrk="0" hangingPunct="1">
        <a:defRPr sz="1125" kern="1200">
          <a:solidFill>
            <a:schemeClr val="tx1"/>
          </a:solidFill>
          <a:latin typeface="+mn-lt"/>
          <a:ea typeface="+mn-ea"/>
          <a:cs typeface="+mn-cs"/>
        </a:defRPr>
      </a:lvl4pPr>
      <a:lvl5pPr marL="1101455" algn="l" defTabSz="550727" rtl="0" eaLnBrk="1" latinLnBrk="0" hangingPunct="1">
        <a:defRPr sz="1125" kern="1200">
          <a:solidFill>
            <a:schemeClr val="tx1"/>
          </a:solidFill>
          <a:latin typeface="+mn-lt"/>
          <a:ea typeface="+mn-ea"/>
          <a:cs typeface="+mn-cs"/>
        </a:defRPr>
      </a:lvl5pPr>
      <a:lvl6pPr marL="1376815" algn="l" defTabSz="550727" rtl="0" eaLnBrk="1" latinLnBrk="0" hangingPunct="1">
        <a:defRPr sz="1125" kern="1200">
          <a:solidFill>
            <a:schemeClr val="tx1"/>
          </a:solidFill>
          <a:latin typeface="+mn-lt"/>
          <a:ea typeface="+mn-ea"/>
          <a:cs typeface="+mn-cs"/>
        </a:defRPr>
      </a:lvl6pPr>
      <a:lvl7pPr marL="1652185" algn="l" defTabSz="550727" rtl="0" eaLnBrk="1" latinLnBrk="0" hangingPunct="1">
        <a:defRPr sz="1125" kern="1200">
          <a:solidFill>
            <a:schemeClr val="tx1"/>
          </a:solidFill>
          <a:latin typeface="+mn-lt"/>
          <a:ea typeface="+mn-ea"/>
          <a:cs typeface="+mn-cs"/>
        </a:defRPr>
      </a:lvl7pPr>
      <a:lvl8pPr marL="1927554" algn="l" defTabSz="550727" rtl="0" eaLnBrk="1" latinLnBrk="0" hangingPunct="1">
        <a:defRPr sz="1125" kern="1200">
          <a:solidFill>
            <a:schemeClr val="tx1"/>
          </a:solidFill>
          <a:latin typeface="+mn-lt"/>
          <a:ea typeface="+mn-ea"/>
          <a:cs typeface="+mn-cs"/>
        </a:defRPr>
      </a:lvl8pPr>
      <a:lvl9pPr marL="2202910" algn="l" defTabSz="550727" rtl="0" eaLnBrk="1" latinLnBrk="0" hangingPunct="1">
        <a:defRPr sz="112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bg1"/>
            </a:gs>
            <a:gs pos="100000">
              <a:schemeClr val="bg1">
                <a:gamma/>
                <a:tint val="0"/>
                <a:invGamma/>
              </a:schemeClr>
            </a:gs>
          </a:gsLst>
          <a:lin ang="5400000" scaled="1"/>
        </a:gradFill>
        <a:effectLst/>
      </p:bgPr>
    </p:bg>
    <p:spTree>
      <p:nvGrpSpPr>
        <p:cNvPr id="1" name=""/>
        <p:cNvGrpSpPr/>
        <p:nvPr/>
      </p:nvGrpSpPr>
      <p:grpSpPr>
        <a:xfrm>
          <a:off x="0" y="0"/>
          <a:ext cx="0" cy="0"/>
          <a:chOff x="0" y="0"/>
          <a:chExt cx="0" cy="0"/>
        </a:xfrm>
      </p:grpSpPr>
      <p:pic>
        <p:nvPicPr>
          <p:cNvPr id="1031" name="图片 6" descr="banner"/>
          <p:cNvPicPr>
            <a:picLocks noChangeAspect="1" noChangeArrowheads="1"/>
          </p:cNvPicPr>
          <p:nvPr/>
        </p:nvPicPr>
        <p:blipFill>
          <a:blip r:embed="rId14" cstate="print"/>
          <a:srcRect/>
          <a:stretch>
            <a:fillRect/>
          </a:stretch>
        </p:blipFill>
        <p:spPr bwMode="auto">
          <a:xfrm>
            <a:off x="8101013" y="5916613"/>
            <a:ext cx="1042987" cy="941387"/>
          </a:xfrm>
          <a:prstGeom prst="rect">
            <a:avLst/>
          </a:prstGeom>
          <a:noFill/>
          <a:ln w="9525">
            <a:noFill/>
            <a:miter lim="800000"/>
            <a:headEnd/>
            <a:tailEnd/>
          </a:ln>
        </p:spPr>
      </p:pic>
    </p:spTree>
    <p:extLst>
      <p:ext uri="{BB962C8B-B14F-4D97-AF65-F5344CB8AC3E}">
        <p14:creationId xmlns:p14="http://schemas.microsoft.com/office/powerpoint/2010/main" val="872513749"/>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Lst>
  <p:transition>
    <p:random/>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ea typeface="宋体" pitchFamily="2" charset="-122"/>
        </a:defRPr>
      </a:lvl2pPr>
      <a:lvl3pPr algn="ctr" rtl="0" eaLnBrk="0" fontAlgn="base" hangingPunct="0">
        <a:spcBef>
          <a:spcPct val="0"/>
        </a:spcBef>
        <a:spcAft>
          <a:spcPct val="0"/>
        </a:spcAft>
        <a:defRPr sz="4400">
          <a:solidFill>
            <a:schemeClr val="tx2"/>
          </a:solidFill>
          <a:latin typeface="Arial Black" pitchFamily="34" charset="0"/>
          <a:ea typeface="宋体" pitchFamily="2" charset="-122"/>
        </a:defRPr>
      </a:lvl3pPr>
      <a:lvl4pPr algn="ctr" rtl="0" eaLnBrk="0" fontAlgn="base" hangingPunct="0">
        <a:spcBef>
          <a:spcPct val="0"/>
        </a:spcBef>
        <a:spcAft>
          <a:spcPct val="0"/>
        </a:spcAft>
        <a:defRPr sz="4400">
          <a:solidFill>
            <a:schemeClr val="tx2"/>
          </a:solidFill>
          <a:latin typeface="Arial Black" pitchFamily="34" charset="0"/>
          <a:ea typeface="宋体" pitchFamily="2" charset="-122"/>
        </a:defRPr>
      </a:lvl4pPr>
      <a:lvl5pPr algn="ctr" rtl="0" eaLnBrk="0" fontAlgn="base" hangingPunct="0">
        <a:spcBef>
          <a:spcPct val="0"/>
        </a:spcBef>
        <a:spcAft>
          <a:spcPct val="0"/>
        </a:spcAft>
        <a:defRPr sz="4400">
          <a:solidFill>
            <a:schemeClr val="tx2"/>
          </a:solidFill>
          <a:latin typeface="Arial Black" pitchFamily="34" charset="0"/>
          <a:ea typeface="宋体" pitchFamily="2" charset="-122"/>
        </a:defRPr>
      </a:lvl5pPr>
      <a:lvl6pPr marL="457200" algn="ctr" rtl="0" fontAlgn="base">
        <a:spcBef>
          <a:spcPct val="0"/>
        </a:spcBef>
        <a:spcAft>
          <a:spcPct val="0"/>
        </a:spcAft>
        <a:defRPr sz="4400">
          <a:solidFill>
            <a:schemeClr val="tx2"/>
          </a:solidFill>
          <a:latin typeface="Arial Black" pitchFamily="34" charset="0"/>
          <a:ea typeface="宋体" pitchFamily="2" charset="-122"/>
        </a:defRPr>
      </a:lvl6pPr>
      <a:lvl7pPr marL="914400" algn="ctr" rtl="0" fontAlgn="base">
        <a:spcBef>
          <a:spcPct val="0"/>
        </a:spcBef>
        <a:spcAft>
          <a:spcPct val="0"/>
        </a:spcAft>
        <a:defRPr sz="4400">
          <a:solidFill>
            <a:schemeClr val="tx2"/>
          </a:solidFill>
          <a:latin typeface="Arial Black" pitchFamily="34" charset="0"/>
          <a:ea typeface="宋体" pitchFamily="2" charset="-122"/>
        </a:defRPr>
      </a:lvl7pPr>
      <a:lvl8pPr marL="1371600" algn="ctr" rtl="0" fontAlgn="base">
        <a:spcBef>
          <a:spcPct val="0"/>
        </a:spcBef>
        <a:spcAft>
          <a:spcPct val="0"/>
        </a:spcAft>
        <a:defRPr sz="4400">
          <a:solidFill>
            <a:schemeClr val="tx2"/>
          </a:solidFill>
          <a:latin typeface="Arial Black" pitchFamily="34" charset="0"/>
          <a:ea typeface="宋体" pitchFamily="2" charset="-122"/>
        </a:defRPr>
      </a:lvl8pPr>
      <a:lvl9pPr marL="1828800" algn="ctr" rtl="0" fontAlgn="base">
        <a:spcBef>
          <a:spcPct val="0"/>
        </a:spcBef>
        <a:spcAft>
          <a:spcPct val="0"/>
        </a:spcAft>
        <a:defRPr sz="44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0000"/>
        <a:buFont typeface="Wingdings 2"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2"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SzPct val="80000"/>
        <a:buFont typeface="Wingdings 2"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80000"/>
        <a:buFont typeface="Wingdings 2"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accent2"/>
        </a:buClr>
        <a:buSzPct val="85000"/>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8.xml"/><Relationship Id="rId7" Type="http://schemas.openxmlformats.org/officeDocument/2006/relationships/oleObject" Target="../embeddings/oleObject2.bin"/><Relationship Id="rId12" Type="http://schemas.openxmlformats.org/officeDocument/2006/relationships/image" Target="../media/image15.wmf"/><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12.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14.wmf"/><Relationship Id="rId4" Type="http://schemas.openxmlformats.org/officeDocument/2006/relationships/image" Target="../media/image16.png"/><Relationship Id="rId9"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9.xml"/><Relationship Id="rId1" Type="http://schemas.openxmlformats.org/officeDocument/2006/relationships/slideLayout" Target="../slideLayouts/slideLayout11.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21.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oleObject" Target="../embeddings/oleObject9.bin"/><Relationship Id="rId18" Type="http://schemas.openxmlformats.org/officeDocument/2006/relationships/image" Target="../media/image28.wmf"/><Relationship Id="rId3" Type="http://schemas.openxmlformats.org/officeDocument/2006/relationships/notesSlide" Target="../notesSlides/notesSlide22.xml"/><Relationship Id="rId21" Type="http://schemas.openxmlformats.org/officeDocument/2006/relationships/oleObject" Target="../embeddings/oleObject13.bin"/><Relationship Id="rId7" Type="http://schemas.openxmlformats.org/officeDocument/2006/relationships/oleObject" Target="../embeddings/oleObject6.bin"/><Relationship Id="rId12" Type="http://schemas.openxmlformats.org/officeDocument/2006/relationships/image" Target="../media/image25.wmf"/><Relationship Id="rId17" Type="http://schemas.openxmlformats.org/officeDocument/2006/relationships/oleObject" Target="../embeddings/oleObject11.bin"/><Relationship Id="rId2" Type="http://schemas.openxmlformats.org/officeDocument/2006/relationships/slideLayout" Target="../slideLayouts/slideLayout15.xml"/><Relationship Id="rId16" Type="http://schemas.openxmlformats.org/officeDocument/2006/relationships/image" Target="../media/image27.wmf"/><Relationship Id="rId20" Type="http://schemas.openxmlformats.org/officeDocument/2006/relationships/image" Target="../media/image29.wmf"/><Relationship Id="rId1" Type="http://schemas.openxmlformats.org/officeDocument/2006/relationships/vmlDrawing" Target="../drawings/vmlDrawing2.vml"/><Relationship Id="rId6" Type="http://schemas.openxmlformats.org/officeDocument/2006/relationships/image" Target="../media/image22.wmf"/><Relationship Id="rId11" Type="http://schemas.openxmlformats.org/officeDocument/2006/relationships/oleObject" Target="../embeddings/oleObject8.bin"/><Relationship Id="rId5" Type="http://schemas.openxmlformats.org/officeDocument/2006/relationships/oleObject" Target="../embeddings/oleObject5.bin"/><Relationship Id="rId15" Type="http://schemas.openxmlformats.org/officeDocument/2006/relationships/oleObject" Target="../embeddings/oleObject10.bin"/><Relationship Id="rId10" Type="http://schemas.openxmlformats.org/officeDocument/2006/relationships/image" Target="../media/image24.wmf"/><Relationship Id="rId19" Type="http://schemas.openxmlformats.org/officeDocument/2006/relationships/oleObject" Target="../embeddings/oleObject12.bin"/><Relationship Id="rId4" Type="http://schemas.openxmlformats.org/officeDocument/2006/relationships/image" Target="../media/image20.emf"/><Relationship Id="rId9" Type="http://schemas.openxmlformats.org/officeDocument/2006/relationships/oleObject" Target="../embeddings/oleObject7.bin"/><Relationship Id="rId14" Type="http://schemas.openxmlformats.org/officeDocument/2006/relationships/image" Target="../media/image26.wmf"/><Relationship Id="rId22"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6.bin"/><Relationship Id="rId13" Type="http://schemas.openxmlformats.org/officeDocument/2006/relationships/image" Target="../media/image35.wmf"/><Relationship Id="rId18" Type="http://schemas.openxmlformats.org/officeDocument/2006/relationships/oleObject" Target="../embeddings/oleObject21.bin"/><Relationship Id="rId3" Type="http://schemas.openxmlformats.org/officeDocument/2006/relationships/notesSlide" Target="../notesSlides/notesSlide23.xml"/><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18.bin"/><Relationship Id="rId17" Type="http://schemas.openxmlformats.org/officeDocument/2006/relationships/image" Target="../media/image37.wmf"/><Relationship Id="rId25" Type="http://schemas.openxmlformats.org/officeDocument/2006/relationships/image" Target="../media/image41.wmf"/><Relationship Id="rId2" Type="http://schemas.openxmlformats.org/officeDocument/2006/relationships/slideLayout" Target="../slideLayouts/slideLayout15.xml"/><Relationship Id="rId16" Type="http://schemas.openxmlformats.org/officeDocument/2006/relationships/oleObject" Target="../embeddings/oleObject20.bin"/><Relationship Id="rId20" Type="http://schemas.openxmlformats.org/officeDocument/2006/relationships/oleObject" Target="../embeddings/oleObject22.bin"/><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34.wmf"/><Relationship Id="rId24" Type="http://schemas.openxmlformats.org/officeDocument/2006/relationships/oleObject" Target="../embeddings/oleObject24.bin"/><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10" Type="http://schemas.openxmlformats.org/officeDocument/2006/relationships/oleObject" Target="../embeddings/oleObject17.bin"/><Relationship Id="rId19" Type="http://schemas.openxmlformats.org/officeDocument/2006/relationships/image" Target="../media/image38.wmf"/><Relationship Id="rId4" Type="http://schemas.openxmlformats.org/officeDocument/2006/relationships/oleObject" Target="../embeddings/oleObject14.bin"/><Relationship Id="rId9" Type="http://schemas.openxmlformats.org/officeDocument/2006/relationships/image" Target="../media/image33.wmf"/><Relationship Id="rId14" Type="http://schemas.openxmlformats.org/officeDocument/2006/relationships/oleObject" Target="../embeddings/oleObject19.bin"/><Relationship Id="rId22" Type="http://schemas.openxmlformats.org/officeDocument/2006/relationships/oleObject" Target="../embeddings/oleObject23.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 Id="rId4"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ctrTitle"/>
          </p:nvPr>
        </p:nvSpPr>
        <p:spPr>
          <a:xfrm>
            <a:off x="0" y="1894436"/>
            <a:ext cx="9144000" cy="1606572"/>
          </a:xfrm>
          <a:noFill/>
          <a:ln/>
        </p:spPr>
        <p:txBody>
          <a:bodyPr/>
          <a:lstStyle/>
          <a:p>
            <a:pPr>
              <a:lnSpc>
                <a:spcPct val="120000"/>
              </a:lnSpc>
            </a:pPr>
            <a:r>
              <a:rPr lang="zh-CN" altLang="en-US" sz="4000" b="1" dirty="0">
                <a:solidFill>
                  <a:srgbClr val="FFFF00"/>
                </a:solidFill>
                <a:latin typeface="微软雅黑" pitchFamily="34" charset="-122"/>
                <a:ea typeface="微软雅黑" pitchFamily="34" charset="-122"/>
              </a:rPr>
              <a:t>一体化遥感图像预处理</a:t>
            </a:r>
            <a:r>
              <a:rPr lang="zh-CN" altLang="en-US" sz="4000" b="1" dirty="0" smtClean="0">
                <a:solidFill>
                  <a:srgbClr val="FFFF00"/>
                </a:solidFill>
                <a:latin typeface="微软雅黑" pitchFamily="34" charset="-122"/>
                <a:ea typeface="微软雅黑" pitchFamily="34" charset="-122"/>
              </a:rPr>
              <a:t>系统</a:t>
            </a:r>
            <a:r>
              <a:rPr lang="en-US" altLang="zh-CN" sz="4000" b="1" dirty="0" smtClean="0">
                <a:solidFill>
                  <a:srgbClr val="FFFF00"/>
                </a:solidFill>
                <a:latin typeface="微软雅黑" pitchFamily="34" charset="-122"/>
                <a:ea typeface="微软雅黑" pitchFamily="34" charset="-122"/>
              </a:rPr>
              <a:t/>
            </a:r>
            <a:br>
              <a:rPr lang="en-US" altLang="zh-CN" sz="4000" b="1" dirty="0" smtClean="0">
                <a:solidFill>
                  <a:srgbClr val="FFFF00"/>
                </a:solidFill>
                <a:latin typeface="微软雅黑" pitchFamily="34" charset="-122"/>
                <a:ea typeface="微软雅黑" pitchFamily="34" charset="-122"/>
              </a:rPr>
            </a:br>
            <a:r>
              <a:rPr lang="zh-CN" altLang="en-US" sz="4000" b="1" dirty="0" smtClean="0">
                <a:solidFill>
                  <a:srgbClr val="FFFF00"/>
                </a:solidFill>
                <a:latin typeface="微软雅黑" pitchFamily="34" charset="-122"/>
                <a:ea typeface="微软雅黑" pitchFamily="34" charset="-122"/>
              </a:rPr>
              <a:t>产品生产与质量评价</a:t>
            </a:r>
            <a:endParaRPr lang="zh-CN" altLang="en-US" sz="4000" b="1" dirty="0">
              <a:solidFill>
                <a:srgbClr val="FFFF00"/>
              </a:solidFill>
              <a:latin typeface="微软雅黑" pitchFamily="34" charset="-122"/>
              <a:ea typeface="微软雅黑" pitchFamily="34" charset="-122"/>
            </a:endParaRPr>
          </a:p>
        </p:txBody>
      </p:sp>
      <p:sp>
        <p:nvSpPr>
          <p:cNvPr id="7" name="TextBox 6"/>
          <p:cNvSpPr txBox="1"/>
          <p:nvPr/>
        </p:nvSpPr>
        <p:spPr>
          <a:xfrm>
            <a:off x="44388" y="33291"/>
            <a:ext cx="9099612" cy="523220"/>
          </a:xfrm>
          <a:prstGeom prst="rect">
            <a:avLst/>
          </a:prstGeom>
          <a:noFill/>
        </p:spPr>
        <p:txBody>
          <a:bodyPr wrap="square" rtlCol="0">
            <a:spAutoFit/>
          </a:bodyPr>
          <a:lstStyle/>
          <a:p>
            <a:pPr defTabSz="1131888"/>
            <a:r>
              <a:rPr kumimoji="1" lang="en-US" altLang="zh-CN" sz="2800" b="1" dirty="0">
                <a:solidFill>
                  <a:schemeClr val="bg1"/>
                </a:solidFill>
                <a:latin typeface="微软雅黑" pitchFamily="34" charset="-122"/>
                <a:ea typeface="微软雅黑" pitchFamily="34" charset="-122"/>
              </a:rPr>
              <a:t>RSONE</a:t>
            </a:r>
            <a:r>
              <a:rPr kumimoji="1" lang="zh-CN" altLang="en-US" sz="2800" b="1" dirty="0">
                <a:solidFill>
                  <a:schemeClr val="bg1"/>
                </a:solidFill>
                <a:latin typeface="微软雅黑" pitchFamily="34" charset="-122"/>
                <a:ea typeface="微软雅黑" pitchFamily="34" charset="-122"/>
              </a:rPr>
              <a:t>内部培训材料</a:t>
            </a:r>
          </a:p>
        </p:txBody>
      </p:sp>
      <p:pic>
        <p:nvPicPr>
          <p:cNvPr id="9" name="Picture 4" descr="图片1"/>
          <p:cNvPicPr>
            <a:picLocks noChangeAspect="1" noChangeArrowheads="1"/>
          </p:cNvPicPr>
          <p:nvPr/>
        </p:nvPicPr>
        <p:blipFill>
          <a:blip r:embed="rId3"/>
          <a:srcRect/>
          <a:stretch>
            <a:fillRect/>
          </a:stretch>
        </p:blipFill>
        <p:spPr bwMode="auto">
          <a:xfrm>
            <a:off x="474669" y="3382087"/>
            <a:ext cx="8296326" cy="82408"/>
          </a:xfrm>
          <a:prstGeom prst="rect">
            <a:avLst/>
          </a:prstGeom>
          <a:noFill/>
          <a:ln w="9525">
            <a:noFill/>
            <a:miter lim="800000"/>
            <a:headEnd/>
            <a:tailEnd/>
          </a:ln>
        </p:spPr>
      </p:pic>
      <p:sp>
        <p:nvSpPr>
          <p:cNvPr id="14" name="矩形 13"/>
          <p:cNvSpPr/>
          <p:nvPr/>
        </p:nvSpPr>
        <p:spPr>
          <a:xfrm>
            <a:off x="7884368" y="6381328"/>
            <a:ext cx="3096344" cy="400110"/>
          </a:xfrm>
          <a:prstGeom prst="rect">
            <a:avLst/>
          </a:prstGeom>
        </p:spPr>
        <p:txBody>
          <a:bodyPr wrap="square">
            <a:spAutoFit/>
          </a:bodyPr>
          <a:lstStyle/>
          <a:p>
            <a:pPr algn="l"/>
            <a:r>
              <a:rPr lang="zh-CN" altLang="en-US" sz="2000" b="1" dirty="0">
                <a:solidFill>
                  <a:srgbClr val="FF0000"/>
                </a:solidFill>
                <a:latin typeface="微软雅黑" pitchFamily="34" charset="-122"/>
                <a:ea typeface="微软雅黑" pitchFamily="34" charset="-122"/>
              </a:rPr>
              <a:t>内部资料</a:t>
            </a:r>
            <a:endParaRPr lang="en-US" altLang="zh-CN" sz="2000" b="1" dirty="0">
              <a:solidFill>
                <a:srgbClr val="FF0000"/>
              </a:solidFill>
              <a:latin typeface="微软雅黑" pitchFamily="34" charset="-122"/>
              <a:ea typeface="微软雅黑" pitchFamily="34" charset="-122"/>
            </a:endParaRPr>
          </a:p>
        </p:txBody>
      </p:sp>
      <p:sp>
        <p:nvSpPr>
          <p:cNvPr id="2" name="矩形 1"/>
          <p:cNvSpPr/>
          <p:nvPr/>
        </p:nvSpPr>
        <p:spPr>
          <a:xfrm>
            <a:off x="3642319" y="4725144"/>
            <a:ext cx="1620957" cy="523220"/>
          </a:xfrm>
          <a:prstGeom prst="rect">
            <a:avLst/>
          </a:prstGeom>
        </p:spPr>
        <p:txBody>
          <a:bodyPr wrap="none">
            <a:spAutoFit/>
          </a:bodyPr>
          <a:lstStyle/>
          <a:p>
            <a:pPr algn="ctr"/>
            <a:r>
              <a:rPr lang="zh-CN" altLang="en-US" sz="2800" b="1" dirty="0">
                <a:solidFill>
                  <a:schemeClr val="bg1"/>
                </a:solidFill>
                <a:latin typeface="微软雅黑" pitchFamily="34" charset="-122"/>
                <a:ea typeface="微软雅黑" pitchFamily="34" charset="-122"/>
              </a:rPr>
              <a:t>武汉大学</a:t>
            </a:r>
            <a:endParaRPr lang="zh-CN" altLang="en-US" sz="2800" dirty="0"/>
          </a:p>
        </p:txBody>
      </p:sp>
    </p:spTree>
    <p:extLst>
      <p:ext uri="{BB962C8B-B14F-4D97-AF65-F5344CB8AC3E}">
        <p14:creationId xmlns:p14="http://schemas.microsoft.com/office/powerpoint/2010/main" val="2738641186"/>
      </p:ext>
    </p:extLst>
  </p:cSld>
  <p:clrMapOvr>
    <a:masterClrMapping/>
  </p:clrMapOvr>
  <p:transition advTm="1743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179512" y="1630541"/>
            <a:ext cx="8631099" cy="1477328"/>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里面包含</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文件夹里面是程序的各种参数文件，包括几何定标用的相机文件（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geometric.txt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）、相对辐射定标的定标系数文件（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rad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）、处理参数文件（</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process.conf</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）等等；</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plugins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文件夹里面是</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中可执行程序运行时需要调用的插件，对应着产品生产的各个处理环节。</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文件夹的结构如下所示：</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7" name="图片 6"/>
          <p:cNvPicPr/>
          <p:nvPr/>
        </p:nvPicPr>
        <p:blipFill>
          <a:blip r:embed="rId3"/>
          <a:srcRect/>
          <a:stretch>
            <a:fillRect/>
          </a:stretch>
        </p:blipFill>
        <p:spPr bwMode="auto">
          <a:xfrm>
            <a:off x="683568" y="2924944"/>
            <a:ext cx="3312368" cy="3312368"/>
          </a:xfrm>
          <a:prstGeom prst="rect">
            <a:avLst/>
          </a:prstGeom>
          <a:noFill/>
          <a:ln w="9525">
            <a:noFill/>
            <a:miter lim="800000"/>
            <a:headEnd/>
            <a:tailEnd/>
          </a:ln>
        </p:spPr>
      </p:pic>
      <p:sp>
        <p:nvSpPr>
          <p:cNvPr id="3" name="矩形 2"/>
          <p:cNvSpPr/>
          <p:nvPr/>
        </p:nvSpPr>
        <p:spPr>
          <a:xfrm>
            <a:off x="3707904" y="3703965"/>
            <a:ext cx="4572000" cy="1754326"/>
          </a:xfrm>
          <a:prstGeom prst="rect">
            <a:avLst/>
          </a:prstGeom>
        </p:spPr>
        <p:txBody>
          <a:bodyPr>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home/opt/xx11/bin/data/**11-1/CCD/camera</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77</a:t>
            </a:r>
            <a:r>
              <a:rPr lang="zh-CN"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上为</a:t>
            </a:r>
            <a:r>
              <a:rPr lang="en-US" altLang="zh-CN" kern="100" dirty="0">
                <a:solidFill>
                  <a:srgbClr val="0000FF"/>
                </a:solidFill>
                <a:latin typeface="黑体" panose="02010609060101010101" pitchFamily="49" charset="-122"/>
                <a:ea typeface="黑体" panose="02010609060101010101" pitchFamily="49" charset="-122"/>
                <a:cs typeface="Times New Roman" panose="02020603050405020304" pitchFamily="18" charset="0"/>
              </a:rPr>
              <a:t>/home/raid/opt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/**1011/bin/data/</a:t>
            </a:r>
            <a:r>
              <a:rPr lang="zh-CN" altLang="en-US"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a:t>
            </a:r>
            <a:r>
              <a:rPr lang="en-US" altLang="zh-CN" kern="100" dirty="0" smtClean="0">
                <a:solidFill>
                  <a:srgbClr val="0000FF"/>
                </a:solidFill>
                <a:latin typeface="黑体" panose="02010609060101010101" pitchFamily="49" charset="-122"/>
                <a:ea typeface="黑体" panose="02010609060101010101" pitchFamily="49" charset="-122"/>
                <a:cs typeface="Times New Roman" panose="02020603050405020304" pitchFamily="18" charset="0"/>
              </a:rPr>
              <a:t>11-1/CCD/camera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）即为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xx11-1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卫星</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载荷的相机文件的路径，其他卫星的其他载荷也都是这种文件结构，只是更改了卫星名和载荷名。</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3917949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en-US" altLang="zh-CN" sz="3200" b="1" dirty="0" smtClean="0">
                <a:solidFill>
                  <a:srgbClr val="FFFFFF"/>
                </a:solidFill>
                <a:latin typeface="+mn-lt"/>
                <a:ea typeface="微软雅黑" pitchFamily="34" charset="-122"/>
              </a:rPr>
              <a:t> </a:t>
            </a: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a:t>
            </a:r>
          </a:p>
        </p:txBody>
      </p:sp>
      <p:sp>
        <p:nvSpPr>
          <p:cNvPr id="14" name="矩形 13"/>
          <p:cNvSpPr/>
          <p:nvPr/>
        </p:nvSpPr>
        <p:spPr>
          <a:xfrm>
            <a:off x="611560" y="1630541"/>
            <a:ext cx="8199051" cy="2308324"/>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产品生产有两种</a:t>
            </a:r>
            <a:r>
              <a:rPr lang="zh-CN" altLang="zh-CN" dirty="0" smtClean="0">
                <a:latin typeface="黑体" panose="02010609060101010101" pitchFamily="49" charset="-122"/>
                <a:ea typeface="黑体" panose="02010609060101010101" pitchFamily="49" charset="-122"/>
              </a:rPr>
              <a:t>方法</a:t>
            </a:r>
            <a:r>
              <a:rPr lang="en-US" altLang="zh-CN" dirty="0" smtClean="0">
                <a:latin typeface="黑体" panose="02010609060101010101" pitchFamily="49" charset="-122"/>
                <a:ea typeface="黑体" panose="02010609060101010101" pitchFamily="49" charset="-122"/>
              </a:rPr>
              <a:t>:</a:t>
            </a:r>
          </a:p>
          <a:p>
            <a:pPr latinLnBrk="1"/>
            <a:endParaRPr lang="zh-CN" altLang="zh-CN" dirty="0">
              <a:latin typeface="黑体" panose="02010609060101010101" pitchFamily="49" charset="-122"/>
              <a:ea typeface="黑体" panose="02010609060101010101" pitchFamily="49" charset="-122"/>
            </a:endParaRPr>
          </a:p>
          <a:p>
            <a:pPr lvl="0" latinLnBrk="1"/>
            <a:r>
              <a:rPr lang="zh-CN" altLang="zh-CN" b="1" dirty="0">
                <a:latin typeface="黑体" panose="02010609060101010101" pitchFamily="49" charset="-122"/>
                <a:ea typeface="黑体" panose="02010609060101010101" pitchFamily="49" charset="-122"/>
              </a:rPr>
              <a:t>一种是直接使用电子所的软件</a:t>
            </a:r>
            <a:r>
              <a:rPr lang="zh-CN" altLang="zh-CN" dirty="0">
                <a:latin typeface="黑体" panose="02010609060101010101" pitchFamily="49" charset="-122"/>
                <a:ea typeface="黑体" panose="02010609060101010101" pitchFamily="49" charset="-122"/>
              </a:rPr>
              <a:t>，此种方法比较</a:t>
            </a:r>
            <a:r>
              <a:rPr lang="zh-CN" altLang="zh-CN" dirty="0" smtClean="0">
                <a:latin typeface="黑体" panose="02010609060101010101" pitchFamily="49" charset="-122"/>
                <a:ea typeface="黑体" panose="02010609060101010101" pitchFamily="49" charset="-122"/>
              </a:rPr>
              <a:t>简单</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en-US" altLang="zh-CN" b="1" dirty="0">
              <a:latin typeface="黑体" panose="02010609060101010101" pitchFamily="49" charset="-122"/>
              <a:ea typeface="黑体" panose="02010609060101010101" pitchFamily="49" charset="-122"/>
            </a:endParaRPr>
          </a:p>
          <a:p>
            <a:pPr lvl="0" latinLnBrk="1"/>
            <a:endParaRPr lang="en-US" altLang="zh-CN" b="1" dirty="0" smtClean="0">
              <a:latin typeface="黑体" panose="02010609060101010101" pitchFamily="49" charset="-122"/>
              <a:ea typeface="黑体" panose="02010609060101010101" pitchFamily="49" charset="-122"/>
            </a:endParaRPr>
          </a:p>
          <a:p>
            <a:pPr lvl="0" latinLnBrk="1"/>
            <a:r>
              <a:rPr lang="zh-CN" altLang="zh-CN" b="1" dirty="0" smtClean="0">
                <a:latin typeface="黑体" panose="02010609060101010101" pitchFamily="49" charset="-122"/>
                <a:ea typeface="黑体" panose="02010609060101010101" pitchFamily="49" charset="-122"/>
              </a:rPr>
              <a:t>另</a:t>
            </a:r>
            <a:r>
              <a:rPr lang="zh-CN" altLang="zh-CN" b="1" dirty="0">
                <a:latin typeface="黑体" panose="02010609060101010101" pitchFamily="49" charset="-122"/>
                <a:ea typeface="黑体" panose="02010609060101010101" pitchFamily="49" charset="-122"/>
              </a:rPr>
              <a:t>一种是手动修改订单，并利用命令行</a:t>
            </a:r>
            <a:r>
              <a:rPr lang="zh-CN" altLang="zh-CN" b="1" dirty="0" smtClean="0">
                <a:latin typeface="黑体" panose="02010609060101010101" pitchFamily="49" charset="-122"/>
                <a:ea typeface="黑体" panose="02010609060101010101" pitchFamily="49" charset="-122"/>
              </a:rPr>
              <a:t>生产</a:t>
            </a:r>
            <a:endParaRPr lang="en-US" altLang="zh-CN" b="1" dirty="0" smtClean="0">
              <a:latin typeface="黑体" panose="02010609060101010101" pitchFamily="49" charset="-122"/>
              <a:ea typeface="黑体" panose="02010609060101010101" pitchFamily="49" charset="-122"/>
            </a:endParaRPr>
          </a:p>
          <a:p>
            <a:pPr lvl="0" latinLnBrk="1"/>
            <a:r>
              <a:rPr lang="zh-CN" altLang="zh-CN" dirty="0" smtClean="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此种方法前提是已有一个订单，且原始数据</a:t>
            </a:r>
            <a:r>
              <a:rPr lang="zh-CN" altLang="zh-CN" dirty="0" smtClean="0">
                <a:latin typeface="黑体" panose="02010609060101010101" pitchFamily="49" charset="-122"/>
                <a:ea typeface="黑体" panose="02010609060101010101" pitchFamily="49" charset="-122"/>
              </a:rPr>
              <a:t>存在</a:t>
            </a:r>
            <a:r>
              <a:rPr lang="zh-CN" altLang="en-US" dirty="0" smtClean="0">
                <a:latin typeface="黑体" panose="02010609060101010101" pitchFamily="49" charset="-122"/>
                <a:ea typeface="黑体" panose="02010609060101010101" pitchFamily="49" charset="-122"/>
              </a:rPr>
              <a:t>）。</a:t>
            </a:r>
            <a:endParaRPr lang="en-US" altLang="zh-CN" dirty="0" smtClean="0">
              <a:latin typeface="黑体" panose="02010609060101010101" pitchFamily="49" charset="-122"/>
              <a:ea typeface="黑体" panose="02010609060101010101" pitchFamily="49" charset="-122"/>
            </a:endParaRPr>
          </a:p>
          <a:p>
            <a:pPr lvl="0" latinLnBrk="1"/>
            <a:endParaRPr lang="zh-CN" altLang="zh-CN"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833448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99844"/>
          </a:xfrm>
          <a:prstGeom prst="rect">
            <a:avLst/>
          </a:prstGeom>
        </p:spPr>
        <p:txBody>
          <a:bodyPr wrap="square">
            <a:spAutoFit/>
          </a:bodyPr>
          <a:lstStyle/>
          <a:p>
            <a:pPr lvl="1" latinLnBrk="1">
              <a:lnSpc>
                <a:spcPct val="157000"/>
              </a:lnSpc>
              <a:spcBef>
                <a:spcPts val="1400"/>
              </a:spcBef>
              <a:spcAft>
                <a:spcPts val="1450"/>
              </a:spcAft>
            </a:pPr>
            <a:r>
              <a:rPr lang="zh-CN" altLang="zh-CN" sz="2400" b="1" dirty="0"/>
              <a:t>产品生产命令</a:t>
            </a:r>
          </a:p>
        </p:txBody>
      </p:sp>
      <p:sp>
        <p:nvSpPr>
          <p:cNvPr id="15" name="矩形 14"/>
          <p:cNvSpPr/>
          <p:nvPr/>
        </p:nvSpPr>
        <p:spPr>
          <a:xfrm>
            <a:off x="323528" y="1844824"/>
            <a:ext cx="8243272" cy="707886"/>
          </a:xfrm>
          <a:prstGeom prst="rect">
            <a:avLst/>
          </a:prstGeom>
        </p:spPr>
        <p:txBody>
          <a:bodyPr wrap="square">
            <a:spAutoFit/>
          </a:bodyPr>
          <a:lstStyle/>
          <a:p>
            <a:pPr indent="266700" algn="just" latinLnBrk="1">
              <a:spcAft>
                <a:spcPts val="0"/>
              </a:spcAft>
            </a:pPr>
            <a:r>
              <a:rPr lang="zh-CN" altLang="zh-CN" sz="2000" kern="100" dirty="0" smtClean="0">
                <a:latin typeface="Calibri" panose="020F0502020204030204" pitchFamily="34" charset="0"/>
                <a:ea typeface="宋体" panose="02010600030101010101" pitchFamily="2" charset="-122"/>
                <a:cs typeface="Times New Roman" panose="02020603050405020304" pitchFamily="18" charset="0"/>
              </a:rPr>
              <a:t>产品</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生产需要用到三个命令，如下（</a:t>
            </a:r>
            <a:r>
              <a:rPr lang="en-US" altLang="zh-CN" sz="2000" kern="100" dirty="0">
                <a:latin typeface="Calibri" panose="020F0502020204030204" pitchFamily="34" charset="0"/>
                <a:ea typeface="宋体" panose="02010600030101010101" pitchFamily="2" charset="-122"/>
                <a:cs typeface="Times New Roman" panose="02020603050405020304" pitchFamily="18" charset="0"/>
              </a:rPr>
              <a:t>11-1</a:t>
            </a:r>
            <a:r>
              <a:rPr lang="zh-CN" altLang="zh-CN" sz="2000" kern="100" dirty="0">
                <a:latin typeface="Calibri" panose="020F0502020204030204" pitchFamily="34" charset="0"/>
                <a:ea typeface="宋体" panose="02010600030101010101" pitchFamily="2" charset="-122"/>
                <a:cs typeface="Times New Roman" panose="02020603050405020304" pitchFamily="18" charset="0"/>
              </a:rPr>
              <a:t>为例）：</a:t>
            </a:r>
          </a:p>
          <a:p>
            <a:endParaRPr lang="zh-CN" altLang="en-US" sz="2000" b="1" dirty="0">
              <a:solidFill>
                <a:schemeClr val="accent6"/>
              </a:solidFill>
            </a:endParaRPr>
          </a:p>
        </p:txBody>
      </p:sp>
      <p:graphicFrame>
        <p:nvGraphicFramePr>
          <p:cNvPr id="12" name="表格 11"/>
          <p:cNvGraphicFramePr>
            <a:graphicFrameLocks noGrp="1"/>
          </p:cNvGraphicFramePr>
          <p:nvPr>
            <p:extLst>
              <p:ext uri="{D42A27DB-BD31-4B8C-83A1-F6EECF244321}">
                <p14:modId xmlns:p14="http://schemas.microsoft.com/office/powerpoint/2010/main" val="1634816047"/>
              </p:ext>
            </p:extLst>
          </p:nvPr>
        </p:nvGraphicFramePr>
        <p:xfrm>
          <a:off x="539552" y="2376114"/>
          <a:ext cx="7560840" cy="2205014"/>
        </p:xfrm>
        <a:graphic>
          <a:graphicData uri="http://schemas.openxmlformats.org/drawingml/2006/table">
            <a:tbl>
              <a:tblPr firstRow="1" firstCol="1" bandRow="1"/>
              <a:tblGrid>
                <a:gridCol w="4120223"/>
                <a:gridCol w="3440617"/>
              </a:tblGrid>
              <a:tr h="315002">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cd /</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home/opt/xx</a:t>
                      </a:r>
                      <a:r>
                        <a:rPr lang="zh-CN" alt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smtClean="0">
                          <a:effectLst/>
                          <a:latin typeface="宋体" panose="02010600030101010101" pitchFamily="2" charset="-122"/>
                          <a:ea typeface="宋体" panose="02010600030101010101" pitchFamily="2" charset="-122"/>
                          <a:cs typeface="Times New Roman" panose="02020603050405020304" pitchFamily="18" charset="0"/>
                        </a:rPr>
                        <a:t>/</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bin</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转到可执行程序目录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export LD_LIBRARY_PATH=../lib</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加载可执行程序的依赖库目录，</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代表当前目录的上一级目录，一般</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bin</a:t>
                      </a:r>
                      <a:r>
                        <a:rPr lang="zh-CN" sz="1600" kern="100">
                          <a:effectLst/>
                          <a:latin typeface="Calibri" panose="020F0502020204030204" pitchFamily="34" charset="0"/>
                          <a:ea typeface="宋体" panose="02010600030101010101" pitchFamily="2" charset="-122"/>
                          <a:cs typeface="Times New Roman" panose="02020603050405020304" pitchFamily="18" charset="0"/>
                        </a:rPr>
                        <a:t>和</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lib</a:t>
                      </a:r>
                      <a:r>
                        <a:rPr lang="zh-CN" sz="1600" kern="100">
                          <a:effectLst/>
                          <a:latin typeface="Calibri" panose="020F0502020204030204" pitchFamily="34" charset="0"/>
                          <a:ea typeface="宋体" panose="02010600030101010101" pitchFamily="2" charset="-122"/>
                          <a:cs typeface="Times New Roman" panose="02020603050405020304" pitchFamily="18" charset="0"/>
                        </a:rPr>
                        <a:t>都在同级目录下</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45006">
                <a:tc>
                  <a:txBody>
                    <a:bodyPr/>
                    <a:lstStyle/>
                    <a:p>
                      <a:pPr indent="127000" algn="ctr" latinLnBrk="1">
                        <a:spcAft>
                          <a:spcPts val="0"/>
                        </a:spcAft>
                      </a:pP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 ***/order.xml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ctr"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执行产品生产的程序</a:t>
                      </a:r>
                      <a:r>
                        <a:rPr lang="en-US" sz="1600" kern="100" dirty="0">
                          <a:effectLst/>
                          <a:latin typeface="宋体" panose="02010600030101010101" pitchFamily="2" charset="-122"/>
                          <a:ea typeface="宋体" panose="02010600030101010101" pitchFamily="2" charset="-122"/>
                          <a:cs typeface="Times New Roman" panose="02020603050405020304" pitchFamily="18" charset="0"/>
                        </a:rPr>
                        <a:t>ipsJ11ProductProcess</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，参数是订单文件</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order</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的绝对路径</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3" name="矩形 2"/>
          <p:cNvSpPr/>
          <p:nvPr/>
        </p:nvSpPr>
        <p:spPr>
          <a:xfrm>
            <a:off x="755576" y="4797152"/>
            <a:ext cx="4572000" cy="954107"/>
          </a:xfrm>
          <a:prstGeom prst="rect">
            <a:avLst/>
          </a:prstGeom>
        </p:spPr>
        <p:txBody>
          <a:bodyPr>
            <a:spAutoFit/>
          </a:bodyPr>
          <a:lstStyle/>
          <a:p>
            <a:pPr latinLnBrk="1"/>
            <a:r>
              <a:rPr lang="zh-CN" altLang="zh-CN" dirty="0">
                <a:latin typeface="黑体" panose="02010609060101010101" pitchFamily="49" charset="-122"/>
                <a:ea typeface="黑体" panose="02010609060101010101" pitchFamily="49" charset="-122"/>
              </a:rPr>
              <a:t>以</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为例。</a:t>
            </a:r>
          </a:p>
          <a:p>
            <a:pPr latinLnBrk="1"/>
            <a:r>
              <a:rPr lang="zh-CN" altLang="en-US" dirty="0">
                <a:latin typeface="黑体" panose="02010609060101010101" pitchFamily="49" charset="-122"/>
                <a:ea typeface="黑体" panose="02010609060101010101" pitchFamily="49" charset="-122"/>
              </a:rPr>
              <a:t>生产</a:t>
            </a:r>
            <a:r>
              <a:rPr lang="zh-CN" altLang="zh-CN" dirty="0" smtClean="0">
                <a:latin typeface="黑体" panose="02010609060101010101" pitchFamily="49" charset="-122"/>
                <a:ea typeface="黑体" panose="02010609060101010101" pitchFamily="49" charset="-122"/>
              </a:rPr>
              <a:t>订单</a:t>
            </a:r>
            <a:r>
              <a:rPr lang="zh-CN" altLang="zh-CN" dirty="0">
                <a:latin typeface="黑体" panose="02010609060101010101" pitchFamily="49" charset="-122"/>
                <a:ea typeface="黑体" panose="02010609060101010101" pitchFamily="49" charset="-122"/>
              </a:rPr>
              <a:t>（黄色为需要修改的地方</a:t>
            </a:r>
            <a:r>
              <a:rPr lang="zh-CN"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如下</a:t>
            </a:r>
            <a:r>
              <a:rPr lang="zh-CN" altLang="zh-CN" dirty="0" smtClean="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latinLnBrk="1"/>
            <a:endParaRPr lang="zh-CN" altLang="zh-CN" sz="2000" dirty="0"/>
          </a:p>
        </p:txBody>
      </p:sp>
    </p:spTree>
    <p:extLst>
      <p:ext uri="{BB962C8B-B14F-4D97-AF65-F5344CB8AC3E}">
        <p14:creationId xmlns:p14="http://schemas.microsoft.com/office/powerpoint/2010/main" val="5611284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980837377"/>
              </p:ext>
            </p:extLst>
          </p:nvPr>
        </p:nvGraphicFramePr>
        <p:xfrm>
          <a:off x="467544" y="1124744"/>
          <a:ext cx="7776864" cy="5574412"/>
        </p:xfrm>
        <a:graphic>
          <a:graphicData uri="http://schemas.openxmlformats.org/drawingml/2006/table">
            <a:tbl>
              <a:tblPr firstRow="1" firstCol="1" bandRow="1"/>
              <a:tblGrid>
                <a:gridCol w="7776864"/>
              </a:tblGrid>
              <a:tr h="5574412">
                <a:tc>
                  <a:txBody>
                    <a:bodyPr/>
                    <a:lstStyle/>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fred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calidata_ccd</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/raid/data/xx11/products/</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henan_calidata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/xx11-1_CCD_000075862_031_007_005/L1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l"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5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49824" marR="498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07477660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sp>
        <p:nvSpPr>
          <p:cNvPr id="14" name="矩形 13"/>
          <p:cNvSpPr/>
          <p:nvPr/>
        </p:nvSpPr>
        <p:spPr>
          <a:xfrm>
            <a:off x="179512" y="1630541"/>
            <a:ext cx="8631099" cy="4250394"/>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需要修改的地方有三个：</a:t>
            </a: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产品等级；</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前两个黄色修改处，（以下“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”前后分别代表前后两个产品等级修改处）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代表一级产品，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L2/2</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代表二级产品，</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L1/L11</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代表分片一级产品</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原始数据、辅助数据和元数据路径；</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原始数据、辅助数据和元数据绝对路径</a:t>
            </a:r>
            <a:r>
              <a:rPr lang="zh-CN"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分别对应</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AuxData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MetaData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元素，其中</a:t>
            </a:r>
            <a:r>
              <a:rPr lang="en-US" altLang="zh-CN" kern="0" dirty="0">
                <a:highlight>
                  <a:srgbClr val="FFFFFF"/>
                </a:highlight>
                <a:latin typeface="黑体" panose="02010609060101010101" pitchFamily="49" charset="-122"/>
                <a:ea typeface="黑体" panose="02010609060101010101" pitchFamily="49" charset="-122"/>
                <a:cs typeface="Times New Roman" panose="02020603050405020304" pitchFamily="18" charset="0"/>
              </a:rPr>
              <a:t>RawData</a:t>
            </a:r>
            <a:r>
              <a:rPr lang="zh-CN" altLang="zh-CN" kern="0" dirty="0">
                <a:latin typeface="黑体" panose="02010609060101010101" pitchFamily="49" charset="-122"/>
                <a:ea typeface="黑体" panose="02010609060101010101" pitchFamily="49" charset="-122"/>
                <a:cs typeface="Times New Roman" panose="02020603050405020304" pitchFamily="18" charset="0"/>
              </a:rPr>
              <a:t>有多片取决于相机有多少片</a:t>
            </a:r>
            <a:r>
              <a:rPr lang="en-US" altLang="zh-CN" kern="0" dirty="0">
                <a:latin typeface="黑体" panose="02010609060101010101" pitchFamily="49" charset="-122"/>
                <a:ea typeface="黑体" panose="02010609060101010101" pitchFamily="49" charset="-122"/>
                <a:cs typeface="Times New Roman" panose="02020603050405020304" pitchFamily="18" charset="0"/>
              </a:rPr>
              <a:t>CCD</a:t>
            </a:r>
            <a:r>
              <a:rPr lang="zh-CN" altLang="zh-CN" kern="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a:lnSpc>
                <a:spcPct val="130000"/>
              </a:lnSpc>
              <a:buFont typeface="Wingdings" panose="05000000000000000000" pitchFamily="2" charset="2"/>
              <a:buChar char=""/>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输出目录。</a:t>
            </a: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最后一个黄色修改处，为</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linux</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下的产品输出路径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修改后：</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latinLnBrk="1"/>
            <a:endParaRPr lang="zh-CN" altLang="zh-CN" sz="2000" dirty="0"/>
          </a:p>
        </p:txBody>
      </p:sp>
    </p:spTree>
    <p:extLst>
      <p:ext uri="{BB962C8B-B14F-4D97-AF65-F5344CB8AC3E}">
        <p14:creationId xmlns:p14="http://schemas.microsoft.com/office/powerpoint/2010/main" val="33777691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产品生产订单</a:t>
            </a:r>
            <a:endParaRPr lang="zh-CN" altLang="en-US" sz="3200" b="1" dirty="0">
              <a:solidFill>
                <a:srgbClr val="FFFFFF"/>
              </a:solidFill>
              <a:latin typeface="+mn-lt"/>
              <a:ea typeface="微软雅黑"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2199781006"/>
              </p:ext>
            </p:extLst>
          </p:nvPr>
        </p:nvGraphicFramePr>
        <p:xfrm>
          <a:off x="827584" y="980728"/>
          <a:ext cx="7200800" cy="5638800"/>
        </p:xfrm>
        <a:graphic>
          <a:graphicData uri="http://schemas.openxmlformats.org/drawingml/2006/table">
            <a:tbl>
              <a:tblPr firstRow="1" firstCol="1" bandRow="1"/>
              <a:tblGrid>
                <a:gridCol w="7200800"/>
              </a:tblGrid>
              <a:tr h="4896544">
                <a:tc>
                  <a:txBody>
                    <a:bodyPr/>
                    <a:lstStyle/>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Message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messageType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PROD_STD_ORDER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Order</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prio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LOW</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t>
                      </a:r>
                      <a:r>
                        <a:rPr lang="en-US" sz="1000" kern="0" dirty="0" err="1">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xx11-1_CCD_000075862_031_007_005_</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L</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centerTarget</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autoDegrade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no</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FF"/>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ProductLevel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solidFill>
                            <a:srgbClr val="000000"/>
                          </a:solidFill>
                          <a:effectLst/>
                          <a:highlight>
                            <a:srgbClr val="FFFFFF"/>
                          </a:highligh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id</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segment</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satellite</a:t>
                      </a:r>
                      <a:r>
                        <a:rPr lang="en-US" sz="1000" kern="0" dirty="0" smtClean="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/xx11-1_CCD_000075862_031_007_CCD1.FRED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2</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/xx11-1_CCD_000075862_031_007_CCD2.FRED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/xx11-1_CCD_000075862_031_007_CCD3.FRED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4</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/xx11-1_CCD_000075862_031_007_CCD4.FRED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5</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/xx11-1_CCD_000075862_031_007_CCD5.FRED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6</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/xx11-1_CCD_000075862_031_007_CCD6.FRED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7</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/xx11-1_CCD_000075862_031_007_CCD7.FRED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ccdIndex</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8</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/xx11-1_CCD_000075862_031_007_CCD8.FRED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RawData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/xx11-1_CCD_000075862_031.aux.xml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AuxData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/xx11-1_20140729/FRED/xx11-1_CCD_000075862_031_007_005_L1</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/xx11-1_CCD_000075862_031_007.meta.xml</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MetaData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MasterScene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sensor</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CCD</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FF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 source</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Laboratory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RelativeData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AbsoluteData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CalibParam</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EphmData</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/raid/data/</a:t>
                      </a:r>
                      <a:r>
                        <a:rPr lang="en-US" sz="1000" kern="0" dirty="0" err="1"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calidata</a:t>
                      </a:r>
                      <a:r>
                        <a:rPr lang="en-US" sz="1000" kern="0" dirty="0" smtClean="0">
                          <a:solidFill>
                            <a:srgbClr val="000000"/>
                          </a:solidFill>
                          <a:effectLst/>
                          <a:highlight>
                            <a:srgbClr val="FFFF00"/>
                          </a:highlight>
                          <a:latin typeface="宋体" panose="02010600030101010101" pitchFamily="2" charset="-122"/>
                          <a:ea typeface="宋体" panose="02010600030101010101" pitchFamily="2" charset="-122"/>
                          <a:cs typeface="Times New Roman" panose="02020603050405020304" pitchFamily="18" charset="0"/>
                        </a:rPr>
                        <a:t>/xx11-1_20140729/products/xx11-1_CCD_000075862_031_007_005_L11</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OutputDirectory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r>
                        <a:rPr lang="en-US" sz="1000" kern="0" dirty="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mnt</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a:t>
                      </a:r>
                      <a:r>
                        <a:rPr lang="en-US" sz="1000" kern="0" dirty="0" err="1"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ramdisk</a:t>
                      </a:r>
                      <a:r>
                        <a:rPr lang="en-US" sz="1000" kern="0" dirty="0" smtClean="0">
                          <a:solidFill>
                            <a:srgbClr val="0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/xx11/003376823</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WorkDirectory</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&lt;</a:t>
                      </a:r>
                      <a:r>
                        <a:rPr lang="en-US" sz="1000" kern="0" dirty="0">
                          <a:solidFill>
                            <a:srgbClr val="800000"/>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Params</a:t>
                      </a:r>
                      <a:r>
                        <a:rPr lang="en-US" sz="1000" kern="0" dirty="0">
                          <a:solidFill>
                            <a:srgbClr val="0000FF"/>
                          </a:solidFill>
                          <a:effectLst/>
                          <a:highlight>
                            <a:srgbClr val="FFFFFF"/>
                          </a:highlight>
                          <a:latin typeface="宋体" panose="02010600030101010101" pitchFamily="2" charset="-122"/>
                          <a:ea typeface="宋体" panose="02010600030101010101" pitchFamily="2" charset="-122"/>
                          <a:cs typeface="Times New Roman" panose="02020603050405020304" pitchFamily="18" charset="0"/>
                        </a:rPr>
                        <a:t>&gt;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127000" algn="just" latinLnBrk="1">
                        <a:spcAft>
                          <a:spcPts val="0"/>
                        </a:spcAft>
                      </a:pPr>
                      <a:r>
                        <a:rPr lang="zh-CN" sz="1000" kern="0" dirty="0">
                          <a:effectLst/>
                          <a:latin typeface="Calibri" panose="020F0502020204030204" pitchFamily="34" charset="0"/>
                          <a:ea typeface="宋体" panose="02010600030101010101" pitchFamily="2" charset="-122"/>
                          <a:cs typeface="Times New Roman" panose="02020603050405020304" pitchFamily="18" charset="0"/>
                        </a:rPr>
                        <a:t>。。。</a:t>
                      </a:r>
                      <a:endParaRPr lang="zh-CN" sz="10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37746" marR="377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607886261"/>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423529054"/>
      </p:ext>
    </p:extLst>
  </p:cSld>
  <p:clrMapOvr>
    <a:masterClrMapping/>
  </p:clrMapOvr>
  <p:transition advTm="432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99807"/>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marL="885825" indent="-885825" algn="ctr" defTabSz="1131888">
              <a:lnSpc>
                <a:spcPct val="120000"/>
              </a:lnSpc>
              <a:spcBef>
                <a:spcPct val="25000"/>
              </a:spcBef>
              <a:buClr>
                <a:srgbClr val="FF9900"/>
              </a:buClr>
            </a:pPr>
            <a:r>
              <a:rPr lang="zh-CN" altLang="en-US" sz="3600" b="1" dirty="0">
                <a:solidFill>
                  <a:srgbClr val="FFFFFF"/>
                </a:solidFill>
                <a:ea typeface="微软雅黑" pitchFamily="34" charset="-122"/>
              </a:rPr>
              <a:t>遥感影像几何质量主要评价指标</a:t>
            </a:r>
            <a:endParaRPr lang="en-US" altLang="zh-CN" sz="3600" b="1" dirty="0">
              <a:solidFill>
                <a:srgbClr val="FFFFFF"/>
              </a:solidFill>
              <a:ea typeface="微软雅黑" pitchFamily="34" charset="-122"/>
            </a:endParaRPr>
          </a:p>
        </p:txBody>
      </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aphicFrame>
        <p:nvGraphicFramePr>
          <p:cNvPr id="2" name="图示 1"/>
          <p:cNvGraphicFramePr/>
          <p:nvPr>
            <p:extLst>
              <p:ext uri="{D42A27DB-BD31-4B8C-83A1-F6EECF244321}">
                <p14:modId xmlns:p14="http://schemas.microsoft.com/office/powerpoint/2010/main" val="1296050988"/>
              </p:ext>
            </p:extLst>
          </p:nvPr>
        </p:nvGraphicFramePr>
        <p:xfrm>
          <a:off x="1523999" y="1551384"/>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99023709"/>
      </p:ext>
    </p:extLst>
  </p:cSld>
  <p:clrMapOvr>
    <a:masterClrMapping/>
  </p:clrMapOvr>
  <p:transition advTm="432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9" name="矩形 8"/>
          <p:cNvSpPr/>
          <p:nvPr/>
        </p:nvSpPr>
        <p:spPr>
          <a:xfrm>
            <a:off x="323528" y="1700808"/>
            <a:ext cx="7920880" cy="1200329"/>
          </a:xfrm>
          <a:prstGeom prst="rect">
            <a:avLst/>
          </a:prstGeom>
        </p:spPr>
        <p:txBody>
          <a:bodyPr wrap="square">
            <a:spAutoFit/>
          </a:bodyPr>
          <a:lstStyle/>
          <a:p>
            <a:r>
              <a:rPr lang="zh-CN" altLang="zh-CN" dirty="0" smtClean="0">
                <a:solidFill>
                  <a:srgbClr val="000000"/>
                </a:solidFill>
                <a:latin typeface="黑体" pitchFamily="49" charset="-122"/>
                <a:ea typeface="黑体" pitchFamily="49" charset="-122"/>
              </a:rPr>
              <a:t>波段配准精度评定的方法是选取参考波段，然后在参考波段和待检测波段上选取一定数量的控制点，最后计算配准中误差。</a:t>
            </a:r>
            <a:r>
              <a:rPr lang="zh-CN" altLang="zh-CN" b="1" dirty="0" smtClean="0">
                <a:solidFill>
                  <a:srgbClr val="000000"/>
                </a:solidFill>
              </a:rPr>
              <a:t>主要以</a:t>
            </a:r>
            <a:r>
              <a:rPr lang="zh-CN" altLang="zh-CN" b="1" dirty="0" smtClean="0">
                <a:solidFill>
                  <a:srgbClr val="005CE7">
                    <a:lumMod val="75000"/>
                  </a:srgbClr>
                </a:solidFill>
              </a:rPr>
              <a:t>影像匹配技术</a:t>
            </a:r>
            <a:r>
              <a:rPr lang="zh-CN" altLang="zh-CN" b="1" dirty="0" smtClean="0">
                <a:solidFill>
                  <a:srgbClr val="000000"/>
                </a:solidFill>
              </a:rPr>
              <a:t>为依托，采用高精度、高可靠性的匹配算法和策略，</a:t>
            </a:r>
            <a:r>
              <a:rPr lang="zh-CN" altLang="zh-CN" b="1" dirty="0" smtClean="0">
                <a:solidFill>
                  <a:srgbClr val="005CE7">
                    <a:lumMod val="75000"/>
                  </a:srgbClr>
                </a:solidFill>
              </a:rPr>
              <a:t>提取分布均匀的特征点</a:t>
            </a:r>
            <a:r>
              <a:rPr lang="zh-CN" altLang="zh-CN" b="1" dirty="0" smtClean="0">
                <a:solidFill>
                  <a:srgbClr val="000000"/>
                </a:solidFill>
              </a:rPr>
              <a:t>进行同名点匹配，</a:t>
            </a:r>
            <a:r>
              <a:rPr lang="zh-CN" altLang="zh-CN" b="1" dirty="0" smtClean="0">
                <a:solidFill>
                  <a:srgbClr val="005CE7">
                    <a:lumMod val="75000"/>
                  </a:srgbClr>
                </a:solidFill>
              </a:rPr>
              <a:t>统计分析同名点的坐标差</a:t>
            </a:r>
            <a:r>
              <a:rPr lang="zh-CN" altLang="zh-CN" b="1" dirty="0" smtClean="0">
                <a:solidFill>
                  <a:srgbClr val="000000"/>
                </a:solidFill>
              </a:rPr>
              <a:t>，对配准精度进行定量评价。</a:t>
            </a:r>
            <a:endParaRPr lang="zh-CN" altLang="en-US" b="1" dirty="0">
              <a:solidFill>
                <a:srgbClr val="000000"/>
              </a:solidFill>
              <a:latin typeface="黑体" pitchFamily="49" charset="-122"/>
              <a:ea typeface="黑体" pitchFamily="49" charset="-122"/>
            </a:endParaRPr>
          </a:p>
        </p:txBody>
      </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0" name="矩形 9"/>
          <p:cNvSpPr/>
          <p:nvPr/>
        </p:nvSpPr>
        <p:spPr>
          <a:xfrm>
            <a:off x="827584" y="6519446"/>
            <a:ext cx="2236510" cy="338554"/>
          </a:xfrm>
          <a:prstGeom prst="rect">
            <a:avLst/>
          </a:prstGeom>
        </p:spPr>
        <p:txBody>
          <a:bodyPr wrap="none">
            <a:spAutoFit/>
          </a:bodyPr>
          <a:lstStyle/>
          <a:p>
            <a:r>
              <a:rPr lang="zh-CN" altLang="en-US" sz="1600" dirty="0" smtClean="0">
                <a:solidFill>
                  <a:srgbClr val="000000"/>
                </a:solidFill>
                <a:latin typeface="黑体" pitchFamily="49" charset="-122"/>
                <a:ea typeface="黑体" pitchFamily="49" charset="-122"/>
              </a:rPr>
              <a:t>波段配准精度评定流程</a:t>
            </a:r>
            <a:endParaRPr lang="zh-CN" altLang="en-US" sz="1600" dirty="0">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169005" name="Picture 45"/>
          <p:cNvPicPr>
            <a:picLocks noChangeAspect="1" noChangeArrowheads="1"/>
          </p:cNvPicPr>
          <p:nvPr/>
        </p:nvPicPr>
        <p:blipFill>
          <a:blip r:embed="rId4" cstate="print"/>
          <a:srcRect/>
          <a:stretch>
            <a:fillRect/>
          </a:stretch>
        </p:blipFill>
        <p:spPr bwMode="auto">
          <a:xfrm>
            <a:off x="755576" y="2996952"/>
            <a:ext cx="2520280" cy="3477987"/>
          </a:xfrm>
          <a:prstGeom prst="rect">
            <a:avLst/>
          </a:prstGeom>
          <a:noFill/>
          <a:ln w="9525">
            <a:noFill/>
            <a:miter lim="800000"/>
            <a:headEnd/>
            <a:tailEnd/>
          </a:ln>
        </p:spPr>
      </p:pic>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6" name="Object 46"/>
          <p:cNvGraphicFramePr>
            <a:graphicFrameLocks noChangeAspect="1"/>
          </p:cNvGraphicFramePr>
          <p:nvPr/>
        </p:nvGraphicFramePr>
        <p:xfrm>
          <a:off x="6012160" y="3861048"/>
          <a:ext cx="1657429" cy="889778"/>
        </p:xfrm>
        <a:graphic>
          <a:graphicData uri="http://schemas.openxmlformats.org/presentationml/2006/ole">
            <mc:AlternateContent xmlns:mc="http://schemas.openxmlformats.org/markup-compatibility/2006">
              <mc:Choice xmlns:v="urn:schemas-microsoft-com:vml" Requires="v">
                <p:oleObj spid="_x0000_s642114" r:id="rId5" imgW="901309" imgH="482391" progId="">
                  <p:embed/>
                </p:oleObj>
              </mc:Choice>
              <mc:Fallback>
                <p:oleObj r:id="rId5" imgW="901309"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12160" y="3861048"/>
                        <a:ext cx="1657429" cy="8897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69008" name="Object 48"/>
          <p:cNvGraphicFramePr>
            <a:graphicFrameLocks noChangeAspect="1"/>
          </p:cNvGraphicFramePr>
          <p:nvPr/>
        </p:nvGraphicFramePr>
        <p:xfrm>
          <a:off x="6372200" y="4869160"/>
          <a:ext cx="1368152" cy="1859624"/>
        </p:xfrm>
        <a:graphic>
          <a:graphicData uri="http://schemas.openxmlformats.org/presentationml/2006/ole">
            <mc:AlternateContent xmlns:mc="http://schemas.openxmlformats.org/markup-compatibility/2006">
              <mc:Choice xmlns:v="urn:schemas-microsoft-com:vml" Requires="v">
                <p:oleObj spid="_x0000_s642115" r:id="rId7" imgW="977900" imgH="1346200" progId="">
                  <p:embed/>
                </p:oleObj>
              </mc:Choice>
              <mc:Fallback>
                <p:oleObj r:id="rId7" imgW="977900" imgH="13462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2200" y="4869160"/>
                        <a:ext cx="1368152" cy="185962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 name="矩形 48"/>
          <p:cNvSpPr/>
          <p:nvPr/>
        </p:nvSpPr>
        <p:spPr>
          <a:xfrm>
            <a:off x="4139952" y="5301208"/>
            <a:ext cx="2262158" cy="369332"/>
          </a:xfrm>
          <a:prstGeom prst="rect">
            <a:avLst/>
          </a:prstGeom>
        </p:spPr>
        <p:txBody>
          <a:bodyPr wrap="none">
            <a:spAutoFit/>
          </a:bodyPr>
          <a:lstStyle/>
          <a:p>
            <a:r>
              <a:rPr lang="zh-CN" altLang="zh-CN" dirty="0" smtClean="0">
                <a:solidFill>
                  <a:srgbClr val="000000"/>
                </a:solidFill>
              </a:rPr>
              <a:t>列方向的配准中误差</a:t>
            </a:r>
            <a:endParaRPr lang="zh-CN" altLang="en-US" dirty="0">
              <a:solidFill>
                <a:srgbClr val="000000"/>
              </a:solidFill>
            </a:endParaRPr>
          </a:p>
        </p:txBody>
      </p:sp>
      <p:sp>
        <p:nvSpPr>
          <p:cNvPr id="50" name="矩形 49"/>
          <p:cNvSpPr/>
          <p:nvPr/>
        </p:nvSpPr>
        <p:spPr>
          <a:xfrm>
            <a:off x="4139952" y="6165304"/>
            <a:ext cx="2262158" cy="369332"/>
          </a:xfrm>
          <a:prstGeom prst="rect">
            <a:avLst/>
          </a:prstGeom>
        </p:spPr>
        <p:txBody>
          <a:bodyPr wrap="none">
            <a:spAutoFit/>
          </a:bodyPr>
          <a:lstStyle/>
          <a:p>
            <a:r>
              <a:rPr lang="zh-CN" altLang="en-US" dirty="0" smtClean="0">
                <a:solidFill>
                  <a:srgbClr val="000000"/>
                </a:solidFill>
              </a:rPr>
              <a:t>行</a:t>
            </a:r>
            <a:r>
              <a:rPr lang="zh-CN" altLang="zh-CN" dirty="0" smtClean="0">
                <a:solidFill>
                  <a:srgbClr val="000000"/>
                </a:solidFill>
              </a:rPr>
              <a:t>方向的配准中误差</a:t>
            </a:r>
            <a:endParaRPr lang="zh-CN" altLang="en-US" dirty="0">
              <a:solidFill>
                <a:srgbClr val="000000"/>
              </a:solidFill>
            </a:endParaRPr>
          </a:p>
        </p:txBody>
      </p:sp>
      <p:graphicFrame>
        <p:nvGraphicFramePr>
          <p:cNvPr id="169011" name="Object 51"/>
          <p:cNvGraphicFramePr>
            <a:graphicFrameLocks noChangeAspect="1"/>
          </p:cNvGraphicFramePr>
          <p:nvPr/>
        </p:nvGraphicFramePr>
        <p:xfrm>
          <a:off x="6948264" y="3066671"/>
          <a:ext cx="677416" cy="290322"/>
        </p:xfrm>
        <a:graphic>
          <a:graphicData uri="http://schemas.openxmlformats.org/presentationml/2006/ole">
            <mc:AlternateContent xmlns:mc="http://schemas.openxmlformats.org/markup-compatibility/2006">
              <mc:Choice xmlns:v="urn:schemas-microsoft-com:vml" Requires="v">
                <p:oleObj spid="_x0000_s642116" r:id="rId9" imgW="533169" imgH="228501" progId="">
                  <p:embed/>
                </p:oleObj>
              </mc:Choice>
              <mc:Fallback>
                <p:oleObj r:id="rId9" imgW="533169" imgH="228501"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48264" y="3066671"/>
                        <a:ext cx="677416" cy="2903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9010" name="Object 50"/>
          <p:cNvGraphicFramePr>
            <a:graphicFrameLocks noChangeAspect="1"/>
          </p:cNvGraphicFramePr>
          <p:nvPr/>
        </p:nvGraphicFramePr>
        <p:xfrm>
          <a:off x="6948264" y="3429000"/>
          <a:ext cx="708079" cy="288032"/>
        </p:xfrm>
        <a:graphic>
          <a:graphicData uri="http://schemas.openxmlformats.org/presentationml/2006/ole">
            <mc:AlternateContent xmlns:mc="http://schemas.openxmlformats.org/markup-compatibility/2006">
              <mc:Choice xmlns:v="urn:schemas-microsoft-com:vml" Requires="v">
                <p:oleObj spid="_x0000_s642117" r:id="rId11" imgW="558558" imgH="241195" progId="">
                  <p:embed/>
                </p:oleObj>
              </mc:Choice>
              <mc:Fallback>
                <p:oleObj r:id="rId11" imgW="558558" imgH="241195"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948264" y="3429000"/>
                        <a:ext cx="708079" cy="2880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9012" name="Rectangle 52"/>
          <p:cNvSpPr>
            <a:spLocks noChangeArrowheads="1"/>
          </p:cNvSpPr>
          <p:nvPr/>
        </p:nvSpPr>
        <p:spPr bwMode="auto">
          <a:xfrm>
            <a:off x="4211960" y="3073896"/>
            <a:ext cx="2808312"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设波段一的第</a:t>
            </a:r>
            <a:r>
              <a:rPr lang="en-US" altLang="zh-CN" sz="1400" dirty="0" smtClean="0">
                <a:solidFill>
                  <a:srgbClr val="000000"/>
                </a:solidFill>
                <a:latin typeface="Calibri" pitchFamily="34" charset="0"/>
                <a:cs typeface="Times New Roman" pitchFamily="18" charset="0"/>
              </a:rPr>
              <a:t>i</a:t>
            </a:r>
            <a:r>
              <a:rPr lang="zh-CN" altLang="en-US" sz="1400" dirty="0" smtClean="0">
                <a:solidFill>
                  <a:srgbClr val="000000"/>
                </a:solidFill>
                <a:latin typeface="Calibri" pitchFamily="34" charset="0"/>
                <a:cs typeface="Times New Roman" pitchFamily="18" charset="0"/>
              </a:rPr>
              <a:t>个点的像素坐标为</a:t>
            </a:r>
            <a:endParaRPr lang="zh-CN" altLang="en-US" sz="1400" dirty="0" smtClean="0">
              <a:solidFill>
                <a:srgbClr val="000000"/>
              </a:solidFill>
              <a:cs typeface="宋体" pitchFamily="2" charset="-122"/>
            </a:endParaRPr>
          </a:p>
        </p:txBody>
      </p:sp>
      <p:sp>
        <p:nvSpPr>
          <p:cNvPr id="169013" name="Rectangle 53"/>
          <p:cNvSpPr>
            <a:spLocks noChangeArrowheads="1"/>
          </p:cNvSpPr>
          <p:nvPr/>
        </p:nvSpPr>
        <p:spPr bwMode="auto">
          <a:xfrm>
            <a:off x="4283968" y="3413611"/>
            <a:ext cx="295232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在第</a:t>
            </a:r>
            <a:r>
              <a:rPr lang="en-US" altLang="zh-CN" sz="1400" dirty="0" smtClean="0">
                <a:solidFill>
                  <a:srgbClr val="000000"/>
                </a:solidFill>
                <a:latin typeface="Calibri" pitchFamily="34" charset="0"/>
                <a:cs typeface="Times New Roman" pitchFamily="18" charset="0"/>
              </a:rPr>
              <a:t>j</a:t>
            </a:r>
            <a:r>
              <a:rPr lang="zh-CN" altLang="en-US" sz="1400" dirty="0" smtClean="0">
                <a:solidFill>
                  <a:srgbClr val="000000"/>
                </a:solidFill>
                <a:latin typeface="Calibri" pitchFamily="34" charset="0"/>
                <a:cs typeface="Times New Roman" pitchFamily="18" charset="0"/>
              </a:rPr>
              <a:t>个波段的同名点像素坐标为</a:t>
            </a:r>
            <a:endParaRPr lang="zh-CN" altLang="en-US" sz="1400" dirty="0" smtClean="0">
              <a:solidFill>
                <a:srgbClr val="000000"/>
              </a:solidFill>
              <a:cs typeface="宋体" pitchFamily="2" charset="-122"/>
            </a:endParaRPr>
          </a:p>
        </p:txBody>
      </p:sp>
      <p:sp>
        <p:nvSpPr>
          <p:cNvPr id="169014" name="Rectangle 54"/>
          <p:cNvSpPr>
            <a:spLocks noChangeArrowheads="1"/>
          </p:cNvSpPr>
          <p:nvPr/>
        </p:nvSpPr>
        <p:spPr bwMode="auto">
          <a:xfrm>
            <a:off x="4355976" y="3989675"/>
            <a:ext cx="1512168"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400" dirty="0" smtClean="0">
                <a:solidFill>
                  <a:srgbClr val="000000"/>
                </a:solidFill>
                <a:latin typeface="Calibri" pitchFamily="34" charset="0"/>
                <a:cs typeface="Times New Roman" pitchFamily="18" charset="0"/>
              </a:rPr>
              <a:t>则其配准误差为</a:t>
            </a:r>
            <a:endParaRPr lang="zh-CN" altLang="en-US" sz="1400" dirty="0" smtClean="0">
              <a:solidFill>
                <a:srgbClr val="000000"/>
              </a:solidFill>
              <a:cs typeface="宋体" pitchFamily="2" charset="-122"/>
            </a:endParaRPr>
          </a:p>
        </p:txBody>
      </p:sp>
    </p:spTree>
    <p:extLst>
      <p:ext uri="{BB962C8B-B14F-4D97-AF65-F5344CB8AC3E}">
        <p14:creationId xmlns:p14="http://schemas.microsoft.com/office/powerpoint/2010/main" val="2052430584"/>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79512" y="908720"/>
            <a:ext cx="3816424" cy="648072"/>
            <a:chOff x="0" y="77378"/>
            <a:chExt cx="6096000" cy="930735"/>
          </a:xfrm>
        </p:grpSpPr>
        <p:sp>
          <p:nvSpPr>
            <p:cNvPr id="7" name="圆角矩形 6"/>
            <p:cNvSpPr/>
            <p:nvPr/>
          </p:nvSpPr>
          <p:spPr>
            <a:xfrm>
              <a:off x="0" y="77378"/>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0"/>
              </a:schemeClr>
            </a:fillRef>
            <a:effectRef idx="0">
              <a:schemeClr val="accent2">
                <a:alpha val="90000"/>
                <a:hueOff val="0"/>
                <a:satOff val="0"/>
                <a:lumOff val="0"/>
                <a:alphaOff val="0"/>
              </a:schemeClr>
            </a:effectRef>
            <a:fontRef idx="minor">
              <a:schemeClr val="lt1"/>
            </a:fontRef>
          </p:style>
        </p:sp>
        <p:sp>
          <p:nvSpPr>
            <p:cNvPr id="8" name="圆角矩形 4"/>
            <p:cNvSpPr/>
            <p:nvPr/>
          </p:nvSpPr>
          <p:spPr>
            <a:xfrm>
              <a:off x="45435" y="122813"/>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rPr>
                <a:t>波段配准精度</a:t>
              </a:r>
            </a:p>
          </p:txBody>
        </p:sp>
      </p:grpSp>
      <p:sp>
        <p:nvSpPr>
          <p:cNvPr id="1679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8991" name="Rectangle 3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7"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69009"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2" name="图片 21" descr="E:\北京昌平\1-2.JPG"/>
          <p:cNvPicPr/>
          <p:nvPr/>
        </p:nvPicPr>
        <p:blipFill>
          <a:blip r:embed="rId3" cstate="print"/>
          <a:srcRect/>
          <a:stretch>
            <a:fillRect/>
          </a:stretch>
        </p:blipFill>
        <p:spPr bwMode="auto">
          <a:xfrm>
            <a:off x="611560" y="1700808"/>
            <a:ext cx="2110585" cy="2448272"/>
          </a:xfrm>
          <a:prstGeom prst="rect">
            <a:avLst/>
          </a:prstGeom>
          <a:noFill/>
          <a:ln w="9525">
            <a:noFill/>
            <a:miter lim="800000"/>
            <a:headEnd/>
            <a:tailEnd/>
          </a:ln>
        </p:spPr>
      </p:pic>
      <p:graphicFrame>
        <p:nvGraphicFramePr>
          <p:cNvPr id="23" name="表格 22"/>
          <p:cNvGraphicFramePr>
            <a:graphicFrameLocks noGrp="1"/>
          </p:cNvGraphicFramePr>
          <p:nvPr/>
        </p:nvGraphicFramePr>
        <p:xfrm>
          <a:off x="827584" y="4509120"/>
          <a:ext cx="7272808" cy="2304256"/>
        </p:xfrm>
        <a:graphic>
          <a:graphicData uri="http://schemas.openxmlformats.org/drawingml/2006/table">
            <a:tbl>
              <a:tblPr>
                <a:tableStyleId>{8A107856-5554-42FB-B03E-39F5DBC370BA}</a:tableStyleId>
              </a:tblPr>
              <a:tblGrid>
                <a:gridCol w="1413793"/>
                <a:gridCol w="1084858"/>
                <a:gridCol w="1084858"/>
                <a:gridCol w="1085750"/>
                <a:gridCol w="1085750"/>
                <a:gridCol w="1517799"/>
              </a:tblGrid>
              <a:tr h="288032">
                <a:tc rowSpan="2">
                  <a:txBody>
                    <a:bodyPr/>
                    <a:lstStyle/>
                    <a:p>
                      <a:pPr indent="127000" algn="ctr">
                        <a:lnSpc>
                          <a:spcPct val="150000"/>
                        </a:lnSpc>
                        <a:spcAft>
                          <a:spcPts val="0"/>
                        </a:spcAft>
                      </a:pPr>
                      <a:r>
                        <a:rPr lang="zh-CN" sz="1200" b="1" kern="100" dirty="0">
                          <a:solidFill>
                            <a:srgbClr val="7030A0"/>
                          </a:solidFill>
                          <a:latin typeface="+mj-lt"/>
                        </a:rPr>
                        <a:t>项目</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gridSpan="2">
                  <a:txBody>
                    <a:bodyPr/>
                    <a:lstStyle/>
                    <a:p>
                      <a:pPr indent="127000" algn="ctr">
                        <a:lnSpc>
                          <a:spcPct val="150000"/>
                        </a:lnSpc>
                        <a:spcAft>
                          <a:spcPts val="0"/>
                        </a:spcAft>
                      </a:pPr>
                      <a:r>
                        <a:rPr lang="zh-CN" sz="1200" b="1" kern="100" dirty="0">
                          <a:solidFill>
                            <a:srgbClr val="7030A0"/>
                          </a:solidFill>
                          <a:latin typeface="+mj-lt"/>
                        </a:rPr>
                        <a:t>平均值（像素）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gridSpan="3">
                  <a:txBody>
                    <a:bodyPr/>
                    <a:lstStyle/>
                    <a:p>
                      <a:pPr indent="127000" algn="ctr">
                        <a:lnSpc>
                          <a:spcPct val="150000"/>
                        </a:lnSpc>
                        <a:spcAft>
                          <a:spcPts val="0"/>
                        </a:spcAft>
                      </a:pPr>
                      <a:r>
                        <a:rPr lang="zh-CN" sz="1200" b="1" kern="100" dirty="0">
                          <a:solidFill>
                            <a:srgbClr val="7030A0"/>
                          </a:solidFill>
                          <a:latin typeface="+mj-lt"/>
                        </a:rPr>
                        <a:t>中误差（像素）</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hMerge="1">
                  <a:txBody>
                    <a:bodyPr/>
                    <a:lstStyle/>
                    <a:p>
                      <a:endParaRPr lang="zh-CN" altLang="en-US"/>
                    </a:p>
                  </a:txBody>
                  <a:tcPr/>
                </a:tc>
                <a:tc hMerge="1">
                  <a:txBody>
                    <a:bodyPr/>
                    <a:lstStyle/>
                    <a:p>
                      <a:endParaRPr lang="zh-CN" altLang="en-US"/>
                    </a:p>
                  </a:txBody>
                  <a:tcPr/>
                </a:tc>
              </a:tr>
              <a:tr h="288032">
                <a:tc vMerge="1">
                  <a:txBody>
                    <a:bodyPr/>
                    <a:lstStyle/>
                    <a:p>
                      <a:endParaRPr lang="zh-CN" altLang="en-US"/>
                    </a:p>
                  </a:txBody>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行方向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dirty="0">
                          <a:solidFill>
                            <a:srgbClr val="7030A0"/>
                          </a:solidFill>
                          <a:latin typeface="+mj-lt"/>
                        </a:rPr>
                        <a:t>列方向</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行方向</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zh-CN" sz="1200" b="1" kern="100">
                          <a:solidFill>
                            <a:srgbClr val="7030A0"/>
                          </a:solidFill>
                          <a:latin typeface="+mj-lt"/>
                        </a:rPr>
                        <a:t>平面</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第一波段与第二波段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0.128</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0.139</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0.188958&lt;0.3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第三波段与第二波段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0.002</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-0.016</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0.135</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0.132</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0.188809&lt;0.3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r h="576064">
                <a:tc>
                  <a:txBody>
                    <a:bodyPr/>
                    <a:lstStyle/>
                    <a:p>
                      <a:pPr indent="127000" algn="ctr">
                        <a:lnSpc>
                          <a:spcPct val="150000"/>
                        </a:lnSpc>
                        <a:spcAft>
                          <a:spcPts val="0"/>
                        </a:spcAft>
                      </a:pPr>
                      <a:r>
                        <a:rPr lang="zh-CN" sz="1200" b="1" kern="100">
                          <a:solidFill>
                            <a:srgbClr val="7030A0"/>
                          </a:solidFill>
                          <a:latin typeface="+mj-lt"/>
                        </a:rPr>
                        <a:t>第四波段与第二波段</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0.053</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-0.044</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0.164</a:t>
                      </a:r>
                      <a:endParaRPr lang="zh-CN" sz="1200" b="1" kern="10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0" dirty="0">
                          <a:solidFill>
                            <a:srgbClr val="7030A0"/>
                          </a:solidFill>
                          <a:latin typeface="+mj-lt"/>
                        </a:rPr>
                        <a:t>0.181</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c>
                  <a:txBody>
                    <a:bodyPr/>
                    <a:lstStyle/>
                    <a:p>
                      <a:pPr indent="127000" algn="ctr">
                        <a:lnSpc>
                          <a:spcPct val="150000"/>
                        </a:lnSpc>
                        <a:spcAft>
                          <a:spcPts val="0"/>
                        </a:spcAft>
                      </a:pPr>
                      <a:r>
                        <a:rPr lang="en-US" sz="1200" b="1" kern="100" dirty="0" smtClean="0">
                          <a:solidFill>
                            <a:srgbClr val="7030A0"/>
                          </a:solidFill>
                          <a:latin typeface="+mj-lt"/>
                        </a:rPr>
                        <a:t>0.244248&lt;0.3</a:t>
                      </a:r>
                      <a:endParaRPr lang="zh-CN" sz="1200" b="1" kern="100" dirty="0">
                        <a:solidFill>
                          <a:srgbClr val="7030A0"/>
                        </a:solidFill>
                        <a:latin typeface="+mj-lt"/>
                        <a:ea typeface="宋体"/>
                        <a:cs typeface="Times New Roman"/>
                      </a:endParaRPr>
                    </a:p>
                  </a:txBody>
                  <a:tcPr marL="68580" marR="68580" marT="0" marB="0" anchor="ctr">
                    <a:solidFill>
                      <a:schemeClr val="accent6">
                        <a:lumMod val="40000"/>
                        <a:lumOff val="60000"/>
                      </a:schemeClr>
                    </a:solidFill>
                  </a:tcPr>
                </a:tc>
              </a:tr>
            </a:tbl>
          </a:graphicData>
        </a:graphic>
      </p:graphicFrame>
      <p:pic>
        <p:nvPicPr>
          <p:cNvPr id="24" name="图片 23" descr="E:\北京昌平\3-2.JPG"/>
          <p:cNvPicPr/>
          <p:nvPr/>
        </p:nvPicPr>
        <p:blipFill>
          <a:blip r:embed="rId4" cstate="print"/>
          <a:srcRect/>
          <a:stretch>
            <a:fillRect/>
          </a:stretch>
        </p:blipFill>
        <p:spPr bwMode="auto">
          <a:xfrm>
            <a:off x="3419872" y="1701080"/>
            <a:ext cx="2102400" cy="2448000"/>
          </a:xfrm>
          <a:prstGeom prst="rect">
            <a:avLst/>
          </a:prstGeom>
          <a:noFill/>
          <a:ln w="9525">
            <a:noFill/>
            <a:miter lim="800000"/>
            <a:headEnd/>
            <a:tailEnd/>
          </a:ln>
        </p:spPr>
      </p:pic>
      <p:pic>
        <p:nvPicPr>
          <p:cNvPr id="25" name="图片 24" descr="E:\北京昌平\4-2.JPG"/>
          <p:cNvPicPr/>
          <p:nvPr/>
        </p:nvPicPr>
        <p:blipFill>
          <a:blip r:embed="rId5" cstate="print"/>
          <a:srcRect/>
          <a:stretch>
            <a:fillRect/>
          </a:stretch>
        </p:blipFill>
        <p:spPr bwMode="auto">
          <a:xfrm>
            <a:off x="6228416" y="1701080"/>
            <a:ext cx="2088000" cy="2448000"/>
          </a:xfrm>
          <a:prstGeom prst="rect">
            <a:avLst/>
          </a:prstGeom>
          <a:noFill/>
          <a:ln w="9525">
            <a:noFill/>
            <a:miter lim="800000"/>
            <a:headEnd/>
            <a:tailEnd/>
          </a:ln>
        </p:spPr>
      </p:pic>
      <p:sp>
        <p:nvSpPr>
          <p:cNvPr id="26" name="矩形 25"/>
          <p:cNvSpPr/>
          <p:nvPr/>
        </p:nvSpPr>
        <p:spPr>
          <a:xfrm>
            <a:off x="4355976" y="1124744"/>
            <a:ext cx="4248472" cy="369332"/>
          </a:xfrm>
          <a:prstGeom prst="rect">
            <a:avLst/>
          </a:prstGeom>
        </p:spPr>
        <p:txBody>
          <a:bodyPr wrap="square">
            <a:spAutoFit/>
          </a:bodyPr>
          <a:lstStyle/>
          <a:p>
            <a:r>
              <a:rPr lang="zh-CN" altLang="zh-CN" b="1" dirty="0" smtClean="0">
                <a:solidFill>
                  <a:srgbClr val="FF0000"/>
                </a:solidFill>
                <a:latin typeface="黑体" pitchFamily="49" charset="-122"/>
                <a:ea typeface="黑体" pitchFamily="49" charset="-122"/>
              </a:rPr>
              <a:t>资源三号</a:t>
            </a:r>
            <a:r>
              <a:rPr lang="en-US" altLang="zh-CN" b="1" dirty="0" smtClean="0">
                <a:solidFill>
                  <a:srgbClr val="FF0000"/>
                </a:solidFill>
                <a:latin typeface="黑体" pitchFamily="49" charset="-122"/>
                <a:ea typeface="黑体" pitchFamily="49" charset="-122"/>
              </a:rPr>
              <a:t>MUX</a:t>
            </a:r>
            <a:r>
              <a:rPr lang="zh-CN" altLang="zh-CN" b="1" dirty="0" smtClean="0">
                <a:solidFill>
                  <a:srgbClr val="FF0000"/>
                </a:solidFill>
                <a:latin typeface="黑体" pitchFamily="49" charset="-122"/>
                <a:ea typeface="黑体" pitchFamily="49" charset="-122"/>
              </a:rPr>
              <a:t>影像</a:t>
            </a:r>
            <a:r>
              <a:rPr lang="zh-CN" altLang="en-US" b="1" dirty="0" smtClean="0">
                <a:solidFill>
                  <a:srgbClr val="FF0000"/>
                </a:solidFill>
                <a:latin typeface="黑体" pitchFamily="49" charset="-122"/>
                <a:ea typeface="黑体" pitchFamily="49" charset="-122"/>
              </a:rPr>
              <a:t>波段配准精度评定结果</a:t>
            </a:r>
            <a:endParaRPr lang="zh-CN" altLang="en-US" b="1" dirty="0">
              <a:solidFill>
                <a:srgbClr val="FF0000"/>
              </a:solidFill>
              <a:latin typeface="黑体" pitchFamily="49" charset="-122"/>
              <a:ea typeface="黑体" pitchFamily="49" charset="-122"/>
            </a:endParaRPr>
          </a:p>
        </p:txBody>
      </p:sp>
      <p:sp>
        <p:nvSpPr>
          <p:cNvPr id="27" name="矩形 26"/>
          <p:cNvSpPr/>
          <p:nvPr/>
        </p:nvSpPr>
        <p:spPr>
          <a:xfrm>
            <a:off x="251520"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第一波段与第二波段波段配准精度检查点分布</a:t>
            </a:r>
            <a:endParaRPr lang="zh-CN" altLang="en-US" sz="1050" b="1" dirty="0">
              <a:solidFill>
                <a:srgbClr val="005CE7">
                  <a:lumMod val="75000"/>
                </a:srgbClr>
              </a:solidFill>
              <a:latin typeface="Arial Black"/>
            </a:endParaRPr>
          </a:p>
        </p:txBody>
      </p:sp>
      <p:sp>
        <p:nvSpPr>
          <p:cNvPr id="28" name="矩形 27"/>
          <p:cNvSpPr/>
          <p:nvPr/>
        </p:nvSpPr>
        <p:spPr>
          <a:xfrm>
            <a:off x="3059832" y="4183196"/>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三</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
        <p:nvSpPr>
          <p:cNvPr id="29" name="矩形 28"/>
          <p:cNvSpPr/>
          <p:nvPr/>
        </p:nvSpPr>
        <p:spPr>
          <a:xfrm>
            <a:off x="5917551" y="4185645"/>
            <a:ext cx="2952328" cy="253916"/>
          </a:xfrm>
          <a:prstGeom prst="rect">
            <a:avLst/>
          </a:prstGeom>
        </p:spPr>
        <p:txBody>
          <a:bodyPr wrap="square">
            <a:spAutoFit/>
          </a:bodyPr>
          <a:lstStyle/>
          <a:p>
            <a:r>
              <a:rPr lang="zh-CN" altLang="zh-CN" sz="1050" b="1" dirty="0" smtClean="0">
                <a:solidFill>
                  <a:srgbClr val="005CE7">
                    <a:lumMod val="75000"/>
                  </a:srgbClr>
                </a:solidFill>
                <a:latin typeface="Arial Black"/>
              </a:rPr>
              <a:t>第</a:t>
            </a:r>
            <a:r>
              <a:rPr lang="zh-CN" altLang="en-US" sz="1050" b="1" dirty="0" smtClean="0">
                <a:solidFill>
                  <a:srgbClr val="005CE7">
                    <a:lumMod val="75000"/>
                  </a:srgbClr>
                </a:solidFill>
                <a:latin typeface="Arial Black"/>
              </a:rPr>
              <a:t>四</a:t>
            </a:r>
            <a:r>
              <a:rPr lang="zh-CN" altLang="zh-CN" sz="1050" b="1" dirty="0" smtClean="0">
                <a:solidFill>
                  <a:srgbClr val="005CE7">
                    <a:lumMod val="75000"/>
                  </a:srgbClr>
                </a:solidFill>
                <a:latin typeface="Arial Black"/>
              </a:rPr>
              <a:t>波段与第二波段波段配准精度检查点分布</a:t>
            </a:r>
            <a:endParaRPr lang="zh-CN" altLang="en-US" sz="1050" b="1" dirty="0">
              <a:solidFill>
                <a:srgbClr val="005CE7">
                  <a:lumMod val="75000"/>
                </a:srgbClr>
              </a:solidFill>
              <a:latin typeface="Arial Black"/>
            </a:endParaRPr>
          </a:p>
        </p:txBody>
      </p:sp>
    </p:spTree>
    <p:extLst>
      <p:ext uri="{BB962C8B-B14F-4D97-AF65-F5344CB8AC3E}">
        <p14:creationId xmlns:p14="http://schemas.microsoft.com/office/powerpoint/2010/main" val="3889694930"/>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27329724"/>
      </p:ext>
    </p:extLst>
  </p:cSld>
  <p:clrMapOvr>
    <a:masterClrMapping/>
  </p:clrMapOvr>
  <p:transition advTm="4321"/>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sp>
        <p:nvSpPr>
          <p:cNvPr id="9" name="矩形 8"/>
          <p:cNvSpPr/>
          <p:nvPr/>
        </p:nvSpPr>
        <p:spPr>
          <a:xfrm>
            <a:off x="251520" y="1700808"/>
            <a:ext cx="8496944" cy="1200329"/>
          </a:xfrm>
          <a:prstGeom prst="rect">
            <a:avLst/>
          </a:prstGeom>
        </p:spPr>
        <p:txBody>
          <a:bodyPr wrap="square">
            <a:spAutoFit/>
          </a:bodyPr>
          <a:lstStyle/>
          <a:p>
            <a:r>
              <a:rPr lang="zh-CN" altLang="zh-CN" b="1" dirty="0" smtClean="0">
                <a:solidFill>
                  <a:srgbClr val="FF0000"/>
                </a:solidFill>
              </a:rPr>
              <a:t>绝对定位</a:t>
            </a:r>
            <a:r>
              <a:rPr lang="zh-CN" altLang="zh-CN" dirty="0" smtClean="0">
                <a:solidFill>
                  <a:srgbClr val="000000"/>
                </a:solidFill>
              </a:rPr>
              <a:t>，是指利用卫星轨道星历、姿态、星时数据以及相机参数等建立严密几何成像模型，计算遥感影像上任一点对应于地面上的地理位置。</a:t>
            </a:r>
            <a:endParaRPr lang="en-US" altLang="zh-CN" dirty="0" smtClean="0">
              <a:solidFill>
                <a:srgbClr val="000000"/>
              </a:solidFill>
            </a:endParaRPr>
          </a:p>
          <a:p>
            <a:r>
              <a:rPr lang="zh-CN" altLang="zh-CN" dirty="0" smtClean="0">
                <a:solidFill>
                  <a:srgbClr val="000000"/>
                </a:solidFill>
              </a:rPr>
              <a:t>通过该模型计算出的几何定位结果与真实坐标之间的误差即为该点的</a:t>
            </a:r>
            <a:r>
              <a:rPr lang="zh-CN" altLang="zh-CN" dirty="0" smtClean="0">
                <a:solidFill>
                  <a:srgbClr val="FF0000"/>
                </a:solidFill>
              </a:rPr>
              <a:t>绝对定位精度</a:t>
            </a:r>
            <a:r>
              <a:rPr lang="zh-CN" altLang="zh-CN" dirty="0" smtClean="0">
                <a:solidFill>
                  <a:srgbClr val="000000"/>
                </a:solidFill>
              </a:rPr>
              <a:t>。</a:t>
            </a:r>
            <a:endParaRPr lang="en-US" altLang="zh-CN" dirty="0" smtClean="0">
              <a:solidFill>
                <a:srgbClr val="000000"/>
              </a:solidFill>
            </a:endParaRPr>
          </a:p>
          <a:p>
            <a:r>
              <a:rPr lang="zh-CN" altLang="zh-CN" dirty="0" smtClean="0">
                <a:solidFill>
                  <a:srgbClr val="000000"/>
                </a:solidFill>
              </a:rPr>
              <a:t>绝对定位精度分为</a:t>
            </a:r>
            <a:r>
              <a:rPr lang="zh-CN" altLang="zh-CN" dirty="0" smtClean="0">
                <a:solidFill>
                  <a:srgbClr val="FF0000"/>
                </a:solidFill>
              </a:rPr>
              <a:t>无控制绝对定位精度</a:t>
            </a:r>
            <a:r>
              <a:rPr lang="zh-CN" altLang="zh-CN" dirty="0" smtClean="0">
                <a:solidFill>
                  <a:srgbClr val="000000"/>
                </a:solidFill>
              </a:rPr>
              <a:t>和</a:t>
            </a:r>
            <a:r>
              <a:rPr lang="zh-CN" altLang="zh-CN" dirty="0" smtClean="0">
                <a:solidFill>
                  <a:srgbClr val="FF0000"/>
                </a:solidFill>
              </a:rPr>
              <a:t>有控制绝对定位精度</a:t>
            </a:r>
            <a:r>
              <a:rPr lang="zh-CN" altLang="zh-CN" dirty="0" smtClean="0">
                <a:solidFill>
                  <a:srgbClr val="000000"/>
                </a:solidFill>
              </a:rPr>
              <a:t>。</a:t>
            </a:r>
            <a:endParaRPr lang="zh-CN" altLang="zh-CN" dirty="0">
              <a:solidFill>
                <a:srgbClr val="000000"/>
              </a:solidFill>
            </a:endParaRPr>
          </a:p>
        </p:txBody>
      </p:sp>
      <p:pic>
        <p:nvPicPr>
          <p:cNvPr id="172034" name="Picture 2"/>
          <p:cNvPicPr>
            <a:picLocks noChangeAspect="1" noChangeArrowheads="1"/>
          </p:cNvPicPr>
          <p:nvPr/>
        </p:nvPicPr>
        <p:blipFill>
          <a:blip r:embed="rId3" cstate="print"/>
          <a:srcRect/>
          <a:stretch>
            <a:fillRect/>
          </a:stretch>
        </p:blipFill>
        <p:spPr bwMode="auto">
          <a:xfrm>
            <a:off x="1691680" y="2924944"/>
            <a:ext cx="4676775" cy="3733800"/>
          </a:xfrm>
          <a:prstGeom prst="rect">
            <a:avLst/>
          </a:prstGeom>
          <a:noFill/>
          <a:ln w="9525">
            <a:noFill/>
            <a:miter lim="800000"/>
            <a:headEnd/>
            <a:tailEnd/>
          </a:ln>
        </p:spPr>
      </p:pic>
      <p:sp>
        <p:nvSpPr>
          <p:cNvPr id="10" name="矩形 9"/>
          <p:cNvSpPr/>
          <p:nvPr/>
        </p:nvSpPr>
        <p:spPr>
          <a:xfrm>
            <a:off x="3851920" y="6309320"/>
            <a:ext cx="2509020" cy="369332"/>
          </a:xfrm>
          <a:prstGeom prst="rect">
            <a:avLst/>
          </a:prstGeom>
        </p:spPr>
        <p:txBody>
          <a:bodyPr wrap="none">
            <a:spAutoFit/>
          </a:bodyPr>
          <a:lstStyle/>
          <a:p>
            <a:r>
              <a:rPr lang="zh-CN" altLang="zh-CN" b="1" dirty="0" smtClean="0">
                <a:solidFill>
                  <a:srgbClr val="005CE7">
                    <a:lumMod val="50000"/>
                  </a:srgbClr>
                </a:solidFill>
                <a:latin typeface="方正姚体" pitchFamily="2" charset="-122"/>
                <a:ea typeface="方正姚体" pitchFamily="2" charset="-122"/>
              </a:rPr>
              <a:t>绝对定位</a:t>
            </a:r>
            <a:r>
              <a:rPr lang="zh-CN" altLang="en-US" b="1" dirty="0" smtClean="0">
                <a:solidFill>
                  <a:srgbClr val="005CE7">
                    <a:lumMod val="50000"/>
                  </a:srgbClr>
                </a:solidFill>
                <a:latin typeface="方正姚体" pitchFamily="2" charset="-122"/>
                <a:ea typeface="方正姚体" pitchFamily="2" charset="-122"/>
              </a:rPr>
              <a:t>精度评价流程</a:t>
            </a:r>
            <a:endParaRPr lang="zh-CN" altLang="en-US" dirty="0">
              <a:solidFill>
                <a:srgbClr val="005CE7">
                  <a:lumMod val="50000"/>
                </a:srgbClr>
              </a:solidFill>
              <a:latin typeface="方正姚体" pitchFamily="2" charset="-122"/>
              <a:ea typeface="方正姚体" pitchFamily="2" charset="-122"/>
            </a:endParaRPr>
          </a:p>
        </p:txBody>
      </p:sp>
    </p:spTree>
    <p:extLst>
      <p:ext uri="{BB962C8B-B14F-4D97-AF65-F5344CB8AC3E}">
        <p14:creationId xmlns:p14="http://schemas.microsoft.com/office/powerpoint/2010/main" val="46218669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3" cstate="print"/>
          <a:srcRect/>
          <a:stretch>
            <a:fillRect/>
          </a:stretch>
        </p:blipFill>
        <p:spPr bwMode="auto">
          <a:xfrm>
            <a:off x="0" y="1844824"/>
            <a:ext cx="4392488" cy="3733800"/>
          </a:xfrm>
          <a:prstGeom prst="rect">
            <a:avLst/>
          </a:prstGeom>
          <a:noFill/>
          <a:ln w="9525">
            <a:noFill/>
            <a:miter lim="800000"/>
            <a:headEnd/>
            <a:tailEnd/>
          </a:ln>
        </p:spPr>
      </p:pic>
      <p:sp>
        <p:nvSpPr>
          <p:cNvPr id="10" name="矩形 9"/>
          <p:cNvSpPr/>
          <p:nvPr/>
        </p:nvSpPr>
        <p:spPr>
          <a:xfrm>
            <a:off x="157746" y="4519168"/>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923330"/>
          </a:xfrm>
          <a:prstGeom prst="rect">
            <a:avLst/>
          </a:prstGeom>
        </p:spPr>
        <p:txBody>
          <a:bodyPr wrap="square">
            <a:spAutoFit/>
          </a:bodyPr>
          <a:lstStyle/>
          <a:p>
            <a:r>
              <a:rPr lang="zh-CN" altLang="en-US" dirty="0" smtClean="0">
                <a:solidFill>
                  <a:srgbClr val="000000"/>
                </a:solidFill>
              </a:rPr>
              <a:t>国外统计方法：</a:t>
            </a:r>
            <a:endParaRPr lang="en-US" altLang="zh-CN" dirty="0" smtClean="0">
              <a:solidFill>
                <a:srgbClr val="000000"/>
              </a:solidFill>
            </a:endParaRPr>
          </a:p>
          <a:p>
            <a:r>
              <a:rPr lang="en-US" altLang="zh-CN" dirty="0" smtClean="0">
                <a:solidFill>
                  <a:srgbClr val="000000"/>
                </a:solidFill>
              </a:rPr>
              <a:t>    CE(90)</a:t>
            </a:r>
            <a:r>
              <a:rPr lang="zh-CN" altLang="en-US" dirty="0" smtClean="0">
                <a:solidFill>
                  <a:srgbClr val="000000"/>
                </a:solidFill>
              </a:rPr>
              <a:t>标准：</a:t>
            </a:r>
            <a:r>
              <a:rPr lang="zh-CN" altLang="zh-CN" dirty="0" smtClean="0">
                <a:solidFill>
                  <a:srgbClr val="000000"/>
                </a:solidFill>
              </a:rPr>
              <a:t>统计水平方向</a:t>
            </a:r>
            <a:r>
              <a:rPr lang="en-US" altLang="zh-CN" dirty="0" smtClean="0">
                <a:solidFill>
                  <a:srgbClr val="000000"/>
                </a:solidFill>
              </a:rPr>
              <a:t>90%</a:t>
            </a:r>
            <a:r>
              <a:rPr lang="zh-CN" altLang="zh-CN" dirty="0" smtClean="0">
                <a:solidFill>
                  <a:srgbClr val="000000"/>
                </a:solidFill>
              </a:rPr>
              <a:t>的圆误差</a:t>
            </a:r>
            <a:endParaRPr lang="en-US" altLang="zh-CN" dirty="0" smtClean="0">
              <a:solidFill>
                <a:srgbClr val="000000"/>
              </a:solidFill>
            </a:endParaRPr>
          </a:p>
          <a:p>
            <a:r>
              <a:rPr lang="en-US" altLang="zh-CN" dirty="0" smtClean="0">
                <a:solidFill>
                  <a:srgbClr val="000000"/>
                </a:solidFill>
              </a:rPr>
              <a:t>   </a:t>
            </a:r>
            <a:r>
              <a:rPr lang="zh-CN" altLang="zh-CN" dirty="0" smtClean="0">
                <a:solidFill>
                  <a:srgbClr val="000000"/>
                </a:solidFill>
              </a:rPr>
              <a:t> </a:t>
            </a:r>
            <a:r>
              <a:rPr lang="en-US" altLang="zh-CN" dirty="0" smtClean="0">
                <a:solidFill>
                  <a:srgbClr val="000000"/>
                </a:solidFill>
              </a:rPr>
              <a:t>LE(90)</a:t>
            </a:r>
            <a:r>
              <a:rPr lang="zh-CN" altLang="zh-CN" dirty="0" smtClean="0">
                <a:solidFill>
                  <a:srgbClr val="000000"/>
                </a:solidFill>
              </a:rPr>
              <a:t>标准</a:t>
            </a:r>
            <a:r>
              <a:rPr lang="zh-CN" altLang="en-US" dirty="0" smtClean="0">
                <a:solidFill>
                  <a:srgbClr val="000000"/>
                </a:solidFill>
              </a:rPr>
              <a:t>：</a:t>
            </a:r>
            <a:r>
              <a:rPr lang="zh-CN" altLang="zh-CN" dirty="0" smtClean="0">
                <a:solidFill>
                  <a:srgbClr val="000000"/>
                </a:solidFill>
              </a:rPr>
              <a:t>统计垂直方向</a:t>
            </a:r>
            <a:r>
              <a:rPr lang="en-US" altLang="zh-CN" dirty="0" smtClean="0">
                <a:solidFill>
                  <a:srgbClr val="000000"/>
                </a:solidFill>
              </a:rPr>
              <a:t>90%</a:t>
            </a:r>
            <a:r>
              <a:rPr lang="zh-CN" altLang="zh-CN" dirty="0" smtClean="0">
                <a:solidFill>
                  <a:srgbClr val="000000"/>
                </a:solidFill>
              </a:rPr>
              <a:t>的线误差</a:t>
            </a:r>
            <a:endParaRPr lang="en-US" altLang="zh-CN" dirty="0" smtClean="0">
              <a:solidFill>
                <a:srgbClr val="000000"/>
              </a:solidFill>
            </a:endParaRPr>
          </a:p>
        </p:txBody>
      </p:sp>
      <p:pic>
        <p:nvPicPr>
          <p:cNvPr id="15" name="图片 14"/>
          <p:cNvPicPr/>
          <p:nvPr/>
        </p:nvPicPr>
        <p:blipFill>
          <a:blip r:embed="rId4" cstate="print"/>
          <a:srcRect/>
          <a:stretch>
            <a:fillRect/>
          </a:stretch>
        </p:blipFill>
        <p:spPr bwMode="auto">
          <a:xfrm>
            <a:off x="4932040" y="3501008"/>
            <a:ext cx="2520280" cy="2088232"/>
          </a:xfrm>
          <a:prstGeom prst="rect">
            <a:avLst/>
          </a:prstGeom>
          <a:noFill/>
          <a:ln w="9525">
            <a:noFill/>
            <a:miter lim="800000"/>
            <a:headEnd/>
            <a:tailEnd/>
          </a:ln>
        </p:spPr>
      </p:pic>
      <p:sp>
        <p:nvSpPr>
          <p:cNvPr id="16" name="矩形 15"/>
          <p:cNvSpPr/>
          <p:nvPr/>
        </p:nvSpPr>
        <p:spPr>
          <a:xfrm>
            <a:off x="4716016" y="5949280"/>
            <a:ext cx="3711272" cy="369332"/>
          </a:xfrm>
          <a:prstGeom prst="rect">
            <a:avLst/>
          </a:prstGeom>
        </p:spPr>
        <p:txBody>
          <a:bodyPr wrap="none">
            <a:spAutoFit/>
          </a:bodyPr>
          <a:lstStyle/>
          <a:p>
            <a:r>
              <a:rPr lang="en-US" altLang="zh-CN" dirty="0" smtClean="0">
                <a:solidFill>
                  <a:srgbClr val="000000"/>
                </a:solidFill>
                <a:latin typeface="方正姚体" pitchFamily="2" charset="-122"/>
                <a:ea typeface="方正姚体" pitchFamily="2" charset="-122"/>
              </a:rPr>
              <a:t>IKONOS</a:t>
            </a:r>
            <a:r>
              <a:rPr lang="zh-CN" altLang="zh-CN" dirty="0" smtClean="0">
                <a:solidFill>
                  <a:srgbClr val="000000"/>
                </a:solidFill>
                <a:latin typeface="方正姚体" pitchFamily="2" charset="-122"/>
                <a:ea typeface="方正姚体" pitchFamily="2" charset="-122"/>
              </a:rPr>
              <a:t>几何定位精度</a:t>
            </a:r>
            <a:r>
              <a:rPr lang="zh-CN" altLang="en-US" dirty="0" smtClean="0">
                <a:solidFill>
                  <a:srgbClr val="000000"/>
                </a:solidFill>
                <a:latin typeface="方正姚体" pitchFamily="2" charset="-122"/>
                <a:ea typeface="方正姚体" pitchFamily="2" charset="-122"/>
              </a:rPr>
              <a:t>统计</a:t>
            </a:r>
            <a:r>
              <a:rPr lang="zh-CN" altLang="zh-CN" dirty="0" smtClean="0">
                <a:solidFill>
                  <a:srgbClr val="000000"/>
                </a:solidFill>
                <a:latin typeface="方正姚体" pitchFamily="2" charset="-122"/>
                <a:ea typeface="方正姚体" pitchFamily="2" charset="-122"/>
              </a:rPr>
              <a:t>（</a:t>
            </a:r>
            <a:r>
              <a:rPr lang="en-US" altLang="zh-CN" dirty="0" smtClean="0">
                <a:solidFill>
                  <a:srgbClr val="000000"/>
                </a:solidFill>
                <a:latin typeface="方正姚体" pitchFamily="2" charset="-122"/>
                <a:ea typeface="方正姚体" pitchFamily="2" charset="-122"/>
              </a:rPr>
              <a:t>CE90</a:t>
            </a:r>
            <a:r>
              <a:rPr lang="zh-CN" altLang="zh-CN" dirty="0" smtClean="0">
                <a:solidFill>
                  <a:srgbClr val="000000"/>
                </a:solidFill>
                <a:latin typeface="方正姚体" pitchFamily="2" charset="-122"/>
                <a:ea typeface="方正姚体" pitchFamily="2" charset="-122"/>
              </a:rPr>
              <a:t>）</a:t>
            </a:r>
            <a:endParaRPr lang="zh-CN" altLang="en-US" dirty="0">
              <a:solidFill>
                <a:srgbClr val="000000"/>
              </a:solidFill>
              <a:latin typeface="方正姚体" pitchFamily="2" charset="-122"/>
              <a:ea typeface="方正姚体" pitchFamily="2" charset="-122"/>
            </a:endParaRPr>
          </a:p>
        </p:txBody>
      </p:sp>
    </p:spTree>
    <p:extLst>
      <p:ext uri="{BB962C8B-B14F-4D97-AF65-F5344CB8AC3E}">
        <p14:creationId xmlns:p14="http://schemas.microsoft.com/office/powerpoint/2010/main" val="1358144958"/>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2" name="组合 5"/>
          <p:cNvGrpSpPr/>
          <p:nvPr/>
        </p:nvGrpSpPr>
        <p:grpSpPr>
          <a:xfrm>
            <a:off x="107504" y="980729"/>
            <a:ext cx="3528392" cy="648071"/>
            <a:chOff x="0" y="1047984"/>
            <a:chExt cx="6096000" cy="930735"/>
          </a:xfrm>
        </p:grpSpPr>
        <p:sp>
          <p:nvSpPr>
            <p:cNvPr id="7" name="圆角矩形 6"/>
            <p:cNvSpPr/>
            <p:nvPr/>
          </p:nvSpPr>
          <p:spPr>
            <a:xfrm>
              <a:off x="0" y="1047984"/>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13333"/>
              </a:schemeClr>
            </a:fillRef>
            <a:effectRef idx="0">
              <a:schemeClr val="accent2">
                <a:alpha val="90000"/>
                <a:hueOff val="0"/>
                <a:satOff val="0"/>
                <a:lumOff val="0"/>
                <a:alphaOff val="-13333"/>
              </a:schemeClr>
            </a:effectRef>
            <a:fontRef idx="minor">
              <a:schemeClr val="lt1"/>
            </a:fontRef>
          </p:style>
        </p:sp>
        <p:sp>
          <p:nvSpPr>
            <p:cNvPr id="8" name="圆角矩形 4"/>
            <p:cNvSpPr/>
            <p:nvPr/>
          </p:nvSpPr>
          <p:spPr>
            <a:xfrm>
              <a:off x="45435" y="1093419"/>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绝对定位精度</a:t>
              </a:r>
              <a:endParaRPr lang="zh-CN" altLang="en-US"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grpSp>
      <p:pic>
        <p:nvPicPr>
          <p:cNvPr id="172034" name="Picture 2"/>
          <p:cNvPicPr>
            <a:picLocks noChangeAspect="1" noChangeArrowheads="1"/>
          </p:cNvPicPr>
          <p:nvPr/>
        </p:nvPicPr>
        <p:blipFill>
          <a:blip r:embed="rId4" cstate="print"/>
          <a:srcRect/>
          <a:stretch>
            <a:fillRect/>
          </a:stretch>
        </p:blipFill>
        <p:spPr bwMode="auto">
          <a:xfrm>
            <a:off x="-36512" y="1844824"/>
            <a:ext cx="4392488" cy="4464496"/>
          </a:xfrm>
          <a:prstGeom prst="rect">
            <a:avLst/>
          </a:prstGeom>
          <a:noFill/>
          <a:ln w="9525">
            <a:noFill/>
            <a:miter lim="800000"/>
            <a:headEnd/>
            <a:tailEnd/>
          </a:ln>
        </p:spPr>
      </p:pic>
      <p:sp>
        <p:nvSpPr>
          <p:cNvPr id="10" name="矩形 9"/>
          <p:cNvSpPr/>
          <p:nvPr/>
        </p:nvSpPr>
        <p:spPr>
          <a:xfrm>
            <a:off x="107504" y="4365104"/>
            <a:ext cx="1872208" cy="442585"/>
          </a:xfrm>
          <a:prstGeom prst="rect">
            <a:avLst/>
          </a:prstGeom>
          <a:noFill/>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ln>
                <a:solidFill>
                  <a:srgbClr val="FF0000"/>
                </a:solidFill>
              </a:ln>
              <a:noFill/>
            </a:endParaRPr>
          </a:p>
        </p:txBody>
      </p:sp>
      <p:sp>
        <p:nvSpPr>
          <p:cNvPr id="13" name="圆角矩形 4"/>
          <p:cNvSpPr/>
          <p:nvPr/>
        </p:nvSpPr>
        <p:spPr>
          <a:xfrm>
            <a:off x="4572000" y="1772816"/>
            <a:ext cx="2397567" cy="324889"/>
          </a:xfrm>
          <a:prstGeom prst="rect">
            <a:avLst/>
          </a:prstGeom>
          <a:solidFill>
            <a:schemeClr val="accent6">
              <a:lumMod val="20000"/>
              <a:lumOff val="80000"/>
            </a:schemeClr>
          </a:solidFill>
          <a:effectLst>
            <a:glow rad="63500">
              <a:schemeClr val="accent1">
                <a:satMod val="175000"/>
                <a:alpha val="40000"/>
              </a:schemeClr>
            </a:glow>
          </a:effectLst>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en-US" b="1" dirty="0" smtClean="0" bmk="_Toc329080242">
                <a:solidFill>
                  <a:srgbClr val="FF0000"/>
                </a:solidFill>
                <a:latin typeface="黑体" pitchFamily="49" charset="-122"/>
                <a:ea typeface="黑体" pitchFamily="49" charset="-122"/>
                <a:cs typeface="Times New Roman" pitchFamily="18" charset="0"/>
              </a:rPr>
              <a:t>误差分析与统计</a:t>
            </a:r>
          </a:p>
        </p:txBody>
      </p:sp>
      <p:sp>
        <p:nvSpPr>
          <p:cNvPr id="14" name="矩形 13"/>
          <p:cNvSpPr/>
          <p:nvPr/>
        </p:nvSpPr>
        <p:spPr>
          <a:xfrm>
            <a:off x="4427984" y="2204864"/>
            <a:ext cx="4932040" cy="369332"/>
          </a:xfrm>
          <a:prstGeom prst="rect">
            <a:avLst/>
          </a:prstGeom>
        </p:spPr>
        <p:txBody>
          <a:bodyPr wrap="square">
            <a:spAutoFit/>
          </a:bodyPr>
          <a:lstStyle/>
          <a:p>
            <a:r>
              <a:rPr lang="zh-CN" altLang="en-US" dirty="0" smtClean="0">
                <a:solidFill>
                  <a:srgbClr val="000000"/>
                </a:solidFill>
              </a:rPr>
              <a:t>国内统计方法：</a:t>
            </a:r>
            <a:r>
              <a:rPr lang="zh-CN" altLang="zh-CN" dirty="0" smtClean="0">
                <a:solidFill>
                  <a:srgbClr val="000000"/>
                </a:solidFill>
              </a:rPr>
              <a:t>多采用三倍中误差标准</a:t>
            </a:r>
            <a:endParaRPr lang="en-US" altLang="zh-CN" dirty="0" smtClean="0">
              <a:solidFill>
                <a:srgbClr val="000000"/>
              </a:solidFill>
            </a:endParaRPr>
          </a:p>
        </p:txBody>
      </p:sp>
      <p:sp>
        <p:nvSpPr>
          <p:cNvPr id="1751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5" name="Object 1"/>
          <p:cNvGraphicFramePr>
            <a:graphicFrameLocks noChangeAspect="1"/>
          </p:cNvGraphicFramePr>
          <p:nvPr/>
        </p:nvGraphicFramePr>
        <p:xfrm>
          <a:off x="5508104" y="2780928"/>
          <a:ext cx="933450" cy="476250"/>
        </p:xfrm>
        <a:graphic>
          <a:graphicData uri="http://schemas.openxmlformats.org/presentationml/2006/ole">
            <mc:AlternateContent xmlns:mc="http://schemas.openxmlformats.org/markup-compatibility/2006">
              <mc:Choice xmlns:v="urn:schemas-microsoft-com:vml" Requires="v">
                <p:oleObj spid="_x0000_s643218" r:id="rId5" imgW="939392" imgH="482391" progId="">
                  <p:embed/>
                </p:oleObj>
              </mc:Choice>
              <mc:Fallback>
                <p:oleObj r:id="rId5" imgW="939392" imgH="482391"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08104" y="2780928"/>
                        <a:ext cx="9334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0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7" name="Object 3"/>
          <p:cNvGraphicFramePr>
            <a:graphicFrameLocks noChangeAspect="1"/>
          </p:cNvGraphicFramePr>
          <p:nvPr/>
        </p:nvGraphicFramePr>
        <p:xfrm>
          <a:off x="7092280" y="2924944"/>
          <a:ext cx="1381125" cy="304800"/>
        </p:xfrm>
        <a:graphic>
          <a:graphicData uri="http://schemas.openxmlformats.org/presentationml/2006/ole">
            <mc:AlternateContent xmlns:mc="http://schemas.openxmlformats.org/markup-compatibility/2006">
              <mc:Choice xmlns:v="urn:schemas-microsoft-com:vml" Requires="v">
                <p:oleObj spid="_x0000_s643219" r:id="rId7" imgW="1384300" imgH="304800" progId="">
                  <p:embed/>
                </p:oleObj>
              </mc:Choice>
              <mc:Fallback>
                <p:oleObj r:id="rId7" imgW="1384300" imgH="3048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92280" y="2924944"/>
                        <a:ext cx="1381125"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09" name="Object 5"/>
          <p:cNvGraphicFramePr>
            <a:graphicFrameLocks noChangeAspect="1"/>
          </p:cNvGraphicFramePr>
          <p:nvPr/>
        </p:nvGraphicFramePr>
        <p:xfrm>
          <a:off x="5220072" y="3573016"/>
          <a:ext cx="1562100" cy="476250"/>
        </p:xfrm>
        <a:graphic>
          <a:graphicData uri="http://schemas.openxmlformats.org/presentationml/2006/ole">
            <mc:AlternateContent xmlns:mc="http://schemas.openxmlformats.org/markup-compatibility/2006">
              <mc:Choice xmlns:v="urn:schemas-microsoft-com:vml" Requires="v">
                <p:oleObj spid="_x0000_s643220" r:id="rId9" imgW="1562100" imgH="482600" progId="">
                  <p:embed/>
                </p:oleObj>
              </mc:Choice>
              <mc:Fallback>
                <p:oleObj r:id="rId9" imgW="1562100" imgH="4826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20072" y="3573016"/>
                        <a:ext cx="156210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1" name="Object 7"/>
          <p:cNvGraphicFramePr>
            <a:graphicFrameLocks noChangeAspect="1"/>
          </p:cNvGraphicFramePr>
          <p:nvPr/>
        </p:nvGraphicFramePr>
        <p:xfrm>
          <a:off x="5220072" y="4077072"/>
          <a:ext cx="1514475" cy="476250"/>
        </p:xfrm>
        <a:graphic>
          <a:graphicData uri="http://schemas.openxmlformats.org/presentationml/2006/ole">
            <mc:AlternateContent xmlns:mc="http://schemas.openxmlformats.org/markup-compatibility/2006">
              <mc:Choice xmlns:v="urn:schemas-microsoft-com:vml" Requires="v">
                <p:oleObj spid="_x0000_s643221" r:id="rId11" imgW="1511300" imgH="482600" progId="">
                  <p:embed/>
                </p:oleObj>
              </mc:Choice>
              <mc:Fallback>
                <p:oleObj r:id="rId11" imgW="1511300" imgH="4826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20072" y="4077072"/>
                        <a:ext cx="151447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3" name="Object 9"/>
          <p:cNvGraphicFramePr>
            <a:graphicFrameLocks noChangeAspect="1"/>
          </p:cNvGraphicFramePr>
          <p:nvPr/>
        </p:nvGraphicFramePr>
        <p:xfrm>
          <a:off x="6876256" y="3861048"/>
          <a:ext cx="2105025" cy="285750"/>
        </p:xfrm>
        <a:graphic>
          <a:graphicData uri="http://schemas.openxmlformats.org/presentationml/2006/ole">
            <mc:AlternateContent xmlns:mc="http://schemas.openxmlformats.org/markup-compatibility/2006">
              <mc:Choice xmlns:v="urn:schemas-microsoft-com:vml" Requires="v">
                <p:oleObj spid="_x0000_s643222" r:id="rId13" imgW="2108200" imgH="292100" progId="">
                  <p:embed/>
                </p:oleObj>
              </mc:Choice>
              <mc:Fallback>
                <p:oleObj r:id="rId13" imgW="2108200" imgH="29210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76256" y="3861048"/>
                        <a:ext cx="21050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矩形 21"/>
          <p:cNvSpPr/>
          <p:nvPr/>
        </p:nvSpPr>
        <p:spPr>
          <a:xfrm>
            <a:off x="4355976" y="4581128"/>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zh-CN" dirty="0" smtClean="0">
                <a:solidFill>
                  <a:srgbClr val="000000"/>
                </a:solidFill>
              </a:rPr>
              <a:t>立体像对</a:t>
            </a:r>
            <a:endParaRPr lang="zh-CN" altLang="en-US" dirty="0">
              <a:solidFill>
                <a:srgbClr val="000000"/>
              </a:solidFill>
            </a:endParaRPr>
          </a:p>
        </p:txBody>
      </p:sp>
      <p:sp>
        <p:nvSpPr>
          <p:cNvPr id="23" name="矩形 22"/>
          <p:cNvSpPr/>
          <p:nvPr/>
        </p:nvSpPr>
        <p:spPr>
          <a:xfrm>
            <a:off x="4355976" y="2708920"/>
            <a:ext cx="1107996" cy="369332"/>
          </a:xfrm>
          <a:prstGeom prst="rect">
            <a:avLst/>
          </a:prstGeom>
        </p:spPr>
        <p:style>
          <a:lnRef idx="2">
            <a:schemeClr val="accent2"/>
          </a:lnRef>
          <a:fillRef idx="1">
            <a:schemeClr val="lt1"/>
          </a:fillRef>
          <a:effectRef idx="0">
            <a:schemeClr val="accent2"/>
          </a:effectRef>
          <a:fontRef idx="minor">
            <a:schemeClr val="dk1"/>
          </a:fontRef>
        </p:style>
        <p:txBody>
          <a:bodyPr wrap="none">
            <a:spAutoFit/>
          </a:bodyPr>
          <a:lstStyle/>
          <a:p>
            <a:r>
              <a:rPr lang="zh-CN" altLang="en-US" dirty="0" smtClean="0">
                <a:solidFill>
                  <a:srgbClr val="000000"/>
                </a:solidFill>
              </a:rPr>
              <a:t>单景影像</a:t>
            </a:r>
            <a:endParaRPr lang="zh-CN" altLang="en-US" dirty="0">
              <a:solidFill>
                <a:srgbClr val="000000"/>
              </a:solidFill>
            </a:endParaRPr>
          </a:p>
        </p:txBody>
      </p:sp>
      <p:sp>
        <p:nvSpPr>
          <p:cNvPr id="1751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5" name="Object 11"/>
          <p:cNvGraphicFramePr>
            <a:graphicFrameLocks noChangeAspect="1"/>
          </p:cNvGraphicFramePr>
          <p:nvPr/>
        </p:nvGraphicFramePr>
        <p:xfrm>
          <a:off x="5543525" y="4653136"/>
          <a:ext cx="828675" cy="704850"/>
        </p:xfrm>
        <a:graphic>
          <a:graphicData uri="http://schemas.openxmlformats.org/presentationml/2006/ole">
            <mc:AlternateContent xmlns:mc="http://schemas.openxmlformats.org/markup-compatibility/2006">
              <mc:Choice xmlns:v="urn:schemas-microsoft-com:vml" Requires="v">
                <p:oleObj spid="_x0000_s643223" r:id="rId15" imgW="825500" imgH="698500" progId="">
                  <p:embed/>
                </p:oleObj>
              </mc:Choice>
              <mc:Fallback>
                <p:oleObj r:id="rId15" imgW="825500" imgH="69850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543525" y="4653136"/>
                        <a:ext cx="828675" cy="704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18" name="Rectangle 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5117" name="Object 13"/>
          <p:cNvGraphicFramePr>
            <a:graphicFrameLocks noChangeAspect="1"/>
          </p:cNvGraphicFramePr>
          <p:nvPr/>
        </p:nvGraphicFramePr>
        <p:xfrm>
          <a:off x="6992441" y="4725144"/>
          <a:ext cx="1323975" cy="247650"/>
        </p:xfrm>
        <a:graphic>
          <a:graphicData uri="http://schemas.openxmlformats.org/presentationml/2006/ole">
            <mc:AlternateContent xmlns:mc="http://schemas.openxmlformats.org/markup-compatibility/2006">
              <mc:Choice xmlns:v="urn:schemas-microsoft-com:vml" Requires="v">
                <p:oleObj spid="_x0000_s643224" r:id="rId17" imgW="1320227" imgH="241195" progId="">
                  <p:embed/>
                </p:oleObj>
              </mc:Choice>
              <mc:Fallback>
                <p:oleObj r:id="rId17" imgW="1320227" imgH="241195"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992441" y="4725144"/>
                        <a:ext cx="1323975" cy="247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20" name="Object 16"/>
          <p:cNvGraphicFramePr>
            <a:graphicFrameLocks noChangeAspect="1"/>
          </p:cNvGraphicFramePr>
          <p:nvPr/>
        </p:nvGraphicFramePr>
        <p:xfrm>
          <a:off x="5334347" y="5617046"/>
          <a:ext cx="1685925" cy="476250"/>
        </p:xfrm>
        <a:graphic>
          <a:graphicData uri="http://schemas.openxmlformats.org/presentationml/2006/ole">
            <mc:AlternateContent xmlns:mc="http://schemas.openxmlformats.org/markup-compatibility/2006">
              <mc:Choice xmlns:v="urn:schemas-microsoft-com:vml" Requires="v">
                <p:oleObj spid="_x0000_s643225" r:id="rId19" imgW="1676400" imgH="482600" progId="">
                  <p:embed/>
                </p:oleObj>
              </mc:Choice>
              <mc:Fallback>
                <p:oleObj r:id="rId19" imgW="1676400" imgH="48260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34347" y="5617046"/>
                        <a:ext cx="1685925"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5119" name="Object 15"/>
          <p:cNvGraphicFramePr>
            <a:graphicFrameLocks noChangeAspect="1"/>
          </p:cNvGraphicFramePr>
          <p:nvPr/>
        </p:nvGraphicFramePr>
        <p:xfrm>
          <a:off x="5292080" y="6237312"/>
          <a:ext cx="1543050" cy="476250"/>
        </p:xfrm>
        <a:graphic>
          <a:graphicData uri="http://schemas.openxmlformats.org/presentationml/2006/ole">
            <mc:AlternateContent xmlns:mc="http://schemas.openxmlformats.org/markup-compatibility/2006">
              <mc:Choice xmlns:v="urn:schemas-microsoft-com:vml" Requires="v">
                <p:oleObj spid="_x0000_s643226" r:id="rId21" imgW="1536700" imgH="482600" progId="">
                  <p:embed/>
                </p:oleObj>
              </mc:Choice>
              <mc:Fallback>
                <p:oleObj r:id="rId21" imgW="1536700" imgH="48260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292080" y="6237312"/>
                        <a:ext cx="15430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5121"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5122" name="Rectangle 18"/>
          <p:cNvSpPr>
            <a:spLocks noChangeArrowheads="1"/>
          </p:cNvSpPr>
          <p:nvPr/>
        </p:nvSpPr>
        <p:spPr bwMode="auto">
          <a:xfrm>
            <a:off x="0" y="93345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Tree>
    <p:extLst>
      <p:ext uri="{BB962C8B-B14F-4D97-AF65-F5344CB8AC3E}">
        <p14:creationId xmlns:p14="http://schemas.microsoft.com/office/powerpoint/2010/main" val="111873782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699807"/>
          </a:xfrm>
          <a:prstGeom prst="rect">
            <a:avLst/>
          </a:prstGeom>
        </p:spPr>
        <p:txBody>
          <a:bodyPr wrap="square">
            <a:spAutoFit/>
          </a:bodyPr>
          <a:lstStyle/>
          <a:p>
            <a:pPr marL="885825" indent="-885825" defTabSz="1131888">
              <a:lnSpc>
                <a:spcPct val="120000"/>
              </a:lnSpc>
              <a:spcBef>
                <a:spcPct val="25000"/>
              </a:spcBef>
              <a:buClr>
                <a:srgbClr val="FF9900"/>
              </a:buClr>
            </a:pPr>
            <a:r>
              <a:rPr lang="zh-CN" altLang="en-US" sz="3600" b="1" dirty="0" smtClean="0">
                <a:solidFill>
                  <a:srgbClr val="FFFFFF"/>
                </a:solidFill>
                <a:ea typeface="微软雅黑" pitchFamily="34" charset="-122"/>
              </a:rPr>
              <a:t>遥感影像几何质量主要评价指标</a:t>
            </a:r>
            <a:endParaRPr lang="en-US" altLang="zh-CN" sz="3600" b="1" dirty="0" smtClean="0">
              <a:solidFill>
                <a:srgbClr val="FFFFFF"/>
              </a:solidFill>
              <a:ea typeface="微软雅黑" pitchFamily="34" charset="-122"/>
            </a:endParaRPr>
          </a:p>
        </p:txBody>
      </p:sp>
      <p:grpSp>
        <p:nvGrpSpPr>
          <p:cNvPr id="6" name="组合 5"/>
          <p:cNvGrpSpPr/>
          <p:nvPr/>
        </p:nvGrpSpPr>
        <p:grpSpPr>
          <a:xfrm>
            <a:off x="35496" y="980728"/>
            <a:ext cx="3672408" cy="720080"/>
            <a:chOff x="0" y="2085280"/>
            <a:chExt cx="6096000" cy="930735"/>
          </a:xfrm>
        </p:grpSpPr>
        <p:sp>
          <p:nvSpPr>
            <p:cNvPr id="7" name="圆角矩形 6"/>
            <p:cNvSpPr/>
            <p:nvPr/>
          </p:nvSpPr>
          <p:spPr>
            <a:xfrm>
              <a:off x="0" y="2085280"/>
              <a:ext cx="6096000" cy="930735"/>
            </a:xfrm>
            <a:prstGeom prst="roundRect">
              <a:avLst/>
            </a:prstGeom>
          </p:spPr>
          <p:style>
            <a:lnRef idx="2">
              <a:schemeClr val="lt1">
                <a:hueOff val="0"/>
                <a:satOff val="0"/>
                <a:lumOff val="0"/>
                <a:alphaOff val="0"/>
              </a:schemeClr>
            </a:lnRef>
            <a:fillRef idx="1">
              <a:schemeClr val="accent2">
                <a:alpha val="90000"/>
                <a:hueOff val="0"/>
                <a:satOff val="0"/>
                <a:lumOff val="0"/>
                <a:alphaOff val="-26667"/>
              </a:schemeClr>
            </a:fillRef>
            <a:effectRef idx="0">
              <a:schemeClr val="accent2">
                <a:alpha val="90000"/>
                <a:hueOff val="0"/>
                <a:satOff val="0"/>
                <a:lumOff val="0"/>
                <a:alphaOff val="-26667"/>
              </a:schemeClr>
            </a:effectRef>
            <a:fontRef idx="minor">
              <a:schemeClr val="lt1"/>
            </a:fontRef>
          </p:style>
        </p:sp>
        <p:sp>
          <p:nvSpPr>
            <p:cNvPr id="8" name="圆角矩形 4"/>
            <p:cNvSpPr/>
            <p:nvPr/>
          </p:nvSpPr>
          <p:spPr>
            <a:xfrm>
              <a:off x="45435" y="2130715"/>
              <a:ext cx="6005130" cy="83986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r>
                <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rPr>
                <a:t>相对定位精度</a:t>
              </a:r>
            </a:p>
          </p:txBody>
        </p:sp>
      </p:grpSp>
      <p:sp>
        <p:nvSpPr>
          <p:cNvPr id="9" name="矩形 8"/>
          <p:cNvSpPr/>
          <p:nvPr/>
        </p:nvSpPr>
        <p:spPr>
          <a:xfrm>
            <a:off x="395536" y="1772816"/>
            <a:ext cx="8424936" cy="646331"/>
          </a:xfrm>
          <a:prstGeom prst="rect">
            <a:avLst/>
          </a:prstGeom>
        </p:spPr>
        <p:txBody>
          <a:bodyPr wrap="square">
            <a:spAutoFit/>
          </a:bodyPr>
          <a:lstStyle/>
          <a:p>
            <a:pPr algn="just"/>
            <a:r>
              <a:rPr lang="zh-CN" altLang="zh-CN" dirty="0" smtClean="0">
                <a:solidFill>
                  <a:srgbClr val="005CE7">
                    <a:lumMod val="50000"/>
                  </a:srgbClr>
                </a:solidFill>
                <a:latin typeface="黑体" pitchFamily="49" charset="-122"/>
                <a:ea typeface="黑体" pitchFamily="49" charset="-122"/>
              </a:rPr>
              <a:t>相对定位</a:t>
            </a:r>
            <a:r>
              <a:rPr lang="zh-CN" altLang="zh-CN" dirty="0" smtClean="0">
                <a:solidFill>
                  <a:srgbClr val="000000"/>
                </a:solidFill>
                <a:latin typeface="黑体" pitchFamily="49" charset="-122"/>
                <a:ea typeface="黑体" pitchFamily="49" charset="-122"/>
              </a:rPr>
              <a:t>是指在影像产品上</a:t>
            </a:r>
            <a:r>
              <a:rPr lang="zh-CN" altLang="zh-CN" dirty="0" smtClean="0">
                <a:solidFill>
                  <a:srgbClr val="005CE7">
                    <a:lumMod val="75000"/>
                  </a:srgbClr>
                </a:solidFill>
                <a:latin typeface="黑体" pitchFamily="49" charset="-122"/>
                <a:ea typeface="黑体" pitchFamily="49" charset="-122"/>
              </a:rPr>
              <a:t>选取明显的地物特征为基准</a:t>
            </a:r>
            <a:r>
              <a:rPr lang="zh-CN" altLang="zh-CN" dirty="0" smtClean="0">
                <a:solidFill>
                  <a:srgbClr val="000000"/>
                </a:solidFill>
                <a:latin typeface="黑体" pitchFamily="49" charset="-122"/>
                <a:ea typeface="黑体" pitchFamily="49" charset="-122"/>
              </a:rPr>
              <a:t>，量测并计算</a:t>
            </a:r>
            <a:r>
              <a:rPr lang="zh-CN" altLang="zh-CN" dirty="0" smtClean="0">
                <a:solidFill>
                  <a:srgbClr val="005CE7">
                    <a:lumMod val="75000"/>
                  </a:srgbClr>
                </a:solidFill>
                <a:latin typeface="黑体" pitchFamily="49" charset="-122"/>
                <a:ea typeface="黑体" pitchFamily="49" charset="-122"/>
              </a:rPr>
              <a:t>其它地物特征</a:t>
            </a:r>
            <a:r>
              <a:rPr lang="zh-CN" altLang="zh-CN" dirty="0" smtClean="0">
                <a:solidFill>
                  <a:srgbClr val="000000"/>
                </a:solidFill>
                <a:latin typeface="黑体" pitchFamily="49" charset="-122"/>
                <a:ea typeface="黑体" pitchFamily="49" charset="-122"/>
              </a:rPr>
              <a:t>与选取的基准特征</a:t>
            </a:r>
            <a:r>
              <a:rPr lang="zh-CN" altLang="zh-CN" dirty="0" smtClean="0">
                <a:solidFill>
                  <a:srgbClr val="005CE7">
                    <a:lumMod val="75000"/>
                  </a:srgbClr>
                </a:solidFill>
                <a:latin typeface="黑体" pitchFamily="49" charset="-122"/>
                <a:ea typeface="黑体" pitchFamily="49" charset="-122"/>
              </a:rPr>
              <a:t>相对几何位置</a:t>
            </a:r>
            <a:r>
              <a:rPr lang="zh-CN" altLang="zh-CN" dirty="0" smtClean="0">
                <a:solidFill>
                  <a:srgbClr val="000000"/>
                </a:solidFill>
                <a:latin typeface="黑体" pitchFamily="49" charset="-122"/>
                <a:ea typeface="黑体" pitchFamily="49" charset="-122"/>
              </a:rPr>
              <a:t>的过程。</a:t>
            </a:r>
            <a:endParaRPr lang="zh-CN" altLang="zh-CN" dirty="0">
              <a:solidFill>
                <a:srgbClr val="000000"/>
              </a:solidFill>
              <a:latin typeface="黑体" pitchFamily="49" charset="-122"/>
              <a:ea typeface="黑体" pitchFamily="49" charset="-122"/>
            </a:endParaRPr>
          </a:p>
        </p:txBody>
      </p:sp>
      <p:sp>
        <p:nvSpPr>
          <p:cNvPr id="10" name="矩形 9"/>
          <p:cNvSpPr/>
          <p:nvPr/>
        </p:nvSpPr>
        <p:spPr>
          <a:xfrm>
            <a:off x="467544" y="2492896"/>
            <a:ext cx="8352928" cy="923330"/>
          </a:xfrm>
          <a:prstGeom prst="rect">
            <a:avLst/>
          </a:prstGeom>
        </p:spPr>
        <p:txBody>
          <a:bodyPr wrap="square">
            <a:spAutoFit/>
          </a:bodyPr>
          <a:lstStyle/>
          <a:p>
            <a:pPr algn="just"/>
            <a:r>
              <a:rPr lang="zh-CN" altLang="zh-CN" dirty="0" smtClean="0">
                <a:solidFill>
                  <a:srgbClr val="000000"/>
                </a:solidFill>
              </a:rPr>
              <a:t>相对定位精度是评价影像相对几何定位精确程度的一个重要指标，是指在影像上量测获得的相对位置与真实相对位置的误差。评价影像的相对定位精度旨在消除一景之内短时间系统误差的影响，反映景内不同位置成像的随机误差大小。</a:t>
            </a:r>
            <a:endParaRPr lang="zh-CN" altLang="en-US" dirty="0">
              <a:solidFill>
                <a:srgbClr val="000000"/>
              </a:solidFill>
            </a:endParaRPr>
          </a:p>
        </p:txBody>
      </p:sp>
      <p:sp>
        <p:nvSpPr>
          <p:cNvPr id="11" name="矩形 10"/>
          <p:cNvSpPr/>
          <p:nvPr/>
        </p:nvSpPr>
        <p:spPr>
          <a:xfrm>
            <a:off x="460283" y="3525125"/>
            <a:ext cx="3888432" cy="1477328"/>
          </a:xfrm>
          <a:prstGeom prst="rect">
            <a:avLst/>
          </a:prstGeom>
        </p:spPr>
        <p:txBody>
          <a:bodyPr wrap="square">
            <a:spAutoFit/>
          </a:bodyPr>
          <a:lstStyle/>
          <a:p>
            <a:r>
              <a:rPr lang="en-US" altLang="zh-CN" dirty="0" smtClean="0">
                <a:solidFill>
                  <a:srgbClr val="000000"/>
                </a:solidFill>
              </a:rPr>
              <a:t>1</a:t>
            </a:r>
            <a:r>
              <a:rPr lang="zh-CN" altLang="zh-CN" dirty="0" smtClean="0">
                <a:solidFill>
                  <a:srgbClr val="000000"/>
                </a:solidFill>
              </a:rPr>
              <a:t>）待检测影像与参考数据准备；</a:t>
            </a:r>
          </a:p>
          <a:p>
            <a:r>
              <a:rPr lang="en-US" altLang="zh-CN" dirty="0" smtClean="0">
                <a:solidFill>
                  <a:srgbClr val="000000"/>
                </a:solidFill>
              </a:rPr>
              <a:t>2</a:t>
            </a:r>
            <a:r>
              <a:rPr lang="zh-CN" altLang="zh-CN" dirty="0" smtClean="0">
                <a:solidFill>
                  <a:srgbClr val="000000"/>
                </a:solidFill>
              </a:rPr>
              <a:t>）检查点自动匹配或人工选取；</a:t>
            </a:r>
          </a:p>
          <a:p>
            <a:r>
              <a:rPr lang="en-US" altLang="zh-CN" dirty="0" smtClean="0">
                <a:solidFill>
                  <a:srgbClr val="000000"/>
                </a:solidFill>
              </a:rPr>
              <a:t>3</a:t>
            </a:r>
            <a:r>
              <a:rPr lang="zh-CN" altLang="zh-CN" dirty="0" smtClean="0">
                <a:solidFill>
                  <a:srgbClr val="000000"/>
                </a:solidFill>
              </a:rPr>
              <a:t>）粗差剔除；</a:t>
            </a:r>
          </a:p>
          <a:p>
            <a:r>
              <a:rPr lang="en-US" altLang="zh-CN" dirty="0" smtClean="0">
                <a:solidFill>
                  <a:srgbClr val="000000"/>
                </a:solidFill>
              </a:rPr>
              <a:t>4</a:t>
            </a:r>
            <a:r>
              <a:rPr lang="zh-CN" altLang="zh-CN" dirty="0" smtClean="0">
                <a:solidFill>
                  <a:srgbClr val="000000"/>
                </a:solidFill>
              </a:rPr>
              <a:t>）精度统计；</a:t>
            </a:r>
          </a:p>
          <a:p>
            <a:r>
              <a:rPr lang="en-US" altLang="zh-CN" dirty="0" smtClean="0">
                <a:solidFill>
                  <a:srgbClr val="000000"/>
                </a:solidFill>
              </a:rPr>
              <a:t>5</a:t>
            </a:r>
            <a:r>
              <a:rPr lang="zh-CN" altLang="zh-CN" dirty="0" smtClean="0">
                <a:solidFill>
                  <a:srgbClr val="000000"/>
                </a:solidFill>
              </a:rPr>
              <a:t>）精度报告输出。</a:t>
            </a:r>
            <a:endParaRPr lang="zh-CN" altLang="zh-CN" dirty="0">
              <a:solidFill>
                <a:srgbClr val="000000"/>
              </a:solidFill>
            </a:endParaRPr>
          </a:p>
        </p:txBody>
      </p:sp>
      <p:graphicFrame>
        <p:nvGraphicFramePr>
          <p:cNvPr id="176130" name="Object 2"/>
          <p:cNvGraphicFramePr>
            <a:graphicFrameLocks noChangeAspect="1"/>
          </p:cNvGraphicFramePr>
          <p:nvPr>
            <p:extLst>
              <p:ext uri="{D42A27DB-BD31-4B8C-83A1-F6EECF244321}">
                <p14:modId xmlns:p14="http://schemas.microsoft.com/office/powerpoint/2010/main" val="1782802916"/>
              </p:ext>
            </p:extLst>
          </p:nvPr>
        </p:nvGraphicFramePr>
        <p:xfrm>
          <a:off x="6660232" y="3573016"/>
          <a:ext cx="523875" cy="228600"/>
        </p:xfrm>
        <a:graphic>
          <a:graphicData uri="http://schemas.openxmlformats.org/presentationml/2006/ole">
            <mc:AlternateContent xmlns:mc="http://schemas.openxmlformats.org/markup-compatibility/2006">
              <mc:Choice xmlns:v="urn:schemas-microsoft-com:vml" Requires="v">
                <p:oleObj spid="_x0000_s644274" name="Equation" r:id="rId4" imgW="520700" imgH="228600" progId="Equation.DSMT4">
                  <p:embed/>
                </p:oleObj>
              </mc:Choice>
              <mc:Fallback>
                <p:oleObj name="Equation" r:id="rId4" imgW="5207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3573016"/>
                        <a:ext cx="5238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29" name="Object 1"/>
          <p:cNvGraphicFramePr>
            <a:graphicFrameLocks noChangeAspect="1"/>
          </p:cNvGraphicFramePr>
          <p:nvPr>
            <p:extLst>
              <p:ext uri="{D42A27DB-BD31-4B8C-83A1-F6EECF244321}">
                <p14:modId xmlns:p14="http://schemas.microsoft.com/office/powerpoint/2010/main" val="1196631985"/>
              </p:ext>
            </p:extLst>
          </p:nvPr>
        </p:nvGraphicFramePr>
        <p:xfrm>
          <a:off x="6156176" y="3861048"/>
          <a:ext cx="523875" cy="238125"/>
        </p:xfrm>
        <a:graphic>
          <a:graphicData uri="http://schemas.openxmlformats.org/presentationml/2006/ole">
            <mc:AlternateContent xmlns:mc="http://schemas.openxmlformats.org/markup-compatibility/2006">
              <mc:Choice xmlns:v="urn:schemas-microsoft-com:vml" Requires="v">
                <p:oleObj spid="_x0000_s644275" name="Equation" r:id="rId6" imgW="520474" imgH="241195" progId="Equation.DSMT4">
                  <p:embed/>
                </p:oleObj>
              </mc:Choice>
              <mc:Fallback>
                <p:oleObj name="Equation" r:id="rId6" imgW="520474" imgH="241195"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176" y="3861048"/>
                        <a:ext cx="5238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1" name="Rectangle 3"/>
          <p:cNvSpPr>
            <a:spLocks noChangeArrowheads="1"/>
          </p:cNvSpPr>
          <p:nvPr/>
        </p:nvSpPr>
        <p:spPr bwMode="auto">
          <a:xfrm>
            <a:off x="3923928" y="3573016"/>
            <a:ext cx="28803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景内基准点在影像产品上的量测坐标为</a:t>
            </a:r>
            <a:endParaRPr lang="zh-CN" altLang="en-US" dirty="0" smtClean="0">
              <a:solidFill>
                <a:srgbClr val="000000"/>
              </a:solidFill>
              <a:cs typeface="宋体" pitchFamily="2" charset="-122"/>
            </a:endParaRPr>
          </a:p>
        </p:txBody>
      </p:sp>
      <p:sp>
        <p:nvSpPr>
          <p:cNvPr id="176132" name="Rectangle 4"/>
          <p:cNvSpPr>
            <a:spLocks noChangeArrowheads="1"/>
          </p:cNvSpPr>
          <p:nvPr/>
        </p:nvSpPr>
        <p:spPr bwMode="auto">
          <a:xfrm>
            <a:off x="3923928" y="3861048"/>
            <a:ext cx="2880320"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其在参考数据中的真实坐标为</a:t>
            </a:r>
            <a:endParaRPr lang="zh-CN" altLang="en-US" dirty="0" smtClean="0">
              <a:solidFill>
                <a:srgbClr val="000000"/>
              </a:solidFill>
              <a:cs typeface="宋体" pitchFamily="2"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35" name="Object 7"/>
          <p:cNvGraphicFramePr>
            <a:graphicFrameLocks noChangeAspect="1"/>
          </p:cNvGraphicFramePr>
          <p:nvPr>
            <p:extLst>
              <p:ext uri="{D42A27DB-BD31-4B8C-83A1-F6EECF244321}">
                <p14:modId xmlns:p14="http://schemas.microsoft.com/office/powerpoint/2010/main" val="2503373407"/>
              </p:ext>
            </p:extLst>
          </p:nvPr>
        </p:nvGraphicFramePr>
        <p:xfrm>
          <a:off x="7236296" y="4221088"/>
          <a:ext cx="485775" cy="228600"/>
        </p:xfrm>
        <a:graphic>
          <a:graphicData uri="http://schemas.openxmlformats.org/presentationml/2006/ole">
            <mc:AlternateContent xmlns:mc="http://schemas.openxmlformats.org/markup-compatibility/2006">
              <mc:Choice xmlns:v="urn:schemas-microsoft-com:vml" Requires="v">
                <p:oleObj spid="_x0000_s644276" name="Equation" r:id="rId8" imgW="482391" imgH="228501" progId="Equation.DSMT4">
                  <p:embed/>
                </p:oleObj>
              </mc:Choice>
              <mc:Fallback>
                <p:oleObj name="Equation" r:id="rId8" imgW="482391"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6296" y="4221088"/>
                        <a:ext cx="4857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4" name="Object 6"/>
          <p:cNvGraphicFramePr>
            <a:graphicFrameLocks noChangeAspect="1"/>
          </p:cNvGraphicFramePr>
          <p:nvPr>
            <p:extLst>
              <p:ext uri="{D42A27DB-BD31-4B8C-83A1-F6EECF244321}">
                <p14:modId xmlns:p14="http://schemas.microsoft.com/office/powerpoint/2010/main" val="1583621645"/>
              </p:ext>
            </p:extLst>
          </p:nvPr>
        </p:nvGraphicFramePr>
        <p:xfrm>
          <a:off x="7812360" y="4221088"/>
          <a:ext cx="485775" cy="238125"/>
        </p:xfrm>
        <a:graphic>
          <a:graphicData uri="http://schemas.openxmlformats.org/presentationml/2006/ole">
            <mc:AlternateContent xmlns:mc="http://schemas.openxmlformats.org/markup-compatibility/2006">
              <mc:Choice xmlns:v="urn:schemas-microsoft-com:vml" Requires="v">
                <p:oleObj spid="_x0000_s644277" name="Equation" r:id="rId10" imgW="482391" imgH="241195" progId="Equation.DSMT4">
                  <p:embed/>
                </p:oleObj>
              </mc:Choice>
              <mc:Fallback>
                <p:oleObj name="Equation" r:id="rId10" imgW="482391" imgH="241195" progId="Equation.DSMT4">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2360" y="4221088"/>
                        <a:ext cx="4857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36" name="Rectangle 8"/>
          <p:cNvSpPr>
            <a:spLocks noChangeArrowheads="1"/>
          </p:cNvSpPr>
          <p:nvPr/>
        </p:nvSpPr>
        <p:spPr bwMode="auto">
          <a:xfrm>
            <a:off x="3923928" y="4149080"/>
            <a:ext cx="3384376" cy="2880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其他</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个检查点的量测坐标和真实坐标分别为</a:t>
            </a:r>
            <a:endParaRPr lang="zh-CN" altLang="en-US" dirty="0"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0" name="Object 12"/>
          <p:cNvGraphicFramePr>
            <a:graphicFrameLocks noChangeAspect="1"/>
          </p:cNvGraphicFramePr>
          <p:nvPr>
            <p:extLst>
              <p:ext uri="{D42A27DB-BD31-4B8C-83A1-F6EECF244321}">
                <p14:modId xmlns:p14="http://schemas.microsoft.com/office/powerpoint/2010/main" val="1944839165"/>
              </p:ext>
            </p:extLst>
          </p:nvPr>
        </p:nvGraphicFramePr>
        <p:xfrm>
          <a:off x="7093793" y="4455023"/>
          <a:ext cx="609600" cy="228600"/>
        </p:xfrm>
        <a:graphic>
          <a:graphicData uri="http://schemas.openxmlformats.org/presentationml/2006/ole">
            <mc:AlternateContent xmlns:mc="http://schemas.openxmlformats.org/markup-compatibility/2006">
              <mc:Choice xmlns:v="urn:schemas-microsoft-com:vml" Requires="v">
                <p:oleObj spid="_x0000_s644278" name="Equation" r:id="rId12" imgW="609600" imgH="228600" progId="Equation.DSMT4">
                  <p:embed/>
                </p:oleObj>
              </mc:Choice>
              <mc:Fallback>
                <p:oleObj name="Equation" r:id="rId12" imgW="609600" imgH="228600" progId="Equation.DSMT4">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93793" y="4455023"/>
                        <a:ext cx="60960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39" name="Object 11"/>
          <p:cNvGraphicFramePr>
            <a:graphicFrameLocks noChangeAspect="1"/>
          </p:cNvGraphicFramePr>
          <p:nvPr>
            <p:extLst>
              <p:ext uri="{D42A27DB-BD31-4B8C-83A1-F6EECF244321}">
                <p14:modId xmlns:p14="http://schemas.microsoft.com/office/powerpoint/2010/main" val="1637090328"/>
              </p:ext>
            </p:extLst>
          </p:nvPr>
        </p:nvGraphicFramePr>
        <p:xfrm>
          <a:off x="8525504" y="4459213"/>
          <a:ext cx="609600" cy="238125"/>
        </p:xfrm>
        <a:graphic>
          <a:graphicData uri="http://schemas.openxmlformats.org/presentationml/2006/ole">
            <mc:AlternateContent xmlns:mc="http://schemas.openxmlformats.org/markup-compatibility/2006">
              <mc:Choice xmlns:v="urn:schemas-microsoft-com:vml" Requires="v">
                <p:oleObj spid="_x0000_s644279" name="Equation" r:id="rId14" imgW="609336" imgH="241195" progId="Equation.DSMT4">
                  <p:embed/>
                </p:oleObj>
              </mc:Choice>
              <mc:Fallback>
                <p:oleObj name="Equation" r:id="rId14" imgW="609336" imgH="241195" progId="Equation.DSMT4">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525504" y="4459213"/>
                        <a:ext cx="609600"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1" name="Rectangle 13"/>
          <p:cNvSpPr>
            <a:spLocks noChangeArrowheads="1"/>
          </p:cNvSpPr>
          <p:nvPr/>
        </p:nvSpPr>
        <p:spPr bwMode="auto">
          <a:xfrm>
            <a:off x="3923928" y="4437112"/>
            <a:ext cx="3384376"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分别计算</a:t>
            </a:r>
            <a:r>
              <a:rPr lang="en-US" altLang="zh-CN" sz="1200" dirty="0" smtClean="0">
                <a:solidFill>
                  <a:srgbClr val="000000"/>
                </a:solidFill>
                <a:latin typeface="Calibri" pitchFamily="34" charset="0"/>
                <a:cs typeface="Calibri" pitchFamily="34" charset="0"/>
              </a:rPr>
              <a:t>n-1</a:t>
            </a:r>
            <a:r>
              <a:rPr lang="zh-CN" altLang="en-US" sz="1200" dirty="0" smtClean="0">
                <a:solidFill>
                  <a:srgbClr val="000000"/>
                </a:solidFill>
                <a:latin typeface="Calibri" pitchFamily="34" charset="0"/>
                <a:cs typeface="Times New Roman" pitchFamily="18" charset="0"/>
              </a:rPr>
              <a:t>个点以基准点为原点的量测坐标为</a:t>
            </a:r>
            <a:endParaRPr lang="zh-CN" altLang="en-US" dirty="0" smtClean="0">
              <a:solidFill>
                <a:srgbClr val="000000"/>
              </a:solidFill>
              <a:cs typeface="宋体" pitchFamily="2" charset="-122"/>
            </a:endParaRPr>
          </a:p>
        </p:txBody>
      </p:sp>
      <p:sp>
        <p:nvSpPr>
          <p:cNvPr id="176142" name="Rectangle 14"/>
          <p:cNvSpPr>
            <a:spLocks noChangeArrowheads="1"/>
          </p:cNvSpPr>
          <p:nvPr/>
        </p:nvSpPr>
        <p:spPr bwMode="auto">
          <a:xfrm>
            <a:off x="7668344" y="4437112"/>
            <a:ext cx="108012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zh-CN" altLang="en-US" sz="1200" dirty="0" smtClean="0">
                <a:solidFill>
                  <a:srgbClr val="000000"/>
                </a:solidFill>
                <a:latin typeface="Calibri" pitchFamily="34" charset="0"/>
                <a:cs typeface="Times New Roman" pitchFamily="18" charset="0"/>
              </a:rPr>
              <a:t>和真实坐标</a:t>
            </a:r>
            <a:endParaRPr lang="zh-CN" altLang="en-US" dirty="0"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graphicFrame>
        <p:nvGraphicFramePr>
          <p:cNvPr id="176145" name="Object 17"/>
          <p:cNvGraphicFramePr>
            <a:graphicFrameLocks noChangeAspect="1"/>
          </p:cNvGraphicFramePr>
          <p:nvPr>
            <p:extLst>
              <p:ext uri="{D42A27DB-BD31-4B8C-83A1-F6EECF244321}">
                <p14:modId xmlns:p14="http://schemas.microsoft.com/office/powerpoint/2010/main" val="3053867864"/>
              </p:ext>
            </p:extLst>
          </p:nvPr>
        </p:nvGraphicFramePr>
        <p:xfrm>
          <a:off x="4355976" y="4725144"/>
          <a:ext cx="990600" cy="485775"/>
        </p:xfrm>
        <a:graphic>
          <a:graphicData uri="http://schemas.openxmlformats.org/presentationml/2006/ole">
            <mc:AlternateContent xmlns:mc="http://schemas.openxmlformats.org/markup-compatibility/2006">
              <mc:Choice xmlns:v="urn:schemas-microsoft-com:vml" Requires="v">
                <p:oleObj spid="_x0000_s644280" name="Equation" r:id="rId16" imgW="990170" imgH="482391" progId="Equation.DSMT4">
                  <p:embed/>
                </p:oleObj>
              </mc:Choice>
              <mc:Fallback>
                <p:oleObj name="Equation" r:id="rId16" imgW="990170" imgH="482391" progId="Equation.DSMT4">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35597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6144" name="Object 16"/>
          <p:cNvGraphicFramePr>
            <a:graphicFrameLocks noChangeAspect="1"/>
          </p:cNvGraphicFramePr>
          <p:nvPr>
            <p:extLst>
              <p:ext uri="{D42A27DB-BD31-4B8C-83A1-F6EECF244321}">
                <p14:modId xmlns:p14="http://schemas.microsoft.com/office/powerpoint/2010/main" val="2852311181"/>
              </p:ext>
            </p:extLst>
          </p:nvPr>
        </p:nvGraphicFramePr>
        <p:xfrm>
          <a:off x="5796136" y="4725144"/>
          <a:ext cx="990600" cy="485775"/>
        </p:xfrm>
        <a:graphic>
          <a:graphicData uri="http://schemas.openxmlformats.org/presentationml/2006/ole">
            <mc:AlternateContent xmlns:mc="http://schemas.openxmlformats.org/markup-compatibility/2006">
              <mc:Choice xmlns:v="urn:schemas-microsoft-com:vml" Requires="v">
                <p:oleObj spid="_x0000_s644281" name="Equation" r:id="rId18" imgW="990170" imgH="482391" progId="Equation.DSMT4">
                  <p:embed/>
                </p:oleObj>
              </mc:Choice>
              <mc:Fallback>
                <p:oleObj name="Equation" r:id="rId18" imgW="990170" imgH="482391" progId="Equation.DSMT4">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96136" y="4725144"/>
                        <a:ext cx="990600"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49" name="Rectangle 21"/>
          <p:cNvSpPr>
            <a:spLocks noChangeArrowheads="1"/>
          </p:cNvSpPr>
          <p:nvPr/>
        </p:nvSpPr>
        <p:spPr bwMode="auto">
          <a:xfrm>
            <a:off x="3779912" y="5373216"/>
            <a:ext cx="2520280" cy="2769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304800" fontAlgn="base">
              <a:spcBef>
                <a:spcPct val="0"/>
              </a:spcBef>
              <a:spcAft>
                <a:spcPct val="0"/>
              </a:spcAft>
            </a:pPr>
            <a:r>
              <a:rPr lang="zh-CN" altLang="en-US" sz="1200" dirty="0" smtClean="0">
                <a:solidFill>
                  <a:srgbClr val="000000"/>
                </a:solidFill>
                <a:latin typeface="Calibri" pitchFamily="34" charset="0"/>
                <a:cs typeface="Times New Roman" pitchFamily="18" charset="0"/>
              </a:rPr>
              <a:t>坐标误差计算公式为：</a:t>
            </a:r>
            <a:endParaRPr lang="zh-CN" altLang="en-US" dirty="0" smtClean="0">
              <a:solidFill>
                <a:srgbClr val="000000"/>
              </a:solidFill>
              <a:cs typeface="宋体" pitchFamily="2" charset="-122"/>
            </a:endParaRPr>
          </a:p>
        </p:txBody>
      </p:sp>
      <p:graphicFrame>
        <p:nvGraphicFramePr>
          <p:cNvPr id="176148" name="Object 20"/>
          <p:cNvGraphicFramePr>
            <a:graphicFrameLocks noChangeAspect="1"/>
          </p:cNvGraphicFramePr>
          <p:nvPr>
            <p:extLst>
              <p:ext uri="{D42A27DB-BD31-4B8C-83A1-F6EECF244321}">
                <p14:modId xmlns:p14="http://schemas.microsoft.com/office/powerpoint/2010/main" val="1610813343"/>
              </p:ext>
            </p:extLst>
          </p:nvPr>
        </p:nvGraphicFramePr>
        <p:xfrm>
          <a:off x="5796136" y="5373216"/>
          <a:ext cx="1076325" cy="504825"/>
        </p:xfrm>
        <a:graphic>
          <a:graphicData uri="http://schemas.openxmlformats.org/presentationml/2006/ole">
            <mc:AlternateContent xmlns:mc="http://schemas.openxmlformats.org/markup-compatibility/2006">
              <mc:Choice xmlns:v="urn:schemas-microsoft-com:vml" Requires="v">
                <p:oleObj spid="_x0000_s644282" name="Equation" r:id="rId20" imgW="1079500" imgH="508000" progId="Equation.DSMT4">
                  <p:embed/>
                </p:oleObj>
              </mc:Choice>
              <mc:Fallback>
                <p:oleObj name="Equation" r:id="rId20" imgW="1079500" imgH="508000" progId="Equation.DSMT4">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796136" y="5373216"/>
                        <a:ext cx="1076325"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0" name="Object 22"/>
          <p:cNvGraphicFramePr>
            <a:graphicFrameLocks noChangeAspect="1"/>
          </p:cNvGraphicFramePr>
          <p:nvPr>
            <p:extLst>
              <p:ext uri="{D42A27DB-BD31-4B8C-83A1-F6EECF244321}">
                <p14:modId xmlns:p14="http://schemas.microsoft.com/office/powerpoint/2010/main" val="1139480293"/>
              </p:ext>
            </p:extLst>
          </p:nvPr>
        </p:nvGraphicFramePr>
        <p:xfrm>
          <a:off x="4211960" y="5967561"/>
          <a:ext cx="1762125" cy="485775"/>
        </p:xfrm>
        <a:graphic>
          <a:graphicData uri="http://schemas.openxmlformats.org/presentationml/2006/ole">
            <mc:AlternateContent xmlns:mc="http://schemas.openxmlformats.org/markup-compatibility/2006">
              <mc:Choice xmlns:v="urn:schemas-microsoft-com:vml" Requires="v">
                <p:oleObj spid="_x0000_s644283" name="Equation" r:id="rId22" imgW="1765300" imgH="482600" progId="Equation.DSMT4">
                  <p:embed/>
                </p:oleObj>
              </mc:Choice>
              <mc:Fallback>
                <p:oleObj name="Equation" r:id="rId22" imgW="1765300" imgH="482600" progId="Equation.DSMT4">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211960" y="5967561"/>
                        <a:ext cx="176212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graphicFrame>
        <p:nvGraphicFramePr>
          <p:cNvPr id="176152" name="Object 24"/>
          <p:cNvGraphicFramePr>
            <a:graphicFrameLocks noChangeAspect="1"/>
          </p:cNvGraphicFramePr>
          <p:nvPr>
            <p:extLst>
              <p:ext uri="{D42A27DB-BD31-4B8C-83A1-F6EECF244321}">
                <p14:modId xmlns:p14="http://schemas.microsoft.com/office/powerpoint/2010/main" val="2751814539"/>
              </p:ext>
            </p:extLst>
          </p:nvPr>
        </p:nvGraphicFramePr>
        <p:xfrm>
          <a:off x="6156176" y="5967561"/>
          <a:ext cx="1704975" cy="485775"/>
        </p:xfrm>
        <a:graphic>
          <a:graphicData uri="http://schemas.openxmlformats.org/presentationml/2006/ole">
            <mc:AlternateContent xmlns:mc="http://schemas.openxmlformats.org/markup-compatibility/2006">
              <mc:Choice xmlns:v="urn:schemas-microsoft-com:vml" Requires="v">
                <p:oleObj spid="_x0000_s644284" name="Equation" r:id="rId24" imgW="1701800" imgH="482600" progId="Equation.DSMT4">
                  <p:embed/>
                </p:oleObj>
              </mc:Choice>
              <mc:Fallback>
                <p:oleObj name="Equation" r:id="rId24" imgW="1701800" imgH="482600" progId="Equation.DSMT4">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156176" y="5967561"/>
                        <a:ext cx="1704975"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48557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193418303"/>
      </p:ext>
    </p:extLst>
  </p:cSld>
  <p:clrMapOvr>
    <a:masterClrMapping/>
  </p:clrMapOvr>
  <p:transition advTm="4321"/>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波段配准精度评价方法</a:t>
            </a:r>
            <a:endParaRPr lang="en-US" altLang="zh-CN" sz="3600" b="1" dirty="0" smtClean="0">
              <a:solidFill>
                <a:srgbClr val="FFFFFF"/>
              </a:solidFill>
              <a:ea typeface="微软雅黑" pitchFamily="34" charset="-122"/>
            </a:endParaRPr>
          </a:p>
        </p:txBody>
      </p:sp>
      <p:sp>
        <p:nvSpPr>
          <p:cNvPr id="8" name="圆角矩形 4"/>
          <p:cNvSpPr/>
          <p:nvPr/>
        </p:nvSpPr>
        <p:spPr>
          <a:xfrm>
            <a:off x="62867" y="1015880"/>
            <a:ext cx="3617665" cy="64977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0970" tIns="140970" rIns="140970" bIns="140970" numCol="1" spcCol="1270" anchor="ctr" anchorCtr="0">
            <a:noAutofit/>
          </a:bodyPr>
          <a:lstStyle/>
          <a:p>
            <a:pPr algn="ctr" defTabSz="1644650">
              <a:lnSpc>
                <a:spcPct val="90000"/>
              </a:lnSpc>
              <a:spcBef>
                <a:spcPct val="0"/>
              </a:spcBef>
              <a:spcAft>
                <a:spcPct val="35000"/>
              </a:spcAft>
            </a:pPr>
            <a:endParaRPr lang="zh-CN" altLang="zh-CN" sz="3700" b="1" dirty="0" smtClean="0" bmk="_Toc329080242">
              <a:solidFill>
                <a:srgbClr val="FFFFCA">
                  <a:lumMod val="90000"/>
                </a:srgbClr>
              </a:solidFill>
              <a:latin typeface="黑体" pitchFamily="49" charset="-122"/>
              <a:ea typeface="黑体" pitchFamily="49" charset="-122"/>
              <a:cs typeface="Times New Roman" pitchFamily="18" charset="0"/>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1030146"/>
            <a:ext cx="7848872" cy="727571"/>
          </a:xfrm>
          <a:prstGeom prst="rect">
            <a:avLst/>
          </a:prstGeom>
        </p:spPr>
        <p:txBody>
          <a:bodyPr wrap="square">
            <a:spAutoFit/>
          </a:bodyPr>
          <a:lstStyle/>
          <a:p>
            <a:pPr lvl="2" algn="just" latinLnBrk="1">
              <a:lnSpc>
                <a:spcPct val="172000"/>
              </a:lnSpc>
              <a:spcBef>
                <a:spcPts val="1300"/>
              </a:spcBef>
              <a:spcAft>
                <a:spcPts val="1300"/>
              </a:spcAft>
            </a:pPr>
            <a:r>
              <a:rPr lang="zh-CN" altLang="zh-CN" sz="2400" b="1" kern="100" dirty="0">
                <a:latin typeface="Calibri" panose="020F0502020204030204" pitchFamily="34" charset="0"/>
                <a:ea typeface="宋体" panose="02010600030101010101" pitchFamily="2" charset="-122"/>
              </a:rPr>
              <a:t>波段配准精度程序</a:t>
            </a:r>
            <a:r>
              <a:rPr lang="en-US" altLang="zh-CN" sz="2400" b="1" kern="100" dirty="0">
                <a:latin typeface="Calibri" panose="020F0502020204030204" pitchFamily="34" charset="0"/>
              </a:rPr>
              <a:t>BandMatchCheckforCheck.exe</a:t>
            </a:r>
            <a:endParaRPr lang="zh-CN" altLang="zh-CN" sz="2400" b="1" kern="100" dirty="0">
              <a:effectLst/>
              <a:latin typeface="Calibri" panose="020F0502020204030204" pitchFamily="34" charset="0"/>
            </a:endParaRPr>
          </a:p>
        </p:txBody>
      </p:sp>
      <p:sp>
        <p:nvSpPr>
          <p:cNvPr id="3" name="矩形 2"/>
          <p:cNvSpPr/>
          <p:nvPr/>
        </p:nvSpPr>
        <p:spPr>
          <a:xfrm>
            <a:off x="107570" y="1738561"/>
            <a:ext cx="5328526" cy="369332"/>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点击</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BandMatchCheck.exe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运行程序，界面如下：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35" name="图片 34"/>
          <p:cNvPicPr/>
          <p:nvPr/>
        </p:nvPicPr>
        <p:blipFill>
          <a:blip r:embed="rId3" cstate="print"/>
          <a:srcRect/>
          <a:stretch>
            <a:fillRect/>
          </a:stretch>
        </p:blipFill>
        <p:spPr bwMode="auto">
          <a:xfrm>
            <a:off x="539552" y="2374072"/>
            <a:ext cx="3744416" cy="3906649"/>
          </a:xfrm>
          <a:prstGeom prst="rect">
            <a:avLst/>
          </a:prstGeom>
          <a:noFill/>
          <a:ln w="9525">
            <a:noFill/>
            <a:miter lim="800000"/>
            <a:headEnd/>
            <a:tailEnd/>
          </a:ln>
        </p:spPr>
      </p:pic>
      <p:sp>
        <p:nvSpPr>
          <p:cNvPr id="5" name="矩形 4"/>
          <p:cNvSpPr/>
          <p:nvPr/>
        </p:nvSpPr>
        <p:spPr>
          <a:xfrm>
            <a:off x="4290594" y="2310403"/>
            <a:ext cx="4572000" cy="3970318"/>
          </a:xfrm>
          <a:prstGeom prst="rect">
            <a:avLst/>
          </a:prstGeom>
        </p:spPr>
        <p:txBody>
          <a:bodyPr>
            <a:spAutoFit/>
          </a:bodyPr>
          <a:lstStyle/>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首先选择图像类型：</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单波段影像，则输入单波段待检测影像和单波段的参考影像；</a:t>
            </a:r>
          </a:p>
          <a:p>
            <a:pPr marL="342900" lvl="0" indent="-342900" algn="just" latinLnBrk="1">
              <a:spcAft>
                <a:spcPts val="0"/>
              </a:spcAft>
              <a:buFont typeface="Wingdings" panose="05000000000000000000" pitchFamily="2" charset="2"/>
              <a:buChar char=""/>
            </a:pPr>
            <a:r>
              <a:rPr lang="zh-CN" altLang="zh-CN" kern="100" dirty="0">
                <a:latin typeface="Calibri" panose="020F0502020204030204" pitchFamily="34" charset="0"/>
                <a:ea typeface="宋体" panose="02010600030101010101" pitchFamily="2" charset="-122"/>
                <a:cs typeface="Times New Roman" panose="02020603050405020304" pitchFamily="18" charset="0"/>
              </a:rPr>
              <a:t>多波段影像，则输入多波段影像和参考波段的波段号，一般为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2</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p>
          <a:p>
            <a:pPr marL="2667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一下参数一般不用修改，保持默认值即可：</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设置格网大小，即检查点的密度大小；相关系数，是提高检查点可靠性的参数，防止匹配错误，系数越大，匹配到的可靠性越高。</a:t>
            </a:r>
          </a:p>
          <a:p>
            <a:pPr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最后点击执行即可。如果是单波段影像即在影像目录下只输出一个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文件；如果是多波段影像，波段数为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a:t>
            </a:r>
            <a:r>
              <a:rPr lang="zh-CN" altLang="zh-CN" kern="100" dirty="0">
                <a:latin typeface="Calibri" panose="020F0502020204030204" pitchFamily="34" charset="0"/>
                <a:ea typeface="宋体" panose="02010600030101010101" pitchFamily="2" charset="-122"/>
                <a:cs typeface="Times New Roman" panose="02020603050405020304" pitchFamily="18" charset="0"/>
              </a:rPr>
              <a:t>，则在影像目录下输出</a:t>
            </a:r>
            <a:r>
              <a:rPr lang="en-US" altLang="zh-CN" kern="100" dirty="0">
                <a:latin typeface="Calibri" panose="020F0502020204030204" pitchFamily="34" charset="0"/>
                <a:ea typeface="宋体" panose="02010600030101010101" pitchFamily="2" charset="-122"/>
                <a:cs typeface="Times New Roman" panose="02020603050405020304" pitchFamily="18" charset="0"/>
              </a:rPr>
              <a:t>n-1</a:t>
            </a:r>
            <a:r>
              <a:rPr lang="zh-CN" altLang="zh-CN" kern="100" dirty="0">
                <a:latin typeface="Calibri" panose="020F0502020204030204" pitchFamily="34" charset="0"/>
                <a:ea typeface="宋体" panose="02010600030101010101" pitchFamily="2" charset="-122"/>
                <a:cs typeface="Times New Roman" panose="02020603050405020304" pitchFamily="18" charset="0"/>
              </a:rPr>
              <a:t>个</a:t>
            </a:r>
            <a:r>
              <a:rPr lang="en-US" altLang="zh-CN" kern="100" dirty="0">
                <a:latin typeface="Calibri" panose="020F0502020204030204" pitchFamily="34" charset="0"/>
                <a:ea typeface="宋体" panose="02010600030101010101" pitchFamily="2" charset="-122"/>
                <a:cs typeface="Times New Roman" panose="02020603050405020304" pitchFamily="18" charset="0"/>
              </a:rPr>
              <a: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文件。</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741707"/>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647678"/>
          </a:xfrm>
          <a:prstGeom prst="rect">
            <a:avLst/>
          </a:prstGeom>
        </p:spPr>
        <p:txBody>
          <a:bodyPr wrap="square">
            <a:spAutoFit/>
          </a:bodyPr>
          <a:lstStyle/>
          <a:p>
            <a:pPr lvl="2" algn="just" latinLnBrk="1">
              <a:lnSpc>
                <a:spcPct val="172000"/>
              </a:lnSpc>
              <a:spcBef>
                <a:spcPts val="1300"/>
              </a:spcBef>
              <a:spcAft>
                <a:spcPts val="1300"/>
              </a:spcAft>
            </a:pPr>
            <a:r>
              <a:rPr lang="en-US" altLang="zh-CN" sz="2400" dirty="0"/>
              <a:t>openRS.exe</a:t>
            </a:r>
            <a:endParaRPr lang="zh-CN" altLang="zh-CN" sz="2400" b="1" kern="100" dirty="0">
              <a:latin typeface="Calibri" panose="020F0502020204030204" pitchFamily="34" charset="0"/>
            </a:endParaRPr>
          </a:p>
        </p:txBody>
      </p:sp>
      <p:sp>
        <p:nvSpPr>
          <p:cNvPr id="3" name="矩形 2"/>
          <p:cNvSpPr/>
          <p:nvPr/>
        </p:nvSpPr>
        <p:spPr>
          <a:xfrm>
            <a:off x="-180528" y="1882236"/>
            <a:ext cx="4060920" cy="369332"/>
          </a:xfrm>
          <a:prstGeom prst="rect">
            <a:avLst/>
          </a:prstGeom>
        </p:spPr>
        <p:txBody>
          <a:bodyPr wrap="none">
            <a:spAutoFit/>
          </a:bodyPr>
          <a:lstStyle/>
          <a:p>
            <a:pPr marL="266700" indent="1270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openRS</a:t>
            </a:r>
            <a:r>
              <a:rPr lang="zh-CN" altLang="zh-CN" kern="100" dirty="0">
                <a:latin typeface="Calibri" panose="020F0502020204030204" pitchFamily="34" charset="0"/>
                <a:ea typeface="宋体" panose="02010600030101010101" pitchFamily="2" charset="-122"/>
                <a:cs typeface="Times New Roman" panose="02020603050405020304" pitchFamily="18" charset="0"/>
              </a:rPr>
              <a:t>的主界面，打开后如下：</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12" name="图片 11"/>
          <p:cNvPicPr/>
          <p:nvPr/>
        </p:nvPicPr>
        <p:blipFill>
          <a:blip r:embed="rId3"/>
          <a:stretch>
            <a:fillRect/>
          </a:stretch>
        </p:blipFill>
        <p:spPr>
          <a:xfrm>
            <a:off x="294117" y="2533628"/>
            <a:ext cx="8352928" cy="1258196"/>
          </a:xfrm>
          <a:prstGeom prst="rect">
            <a:avLst/>
          </a:prstGeom>
        </p:spPr>
      </p:pic>
      <p:sp>
        <p:nvSpPr>
          <p:cNvPr id="5" name="矩形 4"/>
          <p:cNvSpPr/>
          <p:nvPr/>
        </p:nvSpPr>
        <p:spPr>
          <a:xfrm>
            <a:off x="395536" y="4073884"/>
            <a:ext cx="8064896" cy="2031325"/>
          </a:xfrm>
          <a:prstGeom prst="rect">
            <a:avLst/>
          </a:prstGeom>
        </p:spPr>
        <p:txBody>
          <a:bodyPr wrap="square">
            <a:spAutoFit/>
          </a:bodyPr>
          <a:lstStyle/>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其中“纠正与配准”、“综合处理”两个按钮点击后将分别打开下面两个程序，即分别对应</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en-US" kern="100" dirty="0" smtClean="0">
                <a:latin typeface="黑体" panose="02010609060101010101" pitchFamily="49" charset="-122"/>
                <a:ea typeface="黑体" panose="02010609060101010101" pitchFamily="49" charset="-122"/>
                <a:cs typeface="Times New Roman" panose="02020603050405020304" pitchFamily="18" charset="0"/>
              </a:rPr>
              <a:t>纠正</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与</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配准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ImageRegister_gui.exe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是测试精度的主要程序。精度测试，导出精度报告都是依赖这个程序完成的</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a:p>
            <a:pPr indent="266700" algn="just" latinLnBrk="1">
              <a:spcAft>
                <a:spcPts val="0"/>
              </a:spcAft>
            </a:pPr>
            <a:r>
              <a:rPr lang="zh-CN" altLang="zh-CN" kern="100" dirty="0">
                <a:latin typeface="黑体" panose="02010609060101010101" pitchFamily="49" charset="-122"/>
                <a:ea typeface="黑体" panose="02010609060101010101" pitchFamily="49" charset="-122"/>
                <a:cs typeface="Times New Roman" panose="02020603050405020304" pitchFamily="18" charset="0"/>
              </a:rPr>
              <a:t>综合处理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orsVIewer.exe</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主要用来浏览图像。</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8764144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en-US" altLang="zh-CN" dirty="0" smtClean="0"/>
              <a:t>ImageRegister_gui.exe</a:t>
            </a:r>
            <a:r>
              <a:rPr lang="zh-CN" altLang="zh-CN" dirty="0"/>
              <a:t>为测精度的主要程序，打开后如下</a:t>
            </a:r>
            <a:endParaRPr lang="zh-CN" altLang="zh-CN" b="1" kern="100" dirty="0">
              <a:latin typeface="Calibri" panose="020F0502020204030204" pitchFamily="34" charset="0"/>
            </a:endParaRPr>
          </a:p>
        </p:txBody>
      </p:sp>
      <p:pic>
        <p:nvPicPr>
          <p:cNvPr id="14" name="图片 13"/>
          <p:cNvPicPr/>
          <p:nvPr/>
        </p:nvPicPr>
        <p:blipFill>
          <a:blip r:embed="rId3"/>
          <a:stretch>
            <a:fillRect/>
          </a:stretch>
        </p:blipFill>
        <p:spPr>
          <a:xfrm>
            <a:off x="539552" y="1664808"/>
            <a:ext cx="7776864" cy="4500496"/>
          </a:xfrm>
          <a:prstGeom prst="rect">
            <a:avLst/>
          </a:prstGeom>
        </p:spPr>
      </p:pic>
    </p:spTree>
    <p:extLst>
      <p:ext uri="{BB962C8B-B14F-4D97-AF65-F5344CB8AC3E}">
        <p14:creationId xmlns:p14="http://schemas.microsoft.com/office/powerpoint/2010/main" val="185201876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350033" y="1233379"/>
            <a:ext cx="4572000" cy="923330"/>
          </a:xfrm>
          <a:prstGeom prst="rect">
            <a:avLst/>
          </a:prstGeom>
        </p:spPr>
        <p:txBody>
          <a:bodyPr>
            <a:spAutoFit/>
          </a:bodyPr>
          <a:lstStyle/>
          <a:p>
            <a:pPr marL="266700" indent="1270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精度</a:t>
            </a:r>
            <a:r>
              <a:rPr lang="zh-CN" altLang="en-US" kern="100" dirty="0" smtClean="0">
                <a:latin typeface="Calibri" panose="020F0502020204030204" pitchFamily="34" charset="0"/>
                <a:ea typeface="宋体" panose="02010600030101010101" pitchFamily="2" charset="-122"/>
                <a:cs typeface="Times New Roman" panose="02020603050405020304" pitchFamily="18" charset="0"/>
              </a:rPr>
              <a:t>测试</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流程</a:t>
            </a:r>
            <a:r>
              <a:rPr lang="zh-CN" altLang="zh-CN" kern="100" dirty="0">
                <a:latin typeface="Calibri" panose="020F0502020204030204" pitchFamily="34" charset="0"/>
                <a:ea typeface="宋体" panose="02010600030101010101" pitchFamily="2" charset="-122"/>
                <a:cs typeface="Times New Roman" panose="02020603050405020304" pitchFamily="18" charset="0"/>
              </a:rPr>
              <a:t>如下：</a:t>
            </a:r>
          </a:p>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1.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首先</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，加载原始</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影像。</a:t>
            </a:r>
            <a:endParaRPr lang="en-US" altLang="zh-CN" kern="100" dirty="0" smtClean="0">
              <a:latin typeface="黑体" panose="02010609060101010101" pitchFamily="49" charset="-122"/>
              <a:ea typeface="黑体" panose="02010609060101010101" pitchFamily="49" charset="-122"/>
              <a:cs typeface="Times New Roman" panose="02020603050405020304" pitchFamily="18" charset="0"/>
            </a:endParaRPr>
          </a:p>
          <a:p>
            <a:pPr marL="342900" lvl="0" indent="-342900" algn="just" latinLnBrk="1">
              <a:spcAft>
                <a:spcPts val="0"/>
              </a:spcAft>
              <a:buFont typeface="+mj-lt"/>
              <a:buAutoNum type="romanLcPeriod"/>
            </a:pP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360040" y="2156709"/>
            <a:ext cx="8460432" cy="1477328"/>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2.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然后加载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参考影像</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dom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方法是点击左上角“文件〉添加参考影像”，在弹出的对话框中选择需要加载的参考影像；</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方法是点击左上角“文件〉自动加载参考影像”，此方法前提是已经配置好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indexedDOMs.txt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350032" y="3861048"/>
            <a:ext cx="8326423" cy="1754326"/>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3.     </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加载</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，同上也有两种方法，</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第一种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是点击左上角“文件〉添加参考</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”，在弹出的对话框中选择需要加载的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zh-CN" altLang="zh-CN" b="1" kern="100" dirty="0">
                <a:latin typeface="黑体" panose="02010609060101010101" pitchFamily="49" charset="-122"/>
                <a:ea typeface="黑体" panose="02010609060101010101" pitchFamily="49" charset="-122"/>
                <a:cs typeface="Times New Roman" panose="02020603050405020304" pitchFamily="18" charset="0"/>
              </a:rPr>
              <a:t>第二种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方法是点击左上角“文件〉自动加载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dem</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”，此方法前提是已经配置好</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openRS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目录下</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etc\geoData</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a:t>
            </a:r>
          </a:p>
          <a:p>
            <a:pPr marL="533400"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indexedDEMs.txt</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中的内容如下：</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805945004"/>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2" name="矩形 1"/>
          <p:cNvSpPr/>
          <p:nvPr/>
        </p:nvSpPr>
        <p:spPr>
          <a:xfrm>
            <a:off x="-612576" y="942975"/>
            <a:ext cx="7488832" cy="568745"/>
          </a:xfrm>
          <a:prstGeom prst="rect">
            <a:avLst/>
          </a:prstGeom>
        </p:spPr>
        <p:txBody>
          <a:bodyPr wrap="square">
            <a:spAutoFit/>
          </a:bodyPr>
          <a:lstStyle/>
          <a:p>
            <a:pPr lvl="2" algn="just" latinLnBrk="1">
              <a:lnSpc>
                <a:spcPct val="172000"/>
              </a:lnSpc>
              <a:spcBef>
                <a:spcPts val="1300"/>
              </a:spcBef>
              <a:spcAft>
                <a:spcPts val="1300"/>
              </a:spcAft>
            </a:pPr>
            <a:r>
              <a:rPr lang="zh-CN" altLang="en-US" dirty="0" smtClean="0">
                <a:latin typeface="黑体" panose="02010609060101010101" pitchFamily="49" charset="-122"/>
                <a:ea typeface="黑体" panose="02010609060101010101" pitchFamily="49" charset="-122"/>
              </a:rPr>
              <a:t>加载完后如图</a:t>
            </a:r>
            <a:r>
              <a:rPr lang="zh-CN" altLang="en-US" dirty="0" smtClean="0"/>
              <a:t>：</a:t>
            </a:r>
            <a:endParaRPr lang="zh-CN" altLang="zh-CN" b="1" kern="100" dirty="0">
              <a:latin typeface="Calibri" panose="020F0502020204030204" pitchFamily="34" charset="0"/>
            </a:endParaRPr>
          </a:p>
        </p:txBody>
      </p:sp>
      <p:pic>
        <p:nvPicPr>
          <p:cNvPr id="12" name="图片 11"/>
          <p:cNvPicPr/>
          <p:nvPr/>
        </p:nvPicPr>
        <p:blipFill>
          <a:blip r:embed="rId3"/>
          <a:stretch>
            <a:fillRect/>
          </a:stretch>
        </p:blipFill>
        <p:spPr>
          <a:xfrm>
            <a:off x="494684" y="1670895"/>
            <a:ext cx="7965747" cy="4206377"/>
          </a:xfrm>
          <a:prstGeom prst="rect">
            <a:avLst/>
          </a:prstGeom>
        </p:spPr>
      </p:pic>
    </p:spTree>
    <p:extLst>
      <p:ext uri="{BB962C8B-B14F-4D97-AF65-F5344CB8AC3E}">
        <p14:creationId xmlns:p14="http://schemas.microsoft.com/office/powerpoint/2010/main" val="3373019173"/>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26382834"/>
      </p:ext>
    </p:extLst>
  </p:cSld>
  <p:clrMapOvr>
    <a:masterClrMapping/>
  </p:clrMapOvr>
  <p:transition advTm="4321"/>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3" name="矩形 2"/>
          <p:cNvSpPr/>
          <p:nvPr/>
        </p:nvSpPr>
        <p:spPr>
          <a:xfrm>
            <a:off x="741276" y="1340768"/>
            <a:ext cx="1569660" cy="369332"/>
          </a:xfrm>
          <a:prstGeom prst="rect">
            <a:avLst/>
          </a:prstGeom>
        </p:spPr>
        <p:txBody>
          <a:bodyPr wrap="none">
            <a:spAutoFit/>
          </a:bodyPr>
          <a:lstStyle/>
          <a:p>
            <a:pPr lvl="0" algn="just" latinLnBrk="1">
              <a:spcAft>
                <a:spcPts val="0"/>
              </a:spcAft>
            </a:pPr>
            <a:r>
              <a:rPr lang="en-US" altLang="zh-CN" kern="100" dirty="0" smtClean="0">
                <a:latin typeface="黑体" panose="02010609060101010101" pitchFamily="49" charset="-122"/>
                <a:ea typeface="黑体" panose="02010609060101010101" pitchFamily="49" charset="-122"/>
                <a:cs typeface="Times New Roman" panose="02020603050405020304" pitchFamily="18" charset="0"/>
              </a:rPr>
              <a:t>4.</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匹配</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控制点</a:t>
            </a:r>
            <a:endParaRPr lang="zh-CN" altLang="zh-CN" kern="100" dirty="0">
              <a:effectLst/>
              <a:latin typeface="黑体" panose="02010609060101010101" pitchFamily="49" charset="-122"/>
              <a:ea typeface="黑体" panose="02010609060101010101" pitchFamily="49" charset="-122"/>
              <a:cs typeface="Times New Roman" panose="02020603050405020304" pitchFamily="18" charset="0"/>
            </a:endParaRPr>
          </a:p>
        </p:txBody>
      </p:sp>
      <p:pic>
        <p:nvPicPr>
          <p:cNvPr id="14" name="图片 13"/>
          <p:cNvPicPr/>
          <p:nvPr/>
        </p:nvPicPr>
        <p:blipFill>
          <a:blip r:embed="rId3"/>
          <a:stretch>
            <a:fillRect/>
          </a:stretch>
        </p:blipFill>
        <p:spPr>
          <a:xfrm>
            <a:off x="769328" y="1916832"/>
            <a:ext cx="7115040" cy="4392488"/>
          </a:xfrm>
          <a:prstGeom prst="rect">
            <a:avLst/>
          </a:prstGeom>
        </p:spPr>
      </p:pic>
    </p:spTree>
    <p:extLst>
      <p:ext uri="{BB962C8B-B14F-4D97-AF65-F5344CB8AC3E}">
        <p14:creationId xmlns:p14="http://schemas.microsoft.com/office/powerpoint/2010/main" val="388507438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6" name="矩形 5"/>
          <p:cNvSpPr/>
          <p:nvPr/>
        </p:nvSpPr>
        <p:spPr>
          <a:xfrm>
            <a:off x="323528" y="1128821"/>
            <a:ext cx="8208912" cy="3139321"/>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5.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如上图所示，右下角区域中有很多控制点信息，从左到右依次为：</a:t>
            </a: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点</a:t>
            </a:r>
            <a:r>
              <a:rPr lang="zh-CN" altLang="zh-CN" kern="100" dirty="0">
                <a:latin typeface="Calibri" panose="020F0502020204030204" pitchFamily="34" charset="0"/>
                <a:ea typeface="宋体" panose="02010600030101010101" pitchFamily="2" charset="-122"/>
                <a:cs typeface="Times New Roman" panose="02020603050405020304" pitchFamily="18" charset="0"/>
              </a:rPr>
              <a:t>号、</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（控制点大地经度）、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（控制点大地纬度）、</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gcpZ</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（控制点大地高）、</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gcpImgY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（控制点在参考影像上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orgImgY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（控制点在原始影像上</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坐标）、</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distY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方向绝对误差）、</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x</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（控制点</a:t>
            </a:r>
            <a:r>
              <a:rPr lang="en-US" altLang="zh-CN" kern="100" dirty="0">
                <a:latin typeface="Calibri" panose="020F0502020204030204" pitchFamily="34" charset="0"/>
                <a:ea typeface="宋体" panose="02010600030101010101" pitchFamily="2" charset="-122"/>
                <a:cs typeface="Times New Roman" panose="02020603050405020304" pitchFamily="18" charset="0"/>
              </a:rPr>
              <a:t>y</a:t>
            </a:r>
            <a:r>
              <a:rPr lang="zh-CN" altLang="zh-CN" kern="100" dirty="0">
                <a:latin typeface="Calibri" panose="020F0502020204030204" pitchFamily="34" charset="0"/>
                <a:ea typeface="宋体" panose="02010600030101010101" pitchFamily="2" charset="-122"/>
                <a:cs typeface="Times New Roman" panose="02020603050405020304" pitchFamily="18" charset="0"/>
              </a:rPr>
              <a:t>方向标准差即内畸变）、权重。</a:t>
            </a:r>
          </a:p>
          <a:p>
            <a:pPr marL="533400" indent="266700" algn="just" latinLnBrk="1">
              <a:spcAft>
                <a:spcPts val="0"/>
              </a:spcAft>
            </a:pPr>
            <a:endParaRPr lang="en-US" altLang="zh-CN" kern="100" dirty="0">
              <a:latin typeface="Calibri" panose="020F0502020204030204" pitchFamily="34" charset="0"/>
              <a:ea typeface="宋体" panose="02010600030101010101" pitchFamily="2" charset="-122"/>
              <a:cs typeface="Times New Roman" panose="02020603050405020304" pitchFamily="18" charset="0"/>
            </a:endParaRPr>
          </a:p>
          <a:p>
            <a:pPr marL="533400" indent="266700" algn="just" latinLnBrk="1">
              <a:spcAft>
                <a:spcPts val="0"/>
              </a:spcAft>
            </a:pP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剔除</a:t>
            </a:r>
            <a:r>
              <a:rPr lang="zh-CN" altLang="zh-CN" kern="100" dirty="0">
                <a:latin typeface="Calibri" panose="020F0502020204030204" pitchFamily="34" charset="0"/>
                <a:ea typeface="宋体" panose="02010600030101010101" pitchFamily="2" charset="-122"/>
                <a:cs typeface="Times New Roman" panose="02020603050405020304" pitchFamily="18" charset="0"/>
              </a:rPr>
              <a:t>错误匹配点主要依据的就是</a:t>
            </a:r>
            <a:r>
              <a:rPr lang="en-US" altLang="zh-CN" kern="100" dirty="0">
                <a:latin typeface="Calibri" panose="020F0502020204030204" pitchFamily="34" charset="0"/>
                <a:ea typeface="宋体" panose="02010600030101010101" pitchFamily="2" charset="-122"/>
                <a:cs typeface="Times New Roman" panose="02020603050405020304" pitchFamily="18" charset="0"/>
              </a:rPr>
              <a:t>VX</a:t>
            </a:r>
            <a:r>
              <a:rPr lang="zh-CN" altLang="zh-CN" kern="100" dirty="0">
                <a:latin typeface="Calibri" panose="020F0502020204030204" pitchFamily="34" charset="0"/>
                <a:ea typeface="宋体" panose="02010600030101010101" pitchFamily="2" charset="-122"/>
                <a:cs typeface="Times New Roman" panose="02020603050405020304" pitchFamily="18" charset="0"/>
              </a:rPr>
              <a:t>和</a:t>
            </a:r>
            <a:r>
              <a:rPr lang="en-US" altLang="zh-CN" kern="100" dirty="0">
                <a:latin typeface="Calibri" panose="020F0502020204030204" pitchFamily="34" charset="0"/>
                <a:ea typeface="宋体" panose="02010600030101010101" pitchFamily="2" charset="-122"/>
                <a:cs typeface="Times New Roman" panose="02020603050405020304" pitchFamily="18" charset="0"/>
              </a:rPr>
              <a:t>VY</a:t>
            </a:r>
            <a:r>
              <a:rPr lang="zh-CN" altLang="zh-CN" kern="100" dirty="0">
                <a:latin typeface="Calibri" panose="020F0502020204030204" pitchFamily="34" charset="0"/>
                <a:ea typeface="宋体" panose="02010600030101010101" pitchFamily="2" charset="-122"/>
                <a:cs typeface="Times New Roman" panose="02020603050405020304" pitchFamily="18" charset="0"/>
              </a:rPr>
              <a:t>较大的点有最大的可能性是误匹配，这里较大的概念是相对别的点明显较大，与整体偏差较大</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latin typeface="Calibri" panose="020F0502020204030204" pitchFamily="34" charset="0"/>
              <a:ea typeface="宋体" panose="02010600030101010101" pitchFamily="2" charset="-122"/>
              <a:cs typeface="Times New Roman" panose="02020603050405020304" pitchFamily="18" charset="0"/>
            </a:endParaRPr>
          </a:p>
        </p:txBody>
      </p:sp>
      <p:sp>
        <p:nvSpPr>
          <p:cNvPr id="7" name="矩形 6"/>
          <p:cNvSpPr/>
          <p:nvPr/>
        </p:nvSpPr>
        <p:spPr>
          <a:xfrm>
            <a:off x="325800" y="4653136"/>
            <a:ext cx="7920880" cy="923330"/>
          </a:xfrm>
          <a:prstGeom prst="rect">
            <a:avLst/>
          </a:prstGeom>
        </p:spPr>
        <p:txBody>
          <a:bodyPr wrap="square">
            <a:spAutoFit/>
          </a:bodyPr>
          <a:lstStyle/>
          <a:p>
            <a:pPr lvl="0" algn="just" latinLnBrk="1">
              <a:spcAft>
                <a:spcPts val="0"/>
              </a:spcAft>
            </a:pPr>
            <a:r>
              <a:rPr lang="en-US" altLang="zh-CN" kern="100" dirty="0" smtClean="0">
                <a:latin typeface="Calibri" panose="020F0502020204030204" pitchFamily="34" charset="0"/>
                <a:ea typeface="宋体" panose="02010600030101010101" pitchFamily="2" charset="-122"/>
                <a:cs typeface="Times New Roman" panose="02020603050405020304" pitchFamily="18" charset="0"/>
              </a:rPr>
              <a:t>6.   </a:t>
            </a:r>
            <a:r>
              <a:rPr lang="zh-CN" altLang="zh-CN" kern="100" dirty="0" smtClean="0">
                <a:latin typeface="Calibri" panose="020F0502020204030204" pitchFamily="34" charset="0"/>
                <a:ea typeface="宋体" panose="02010600030101010101" pitchFamily="2" charset="-122"/>
                <a:cs typeface="Times New Roman" panose="02020603050405020304" pitchFamily="18" charset="0"/>
              </a:rPr>
              <a:t>导出</a:t>
            </a:r>
            <a:r>
              <a:rPr lang="zh-CN" altLang="zh-CN" kern="100" dirty="0">
                <a:latin typeface="Calibri" panose="020F0502020204030204" pitchFamily="34" charset="0"/>
                <a:ea typeface="宋体" panose="02010600030101010101" pitchFamily="2" charset="-122"/>
                <a:cs typeface="Times New Roman" panose="02020603050405020304" pitchFamily="18" charset="0"/>
              </a:rPr>
              <a:t>精度报告</a:t>
            </a:r>
          </a:p>
          <a:p>
            <a:pPr marL="533400" indent="266700" algn="just" latinLnBrk="1">
              <a:spcAft>
                <a:spcPts val="0"/>
              </a:spcAft>
            </a:pPr>
            <a:r>
              <a:rPr lang="zh-CN" altLang="zh-CN" kern="100" dirty="0">
                <a:latin typeface="Calibri" panose="020F0502020204030204" pitchFamily="34" charset="0"/>
                <a:ea typeface="宋体" panose="02010600030101010101" pitchFamily="2" charset="-122"/>
                <a:cs typeface="Times New Roman" panose="02020603050405020304" pitchFamily="18" charset="0"/>
              </a:rPr>
              <a:t>点击“文件〉导出精度报告”，在弹出的对话框中选择需要保存的文件夹并输入保存的文件名，保存精度报告，导出的报告名为</a:t>
            </a:r>
            <a:r>
              <a:rPr lang="en-US" altLang="zh-CN" kern="100" dirty="0">
                <a:latin typeface="Calibri" panose="020F0502020204030204" pitchFamily="34" charset="0"/>
                <a:ea typeface="宋体" panose="02010600030101010101" pitchFamily="2" charset="-122"/>
                <a:cs typeface="Times New Roman" panose="02020603050405020304" pitchFamily="18" charset="0"/>
              </a:rPr>
              <a:t>*.report.txt</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18484539"/>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187624" y="0"/>
            <a:ext cx="7488832" cy="757130"/>
          </a:xfrm>
          <a:prstGeom prst="rect">
            <a:avLst/>
          </a:prstGeom>
        </p:spPr>
        <p:txBody>
          <a:bodyPr wrap="square">
            <a:spAutoFit/>
          </a:bodyPr>
          <a:lstStyle/>
          <a:p>
            <a:pPr marL="885825" indent="-885825" algn="ctr" defTabSz="1131888">
              <a:lnSpc>
                <a:spcPct val="120000"/>
              </a:lnSpc>
              <a:spcBef>
                <a:spcPct val="25000"/>
              </a:spcBef>
              <a:buClr>
                <a:srgbClr val="FF9900"/>
              </a:buClr>
            </a:pPr>
            <a:r>
              <a:rPr lang="zh-CN" altLang="en-US" sz="3600" b="1" dirty="0" smtClean="0">
                <a:solidFill>
                  <a:srgbClr val="FFFFFF"/>
                </a:solidFill>
                <a:ea typeface="微软雅黑" pitchFamily="34" charset="-122"/>
              </a:rPr>
              <a:t>绝对与相对定位精度评价方法</a:t>
            </a:r>
            <a:endParaRPr lang="en-US" altLang="zh-CN" sz="3600" b="1" dirty="0" smtClean="0">
              <a:solidFill>
                <a:srgbClr val="FFFFFF"/>
              </a:solidFill>
              <a:ea typeface="微软雅黑" pitchFamily="34" charset="-122"/>
            </a:endParaRPr>
          </a:p>
        </p:txBody>
      </p:sp>
      <p:sp>
        <p:nvSpPr>
          <p:cNvPr id="176133" name="Rectangle 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38" name="Rectangle 10"/>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3" name="Rectangle 15"/>
          <p:cNvSpPr>
            <a:spLocks noChangeArrowheads="1"/>
          </p:cNvSpPr>
          <p:nvPr/>
        </p:nvSpPr>
        <p:spPr bwMode="auto">
          <a:xfrm>
            <a:off x="0" y="466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fontAlgn="base">
              <a:spcBef>
                <a:spcPct val="0"/>
              </a:spcBef>
              <a:spcAft>
                <a:spcPct val="0"/>
              </a:spcAft>
            </a:pPr>
            <a:r>
              <a:rPr lang="zh-CN" altLang="zh-CN" sz="900" smtClean="0">
                <a:solidFill>
                  <a:srgbClr val="000000"/>
                </a:solidFill>
                <a:cs typeface="宋体" pitchFamily="2" charset="-122"/>
              </a:rPr>
              <a:t> </a:t>
            </a:r>
            <a:endParaRPr lang="zh-CN" altLang="zh-CN" smtClean="0">
              <a:solidFill>
                <a:srgbClr val="000000"/>
              </a:solidFill>
              <a:cs typeface="宋体" pitchFamily="2" charset="-122"/>
            </a:endParaRPr>
          </a:p>
        </p:txBody>
      </p:sp>
      <p:sp>
        <p:nvSpPr>
          <p:cNvPr id="176146" name="Rectangle 18"/>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47" name="Rectangle 19"/>
          <p:cNvSpPr>
            <a:spLocks noChangeArrowheads="1"/>
          </p:cNvSpPr>
          <p:nvPr/>
        </p:nvSpPr>
        <p:spPr bwMode="auto">
          <a:xfrm>
            <a:off x="0" y="9429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indent="304800" algn="ctr" fontAlgn="base">
              <a:spcBef>
                <a:spcPct val="0"/>
              </a:spcBef>
              <a:spcAft>
                <a:spcPct val="0"/>
              </a:spcAft>
            </a:pPr>
            <a:r>
              <a:rPr lang="en-US" altLang="zh-CN" sz="1200" dirty="0" smtClean="0">
                <a:solidFill>
                  <a:srgbClr val="000000"/>
                </a:solidFill>
                <a:latin typeface="Calibri" pitchFamily="34" charset="0"/>
                <a:cs typeface="Times New Roman" pitchFamily="18" charset="0"/>
              </a:rPr>
              <a:t>     </a:t>
            </a:r>
            <a:endParaRPr lang="en-US" altLang="zh-CN" dirty="0" smtClean="0">
              <a:solidFill>
                <a:srgbClr val="000000"/>
              </a:solidFill>
              <a:cs typeface="宋体" pitchFamily="2" charset="-122"/>
            </a:endParaRPr>
          </a:p>
        </p:txBody>
      </p:sp>
      <p:sp>
        <p:nvSpPr>
          <p:cNvPr id="176151"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sp>
        <p:nvSpPr>
          <p:cNvPr id="176153"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solidFill>
                <a:srgbClr val="000000"/>
              </a:solidFill>
            </a:endParaRPr>
          </a:p>
        </p:txBody>
      </p:sp>
      <p:pic>
        <p:nvPicPr>
          <p:cNvPr id="2" name="图片 1"/>
          <p:cNvPicPr>
            <a:picLocks noChangeAspect="1"/>
          </p:cNvPicPr>
          <p:nvPr/>
        </p:nvPicPr>
        <p:blipFill>
          <a:blip r:embed="rId3"/>
          <a:stretch>
            <a:fillRect/>
          </a:stretch>
        </p:blipFill>
        <p:spPr>
          <a:xfrm>
            <a:off x="388590" y="1713462"/>
            <a:ext cx="7879668" cy="4847061"/>
          </a:xfrm>
          <a:prstGeom prst="rect">
            <a:avLst/>
          </a:prstGeom>
        </p:spPr>
      </p:pic>
      <p:sp>
        <p:nvSpPr>
          <p:cNvPr id="3" name="矩形 2"/>
          <p:cNvSpPr/>
          <p:nvPr/>
        </p:nvSpPr>
        <p:spPr>
          <a:xfrm>
            <a:off x="360040" y="1306008"/>
            <a:ext cx="4572000" cy="369332"/>
          </a:xfrm>
          <a:prstGeom prst="rect">
            <a:avLst/>
          </a:prstGeom>
        </p:spPr>
        <p:txBody>
          <a:bodyPr>
            <a:spAutoFit/>
          </a:bodyPr>
          <a:lstStyle/>
          <a:p>
            <a:r>
              <a:rPr lang="zh-CN" altLang="en-US" dirty="0" smtClean="0">
                <a:latin typeface="黑体" panose="02010609060101010101" pitchFamily="49" charset="-122"/>
                <a:ea typeface="黑体" panose="02010609060101010101" pitchFamily="49" charset="-122"/>
              </a:rPr>
              <a:t>精度报告如下：</a:t>
            </a:r>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77232724"/>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539552" y="1630541"/>
            <a:ext cx="8271059" cy="646331"/>
          </a:xfrm>
          <a:prstGeom prst="rect">
            <a:avLst/>
          </a:prstGeom>
        </p:spPr>
        <p:txBody>
          <a:bodyPr wrap="square">
            <a:spAutoFit/>
          </a:bodyPr>
          <a:lstStyle/>
          <a:p>
            <a:r>
              <a:rPr lang="zh-CN" altLang="zh-CN" dirty="0" smtClean="0"/>
              <a:t>由于</a:t>
            </a:r>
            <a:r>
              <a:rPr lang="en-US" altLang="zh-CN" dirty="0"/>
              <a:t>linux</a:t>
            </a:r>
            <a:r>
              <a:rPr lang="zh-CN" altLang="zh-CN" dirty="0"/>
              <a:t>的诸多优势，不同于</a:t>
            </a:r>
            <a:r>
              <a:rPr lang="en-US" altLang="zh-CN" dirty="0"/>
              <a:t>pc</a:t>
            </a:r>
            <a:r>
              <a:rPr lang="zh-CN" altLang="zh-CN" dirty="0"/>
              <a:t>上的</a:t>
            </a:r>
            <a:r>
              <a:rPr lang="en-US" altLang="zh-CN" dirty="0"/>
              <a:t>windows</a:t>
            </a:r>
            <a:r>
              <a:rPr lang="zh-CN" altLang="zh-CN" dirty="0"/>
              <a:t>系统，服务器上多使用</a:t>
            </a:r>
            <a:r>
              <a:rPr lang="en-US" altLang="zh-CN" dirty="0"/>
              <a:t>linux</a:t>
            </a:r>
            <a:r>
              <a:rPr lang="zh-CN" altLang="zh-CN" dirty="0"/>
              <a:t>操作系统，因此有必要对</a:t>
            </a:r>
            <a:r>
              <a:rPr lang="en-US" altLang="zh-CN" dirty="0"/>
              <a:t>linux</a:t>
            </a:r>
            <a:r>
              <a:rPr lang="zh-CN" altLang="zh-CN" dirty="0"/>
              <a:t>系统有个初步的</a:t>
            </a:r>
            <a:r>
              <a:rPr lang="zh-CN" altLang="zh-CN" dirty="0" smtClean="0"/>
              <a:t>认识</a:t>
            </a:r>
            <a:r>
              <a:rPr lang="zh-CN" altLang="en-US" dirty="0" smtClean="0"/>
              <a:t>。</a:t>
            </a:r>
            <a:endParaRPr lang="zh-CN" altLang="en-US" dirty="0">
              <a:solidFill>
                <a:schemeClr val="accent6"/>
              </a:solidFill>
              <a:latin typeface="+mn-ea"/>
            </a:endParaRPr>
          </a:p>
        </p:txBody>
      </p:sp>
      <p:sp>
        <p:nvSpPr>
          <p:cNvPr id="15" name="矩形 14"/>
          <p:cNvSpPr/>
          <p:nvPr/>
        </p:nvSpPr>
        <p:spPr>
          <a:xfrm>
            <a:off x="539552" y="2361956"/>
            <a:ext cx="8271059" cy="984885"/>
          </a:xfrm>
          <a:prstGeom prst="rect">
            <a:avLst/>
          </a:prstGeom>
        </p:spPr>
        <p:txBody>
          <a:bodyPr wrap="square">
            <a:spAutoFit/>
          </a:bodyPr>
          <a:lstStyle/>
          <a:p>
            <a:r>
              <a:rPr lang="zh-CN" altLang="zh-CN" dirty="0" smtClean="0"/>
              <a:t>我们</a:t>
            </a:r>
            <a:r>
              <a:rPr lang="zh-CN" altLang="zh-CN" dirty="0"/>
              <a:t>熟悉的</a:t>
            </a:r>
            <a:r>
              <a:rPr lang="en-US" altLang="zh-CN" dirty="0"/>
              <a:t>Windows</a:t>
            </a:r>
            <a:r>
              <a:rPr lang="zh-CN" altLang="zh-CN" dirty="0"/>
              <a:t>文件系统为多根系统，即有多个根目录，比如</a:t>
            </a:r>
            <a:r>
              <a:rPr lang="en-US" altLang="zh-CN" dirty="0"/>
              <a:t>C</a:t>
            </a:r>
            <a:r>
              <a:rPr lang="zh-CN" altLang="zh-CN" dirty="0"/>
              <a:t>、</a:t>
            </a:r>
            <a:r>
              <a:rPr lang="en-US" altLang="zh-CN" dirty="0"/>
              <a:t>D</a:t>
            </a:r>
            <a:r>
              <a:rPr lang="zh-CN" altLang="zh-CN" dirty="0"/>
              <a:t>、</a:t>
            </a:r>
            <a:r>
              <a:rPr lang="en-US" altLang="zh-CN" dirty="0"/>
              <a:t>E</a:t>
            </a:r>
            <a:r>
              <a:rPr lang="zh-CN" altLang="zh-CN" dirty="0"/>
              <a:t>盘，每个根目录下有很多子目录，子目录下又有很多。。。，如下图所示：</a:t>
            </a:r>
          </a:p>
          <a:p>
            <a:endParaRPr lang="zh-CN" altLang="en-US" sz="2000" b="1" dirty="0">
              <a:solidFill>
                <a:schemeClr val="accent6"/>
              </a:solidFill>
            </a:endParaRPr>
          </a:p>
        </p:txBody>
      </p:sp>
      <p:pic>
        <p:nvPicPr>
          <p:cNvPr id="22" name="图片 21"/>
          <p:cNvPicPr/>
          <p:nvPr/>
        </p:nvPicPr>
        <p:blipFill>
          <a:blip r:embed="rId3"/>
          <a:stretch>
            <a:fillRect/>
          </a:stretch>
        </p:blipFill>
        <p:spPr>
          <a:xfrm>
            <a:off x="640097" y="3431925"/>
            <a:ext cx="4032448" cy="2026375"/>
          </a:xfrm>
          <a:prstGeom prst="rect">
            <a:avLst/>
          </a:prstGeom>
        </p:spPr>
      </p:pic>
      <p:sp>
        <p:nvSpPr>
          <p:cNvPr id="3" name="矩形 2"/>
          <p:cNvSpPr/>
          <p:nvPr/>
        </p:nvSpPr>
        <p:spPr>
          <a:xfrm>
            <a:off x="4788024" y="3706448"/>
            <a:ext cx="3198176" cy="646331"/>
          </a:xfrm>
          <a:prstGeom prst="rect">
            <a:avLst/>
          </a:prstGeom>
        </p:spPr>
        <p:txBody>
          <a:bodyPr wrap="square">
            <a:spAutoFit/>
          </a:bodyPr>
          <a:lstStyle/>
          <a:p>
            <a:pPr latinLnBrk="1"/>
            <a:r>
              <a:rPr lang="zh-CN" altLang="zh-CN" dirty="0"/>
              <a:t>故</a:t>
            </a:r>
            <a:r>
              <a:rPr lang="en-US" altLang="zh-CN" dirty="0"/>
              <a:t>windows</a:t>
            </a:r>
            <a:r>
              <a:rPr lang="zh-CN" altLang="zh-CN" dirty="0"/>
              <a:t>中文件夹的路径形式如下</a:t>
            </a:r>
            <a:r>
              <a:rPr lang="zh-CN" altLang="zh-CN" dirty="0" smtClean="0"/>
              <a:t>：</a:t>
            </a:r>
            <a:endParaRPr lang="zh-CN" altLang="zh-CN" dirty="0"/>
          </a:p>
        </p:txBody>
      </p:sp>
      <p:sp>
        <p:nvSpPr>
          <p:cNvPr id="4" name="矩形 3"/>
          <p:cNvSpPr/>
          <p:nvPr/>
        </p:nvSpPr>
        <p:spPr>
          <a:xfrm>
            <a:off x="4665078" y="4445112"/>
            <a:ext cx="4173120" cy="646331"/>
          </a:xfrm>
          <a:prstGeom prst="rect">
            <a:avLst/>
          </a:prstGeom>
        </p:spPr>
        <p:txBody>
          <a:bodyPr wrap="square">
            <a:spAutoFit/>
          </a:bodyPr>
          <a:lstStyle/>
          <a:p>
            <a:pPr latinLnBrk="1"/>
            <a:r>
              <a:rPr lang="en-US" altLang="zh-CN" dirty="0">
                <a:solidFill>
                  <a:schemeClr val="accent2">
                    <a:lumMod val="40000"/>
                    <a:lumOff val="60000"/>
                  </a:schemeClr>
                </a:solidFill>
              </a:rPr>
              <a:t>D:\</a:t>
            </a:r>
            <a:r>
              <a:rPr lang="en-US" altLang="zh-CN" dirty="0" smtClean="0">
                <a:solidFill>
                  <a:schemeClr val="accent2">
                    <a:lumMod val="40000"/>
                    <a:lumOff val="60000"/>
                  </a:schemeClr>
                </a:solidFill>
              </a:rPr>
              <a:t>calibration\data_14A-1\xx14A-1_CCD_000152358_006_005_001_L1-new</a:t>
            </a:r>
            <a:endParaRPr lang="zh-CN" altLang="zh-CN" dirty="0">
              <a:solidFill>
                <a:schemeClr val="accent2">
                  <a:lumMod val="40000"/>
                  <a:lumOff val="60000"/>
                </a:schemeClr>
              </a:solidFill>
            </a:endParaRPr>
          </a:p>
        </p:txBody>
      </p:sp>
    </p:spTree>
    <p:extLst>
      <p:ext uri="{BB962C8B-B14F-4D97-AF65-F5344CB8AC3E}">
        <p14:creationId xmlns:p14="http://schemas.microsoft.com/office/powerpoint/2010/main" val="21991507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en-US" altLang="zh-CN" sz="2400" b="1" dirty="0"/>
              <a:t>Linux</a:t>
            </a:r>
            <a:r>
              <a:rPr lang="zh-CN" altLang="zh-CN" sz="2400" b="1" dirty="0"/>
              <a:t>与</a:t>
            </a:r>
            <a:r>
              <a:rPr lang="en-US" altLang="zh-CN" sz="2400" b="1" dirty="0"/>
              <a:t>windows</a:t>
            </a:r>
            <a:endParaRPr lang="zh-CN" altLang="zh-CN" sz="2400" b="1" dirty="0"/>
          </a:p>
        </p:txBody>
      </p:sp>
      <p:sp>
        <p:nvSpPr>
          <p:cNvPr id="14" name="矩形 13"/>
          <p:cNvSpPr/>
          <p:nvPr/>
        </p:nvSpPr>
        <p:spPr>
          <a:xfrm>
            <a:off x="379284" y="1630541"/>
            <a:ext cx="8513195" cy="677108"/>
          </a:xfrm>
          <a:prstGeom prst="rect">
            <a:avLst/>
          </a:prstGeom>
        </p:spPr>
        <p:txBody>
          <a:bodyPr wrap="square">
            <a:spAutoFit/>
          </a:bodyPr>
          <a:lstStyle/>
          <a:p>
            <a:pPr algn="just" latinLnBrk="1"/>
            <a:r>
              <a:rPr lang="en-US" altLang="zh-CN" sz="2000" dirty="0" smtClean="0"/>
              <a:t>    </a:t>
            </a:r>
            <a:r>
              <a:rPr lang="en-US" altLang="zh-CN" b="1"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为单根系统，即只有唯一的</a:t>
            </a:r>
            <a:r>
              <a:rPr lang="zh-CN" altLang="zh-CN" dirty="0" smtClean="0">
                <a:latin typeface="黑体" panose="02010609060101010101" pitchFamily="49" charset="-122"/>
                <a:ea typeface="黑体" panose="02010609060101010101" pitchFamily="49" charset="-122"/>
              </a:rPr>
              <a:t>一个</a:t>
            </a:r>
            <a:r>
              <a:rPr lang="zh-CN" altLang="zh-CN" dirty="0">
                <a:latin typeface="黑体" panose="02010609060101010101" pitchFamily="49" charset="-122"/>
                <a:ea typeface="黑体" panose="02010609060101010101" pitchFamily="49" charset="-122"/>
              </a:rPr>
              <a:t>根目录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，在这个根目录下有很多子目录，子目录下又有很多。。。，如下图所示：</a:t>
            </a:r>
          </a:p>
        </p:txBody>
      </p:sp>
      <p:pic>
        <p:nvPicPr>
          <p:cNvPr id="8" name="图片 7"/>
          <p:cNvPicPr/>
          <p:nvPr/>
        </p:nvPicPr>
        <p:blipFill>
          <a:blip r:embed="rId3"/>
          <a:stretch>
            <a:fillRect/>
          </a:stretch>
        </p:blipFill>
        <p:spPr>
          <a:xfrm>
            <a:off x="379285" y="2562011"/>
            <a:ext cx="3564377" cy="3819317"/>
          </a:xfrm>
          <a:prstGeom prst="rect">
            <a:avLst/>
          </a:prstGeom>
        </p:spPr>
      </p:pic>
      <p:sp>
        <p:nvSpPr>
          <p:cNvPr id="3" name="矩形 2"/>
          <p:cNvSpPr/>
          <p:nvPr/>
        </p:nvSpPr>
        <p:spPr>
          <a:xfrm>
            <a:off x="3851920" y="2994341"/>
            <a:ext cx="6228184" cy="1477328"/>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故</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中文件夹的路径形式如下：</a:t>
            </a:r>
          </a:p>
          <a:p>
            <a:pPr latinLnBrk="1"/>
            <a:r>
              <a:rPr lang="en-US" altLang="zh-CN" dirty="0">
                <a:solidFill>
                  <a:schemeClr val="accent2">
                    <a:lumMod val="40000"/>
                    <a:lumOff val="60000"/>
                  </a:schemeClr>
                </a:solidFill>
                <a:latin typeface="黑体" panose="02010609060101010101" pitchFamily="49" charset="-122"/>
                <a:ea typeface="黑体" panose="02010609060101010101" pitchFamily="49" charset="-122"/>
              </a:rPr>
              <a:t>/</a:t>
            </a:r>
            <a:r>
              <a:rPr lang="en-US" altLang="zh-CN" dirty="0" smtClean="0">
                <a:solidFill>
                  <a:schemeClr val="accent2">
                    <a:lumMod val="40000"/>
                    <a:lumOff val="60000"/>
                  </a:schemeClr>
                </a:solidFill>
                <a:latin typeface="黑体" panose="02010609060101010101" pitchFamily="49" charset="-122"/>
                <a:ea typeface="黑体" panose="02010609060101010101" pitchFamily="49" charset="-122"/>
              </a:rPr>
              <a:t>home/raid/data/calidata/data_14A-1</a:t>
            </a:r>
          </a:p>
          <a:p>
            <a:pPr latinLnBrk="1"/>
            <a:endParaRPr lang="zh-CN" altLang="zh-CN" dirty="0">
              <a:solidFill>
                <a:schemeClr val="accent2">
                  <a:lumMod val="40000"/>
                  <a:lumOff val="60000"/>
                </a:schemeClr>
              </a:solidFill>
              <a:latin typeface="黑体" panose="02010609060101010101" pitchFamily="49" charset="-122"/>
              <a:ea typeface="黑体" panose="02010609060101010101" pitchFamily="49" charset="-122"/>
            </a:endParaRPr>
          </a:p>
          <a:p>
            <a:pPr latinLnBrk="1"/>
            <a:r>
              <a:rPr lang="zh-CN" altLang="zh-CN" b="1" dirty="0">
                <a:solidFill>
                  <a:srgbClr val="FF0000"/>
                </a:solidFill>
                <a:latin typeface="黑体" panose="02010609060101010101" pitchFamily="49" charset="-122"/>
                <a:ea typeface="黑体" panose="02010609060101010101" pitchFamily="49" charset="-122"/>
              </a:rPr>
              <a:t>注意：</a:t>
            </a:r>
            <a:r>
              <a:rPr lang="en-US" altLang="zh-CN" dirty="0">
                <a:solidFill>
                  <a:srgbClr val="FF0000"/>
                </a:solidFill>
                <a:latin typeface="黑体" panose="02010609060101010101" pitchFamily="49" charset="-122"/>
                <a:ea typeface="黑体" panose="02010609060101010101" pitchFamily="49" charset="-122"/>
              </a:rPr>
              <a:t>windows</a:t>
            </a:r>
            <a:r>
              <a:rPr lang="zh-CN" altLang="zh-CN" dirty="0">
                <a:solidFill>
                  <a:srgbClr val="FF0000"/>
                </a:solidFill>
                <a:latin typeface="黑体" panose="02010609060101010101" pitchFamily="49" charset="-122"/>
                <a:ea typeface="黑体" panose="02010609060101010101" pitchFamily="49" charset="-122"/>
              </a:rPr>
              <a:t>中路径分隔符为反斜杠</a:t>
            </a:r>
            <a:r>
              <a:rPr lang="en-US" altLang="zh-CN" dirty="0">
                <a:solidFill>
                  <a:srgbClr val="FF0000"/>
                </a:solidFill>
                <a:latin typeface="黑体" panose="02010609060101010101" pitchFamily="49" charset="-122"/>
                <a:ea typeface="黑体" panose="02010609060101010101" pitchFamily="49" charset="-122"/>
              </a:rPr>
              <a:t>\</a:t>
            </a:r>
            <a:r>
              <a:rPr lang="zh-CN" altLang="zh-CN" dirty="0" smtClean="0">
                <a:solidFill>
                  <a:srgbClr val="FF0000"/>
                </a:solidFill>
                <a:latin typeface="黑体" panose="02010609060101010101" pitchFamily="49" charset="-122"/>
                <a:ea typeface="黑体" panose="02010609060101010101" pitchFamily="49" charset="-122"/>
              </a:rPr>
              <a:t>，</a:t>
            </a:r>
            <a:endParaRPr lang="en-US" altLang="zh-CN" dirty="0" smtClean="0">
              <a:solidFill>
                <a:srgbClr val="FF0000"/>
              </a:solidFill>
              <a:latin typeface="黑体" panose="02010609060101010101" pitchFamily="49" charset="-122"/>
              <a:ea typeface="黑体" panose="02010609060101010101" pitchFamily="49" charset="-122"/>
            </a:endParaRPr>
          </a:p>
          <a:p>
            <a:pPr latinLnBrk="1"/>
            <a:r>
              <a:rPr lang="en-US" altLang="zh-CN" dirty="0">
                <a:solidFill>
                  <a:srgbClr val="FF0000"/>
                </a:solidFill>
                <a:latin typeface="黑体" panose="02010609060101010101" pitchFamily="49" charset="-122"/>
                <a:ea typeface="黑体" panose="02010609060101010101" pitchFamily="49" charset="-122"/>
              </a:rPr>
              <a:t> </a:t>
            </a:r>
            <a:r>
              <a:rPr lang="en-US" altLang="zh-CN" dirty="0" smtClean="0">
                <a:solidFill>
                  <a:srgbClr val="FF0000"/>
                </a:solidFill>
                <a:latin typeface="黑体" panose="02010609060101010101" pitchFamily="49" charset="-122"/>
                <a:ea typeface="黑体" panose="02010609060101010101" pitchFamily="49" charset="-122"/>
              </a:rPr>
              <a:t>     </a:t>
            </a:r>
            <a:r>
              <a:rPr lang="en-US" altLang="zh-CN" dirty="0" err="1" smtClean="0">
                <a:solidFill>
                  <a:srgbClr val="FF0000"/>
                </a:solidFill>
                <a:latin typeface="黑体" panose="02010609060101010101" pitchFamily="49" charset="-122"/>
                <a:ea typeface="黑体" panose="02010609060101010101" pitchFamily="49" charset="-122"/>
              </a:rPr>
              <a:t>linux</a:t>
            </a:r>
            <a:r>
              <a:rPr lang="zh-CN" altLang="zh-CN" dirty="0">
                <a:solidFill>
                  <a:srgbClr val="FF0000"/>
                </a:solidFill>
                <a:latin typeface="黑体" panose="02010609060101010101" pitchFamily="49" charset="-122"/>
                <a:ea typeface="黑体" panose="02010609060101010101" pitchFamily="49" charset="-122"/>
              </a:rPr>
              <a:t>中则为斜杠</a:t>
            </a:r>
            <a:r>
              <a:rPr lang="en-US" altLang="zh-CN" dirty="0">
                <a:solidFill>
                  <a:srgbClr val="FF0000"/>
                </a:solidFill>
                <a:latin typeface="黑体" panose="02010609060101010101" pitchFamily="49" charset="-122"/>
                <a:ea typeface="黑体" panose="02010609060101010101" pitchFamily="49" charset="-122"/>
              </a:rPr>
              <a:t>/</a:t>
            </a:r>
            <a:endParaRPr lang="zh-CN" altLang="zh-CN"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52360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461665"/>
          </a:xfrm>
          <a:prstGeom prst="rect">
            <a:avLst/>
          </a:prstGeom>
        </p:spPr>
        <p:txBody>
          <a:bodyPr wrap="square">
            <a:spAutoFit/>
          </a:bodyPr>
          <a:lstStyle/>
          <a:p>
            <a:pPr lvl="1" latinLnBrk="1"/>
            <a:r>
              <a:rPr lang="zh-CN" altLang="en-US" sz="2400" b="1" dirty="0">
                <a:latin typeface="+mj-ea"/>
                <a:ea typeface="+mj-ea"/>
              </a:rPr>
              <a:t>命令行</a:t>
            </a:r>
            <a:endParaRPr lang="zh-CN" altLang="zh-CN" sz="2400" b="1" dirty="0">
              <a:latin typeface="+mj-ea"/>
              <a:ea typeface="+mj-ea"/>
            </a:endParaRPr>
          </a:p>
        </p:txBody>
      </p:sp>
      <p:sp>
        <p:nvSpPr>
          <p:cNvPr id="3" name="矩形 2"/>
          <p:cNvSpPr/>
          <p:nvPr/>
        </p:nvSpPr>
        <p:spPr>
          <a:xfrm>
            <a:off x="323528" y="1628030"/>
            <a:ext cx="8136904" cy="369332"/>
          </a:xfrm>
          <a:prstGeom prst="rect">
            <a:avLst/>
          </a:prstGeom>
        </p:spPr>
        <p:txBody>
          <a:bodyPr wrap="square">
            <a:spAutoFit/>
          </a:bodyPr>
          <a:lstStyle/>
          <a:p>
            <a:pPr indent="266700"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Windows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系统在开始菜单左下方输入</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cmd</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回车</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可以打开命令行程序，如下所示</a:t>
            </a:r>
            <a:r>
              <a:rPr lang="zh-CN" altLang="zh-CN" kern="100" dirty="0">
                <a:latin typeface="Calibri" panose="020F0502020204030204" pitchFamily="34" charset="0"/>
                <a:ea typeface="宋体" panose="02010600030101010101" pitchFamily="2" charset="-122"/>
                <a:cs typeface="Times New Roman" panose="02020603050405020304" pitchFamily="18" charset="0"/>
              </a:rPr>
              <a:t>：</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pic>
        <p:nvPicPr>
          <p:cNvPr id="7" name="图片 6"/>
          <p:cNvPicPr/>
          <p:nvPr/>
        </p:nvPicPr>
        <p:blipFill>
          <a:blip r:embed="rId3"/>
          <a:stretch>
            <a:fillRect/>
          </a:stretch>
        </p:blipFill>
        <p:spPr>
          <a:xfrm>
            <a:off x="1259632" y="2448548"/>
            <a:ext cx="6696744" cy="3644748"/>
          </a:xfrm>
          <a:prstGeom prst="rect">
            <a:avLst/>
          </a:prstGeom>
        </p:spPr>
      </p:pic>
    </p:spTree>
    <p:extLst>
      <p:ext uri="{BB962C8B-B14F-4D97-AF65-F5344CB8AC3E}">
        <p14:creationId xmlns:p14="http://schemas.microsoft.com/office/powerpoint/2010/main" val="141719884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smtClean="0">
                <a:solidFill>
                  <a:srgbClr val="FFFFFF"/>
                </a:solidFill>
                <a:latin typeface="+mn-lt"/>
                <a:ea typeface="微软雅黑" pitchFamily="34" charset="-122"/>
              </a:rPr>
              <a:t>基础知识与概念</a:t>
            </a:r>
            <a:endParaRPr lang="zh-CN" altLang="en-US" sz="3200" b="1" dirty="0">
              <a:solidFill>
                <a:srgbClr val="FFFFFF"/>
              </a:solidFill>
              <a:latin typeface="+mn-lt"/>
              <a:ea typeface="微软雅黑" pitchFamily="34" charset="-122"/>
            </a:endParaRPr>
          </a:p>
        </p:txBody>
      </p:sp>
      <p:sp>
        <p:nvSpPr>
          <p:cNvPr id="11" name="矩形 10"/>
          <p:cNvSpPr/>
          <p:nvPr/>
        </p:nvSpPr>
        <p:spPr>
          <a:xfrm>
            <a:off x="179512" y="992178"/>
            <a:ext cx="8658686" cy="523220"/>
          </a:xfrm>
          <a:prstGeom prst="rect">
            <a:avLst/>
          </a:prstGeom>
        </p:spPr>
        <p:txBody>
          <a:bodyPr wrap="square">
            <a:spAutoFit/>
          </a:bodyPr>
          <a:lstStyle/>
          <a:p>
            <a:pPr lvl="1" latinLnBrk="1"/>
            <a:r>
              <a:rPr lang="zh-CN" altLang="en-US" sz="2800" b="1" dirty="0"/>
              <a:t>命令行</a:t>
            </a:r>
            <a:endParaRPr lang="zh-CN" altLang="zh-CN" sz="2800" b="1" dirty="0"/>
          </a:p>
        </p:txBody>
      </p:sp>
      <p:sp>
        <p:nvSpPr>
          <p:cNvPr id="14" name="矩形 13"/>
          <p:cNvSpPr/>
          <p:nvPr/>
        </p:nvSpPr>
        <p:spPr>
          <a:xfrm>
            <a:off x="611561" y="1630541"/>
            <a:ext cx="7848872" cy="923330"/>
          </a:xfrm>
          <a:prstGeom prst="rect">
            <a:avLst/>
          </a:prstGeom>
        </p:spPr>
        <p:txBody>
          <a:bodyPr wrap="square">
            <a:spAutoFit/>
          </a:bodyPr>
          <a:lstStyle/>
          <a:p>
            <a:pPr algn="just" latinLnBrk="1"/>
            <a:r>
              <a:rPr lang="en-US" altLang="zh-CN" dirty="0" smtClean="0">
                <a:latin typeface="黑体" panose="02010609060101010101" pitchFamily="49" charset="-122"/>
                <a:ea typeface="黑体" panose="02010609060101010101" pitchFamily="49" charset="-122"/>
              </a:rPr>
              <a:t>     Linux</a:t>
            </a:r>
            <a:r>
              <a:rPr lang="zh-CN" altLang="zh-CN" dirty="0">
                <a:latin typeface="黑体" panose="02010609060101010101" pitchFamily="49" charset="-122"/>
                <a:ea typeface="黑体" panose="02010609060101010101" pitchFamily="49" charset="-122"/>
              </a:rPr>
              <a:t>也有命令行程序</a:t>
            </a:r>
            <a:r>
              <a:rPr lang="en-US" altLang="zh-CN" dirty="0">
                <a:latin typeface="黑体" panose="02010609060101010101" pitchFamily="49" charset="-122"/>
                <a:ea typeface="黑体" panose="02010609060101010101" pitchFamily="49" charset="-122"/>
              </a:rPr>
              <a:t>shell</a:t>
            </a:r>
            <a:r>
              <a:rPr lang="zh-CN" altLang="zh-CN" dirty="0">
                <a:latin typeface="黑体" panose="02010609060101010101" pitchFamily="49" charset="-122"/>
                <a:ea typeface="黑体" panose="02010609060101010101" pitchFamily="49" charset="-122"/>
              </a:rPr>
              <a:t>，也有类似</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的命令，在</a:t>
            </a:r>
            <a:r>
              <a:rPr lang="en-US" altLang="zh-CN" dirty="0">
                <a:latin typeface="黑体" panose="02010609060101010101" pitchFamily="49" charset="-122"/>
                <a:ea typeface="黑体" panose="02010609060101010101" pitchFamily="49" charset="-122"/>
              </a:rPr>
              <a:t>windows</a:t>
            </a:r>
            <a:r>
              <a:rPr lang="zh-CN" altLang="zh-CN" dirty="0">
                <a:latin typeface="黑体" panose="02010609060101010101" pitchFamily="49" charset="-122"/>
                <a:ea typeface="黑体" panose="02010609060101010101" pitchFamily="49" charset="-122"/>
              </a:rPr>
              <a:t>下利用</a:t>
            </a:r>
            <a:r>
              <a:rPr lang="en-US" altLang="zh-CN" dirty="0">
                <a:latin typeface="黑体" panose="02010609060101010101" pitchFamily="49" charset="-122"/>
                <a:ea typeface="黑体" panose="02010609060101010101" pitchFamily="49" charset="-122"/>
              </a:rPr>
              <a:t>xshell</a:t>
            </a:r>
            <a:r>
              <a:rPr lang="zh-CN" altLang="zh-CN" dirty="0">
                <a:latin typeface="黑体" panose="02010609060101010101" pitchFamily="49" charset="-122"/>
                <a:ea typeface="黑体" panose="02010609060101010101" pitchFamily="49" charset="-122"/>
              </a:rPr>
              <a:t>软件可以连接到服务器使用命令行命令操作服务器上的</a:t>
            </a:r>
            <a:r>
              <a:rPr lang="en-US" altLang="zh-CN" dirty="0">
                <a:latin typeface="黑体" panose="02010609060101010101" pitchFamily="49" charset="-122"/>
                <a:ea typeface="黑体" panose="02010609060101010101" pitchFamily="49" charset="-122"/>
              </a:rPr>
              <a:t>linux</a:t>
            </a:r>
            <a:r>
              <a:rPr lang="zh-CN" altLang="zh-CN" dirty="0" smtClean="0">
                <a:latin typeface="黑体" panose="02010609060101010101" pitchFamily="49" charset="-122"/>
                <a:ea typeface="黑体" panose="02010609060101010101" pitchFamily="49" charset="-122"/>
              </a:rPr>
              <a:t>系统</a:t>
            </a:r>
            <a:r>
              <a:rPr lang="zh-CN" altLang="en-US" dirty="0" smtClean="0">
                <a:latin typeface="黑体" panose="02010609060101010101" pitchFamily="49" charset="-122"/>
                <a:ea typeface="黑体" panose="02010609060101010101" pitchFamily="49" charset="-122"/>
              </a:rPr>
              <a:t>，</a:t>
            </a:r>
            <a:r>
              <a:rPr lang="zh-CN" altLang="zh-CN" dirty="0" smtClean="0">
                <a:latin typeface="黑体" panose="02010609060101010101" pitchFamily="49" charset="-122"/>
                <a:ea typeface="黑体" panose="02010609060101010101" pitchFamily="49" charset="-122"/>
              </a:rPr>
              <a:t>下面</a:t>
            </a:r>
            <a:r>
              <a:rPr lang="zh-CN" altLang="zh-CN" dirty="0">
                <a:latin typeface="黑体" panose="02010609060101010101" pitchFamily="49" charset="-122"/>
                <a:ea typeface="黑体" panose="02010609060101010101" pitchFamily="49" charset="-122"/>
              </a:rPr>
              <a:t>列出常用的</a:t>
            </a:r>
            <a:r>
              <a:rPr lang="en-US" altLang="zh-CN" dirty="0">
                <a:latin typeface="黑体" panose="02010609060101010101" pitchFamily="49" charset="-122"/>
                <a:ea typeface="黑体" panose="02010609060101010101" pitchFamily="49" charset="-122"/>
              </a:rPr>
              <a:t>linux</a:t>
            </a:r>
            <a:r>
              <a:rPr lang="zh-CN" altLang="zh-CN" dirty="0">
                <a:latin typeface="黑体" panose="02010609060101010101" pitchFamily="49" charset="-122"/>
                <a:ea typeface="黑体" panose="02010609060101010101" pitchFamily="49" charset="-122"/>
              </a:rPr>
              <a:t>命令</a:t>
            </a:r>
            <a:r>
              <a:rPr lang="en-US" altLang="zh-CN"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1579163619"/>
              </p:ext>
            </p:extLst>
          </p:nvPr>
        </p:nvGraphicFramePr>
        <p:xfrm>
          <a:off x="719572" y="2852936"/>
          <a:ext cx="7704856" cy="3041950"/>
        </p:xfrm>
        <a:graphic>
          <a:graphicData uri="http://schemas.openxmlformats.org/drawingml/2006/table">
            <a:tbl>
              <a:tblPr firstRow="1" firstCol="1" bandRow="1"/>
              <a:tblGrid>
                <a:gridCol w="3558591"/>
                <a:gridCol w="4146265"/>
              </a:tblGrid>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转到指定路径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mv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移动文件或者文件夹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rm -rf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删除文件或者文件夹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mdir [</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新建文件夹</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ls</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ll</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列出当先目录所有文件列表</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pwd</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列出当前所在目录</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r>
                        <a:rPr lang="zh-CN" sz="1600" kern="100">
                          <a:effectLst/>
                          <a:latin typeface="Calibri" panose="020F0502020204030204" pitchFamily="34" charset="0"/>
                          <a:ea typeface="宋体" panose="02010600030101010101" pitchFamily="2" charset="-122"/>
                          <a:cs typeface="Times New Roman" panose="02020603050405020304" pitchFamily="18" charset="0"/>
                        </a:rPr>
                        <a:t>程序名</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执行程序，需先</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cd</a:t>
                      </a: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到所在路径</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export LD_LIBRARY_PATH=[</a:t>
                      </a:r>
                      <a:r>
                        <a:rPr lang="zh-CN" sz="1600" kern="100">
                          <a:effectLst/>
                          <a:latin typeface="Calibri" panose="020F0502020204030204" pitchFamily="34" charset="0"/>
                          <a:ea typeface="宋体" panose="02010600030101010101" pitchFamily="2" charset="-122"/>
                          <a:cs typeface="Times New Roman" panose="02020603050405020304" pitchFamily="18" charset="0"/>
                        </a:rPr>
                        <a:t>路径</a:t>
                      </a: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a:t>
                      </a:r>
                      <a:endParaRPr lang="zh-CN" sz="1600" kern="10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加载依赖库</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4195">
                <a:tc>
                  <a:txBody>
                    <a:bodyPr/>
                    <a:lstStyle/>
                    <a:p>
                      <a:pPr indent="127000" algn="just" latinLnBrk="1">
                        <a:spcAft>
                          <a:spcPts val="0"/>
                        </a:spcAft>
                      </a:pPr>
                      <a:r>
                        <a:rPr lang="en-US" sz="1600" kern="100" dirty="0">
                          <a:effectLst/>
                          <a:latin typeface="Calibri" panose="020F0502020204030204" pitchFamily="34" charset="0"/>
                          <a:ea typeface="宋体" panose="02010600030101010101" pitchFamily="2" charset="-122"/>
                          <a:cs typeface="Times New Roman" panose="02020603050405020304" pitchFamily="18" charset="0"/>
                        </a:rPr>
                        <a:t>df -h</a:t>
                      </a:r>
                      <a:endParaRPr lang="zh-CN" sz="160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127000" algn="just" latinLnBrk="1">
                        <a:spcAft>
                          <a:spcPts val="0"/>
                        </a:spcAft>
                      </a:pPr>
                      <a:r>
                        <a:rPr lang="zh-CN" sz="1600" kern="100" dirty="0">
                          <a:effectLst/>
                          <a:latin typeface="Calibri" panose="020F0502020204030204" pitchFamily="34" charset="0"/>
                          <a:ea typeface="宋体" panose="02010600030101010101" pitchFamily="2" charset="-122"/>
                          <a:cs typeface="Times New Roman" panose="02020603050405020304" pitchFamily="18" charset="0"/>
                        </a:rPr>
                        <a:t>列出当前磁盘使用情况</a:t>
                      </a:r>
                    </a:p>
                  </a:txBody>
                  <a:tcPr marL="65246" marR="6524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8592782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6" name="Rectangle 18"/>
          <p:cNvSpPr>
            <a:spLocks noChangeArrowheads="1"/>
          </p:cNvSpPr>
          <p:nvPr/>
        </p:nvSpPr>
        <p:spPr bwMode="auto">
          <a:xfrm>
            <a:off x="0" y="116632"/>
            <a:ext cx="9143999"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ctr"/>
            <a:r>
              <a:rPr lang="zh-CN" altLang="en-US" sz="3600" b="1" dirty="0">
                <a:solidFill>
                  <a:schemeClr val="bg1"/>
                </a:solidFill>
                <a:latin typeface="微软雅黑" pitchFamily="34" charset="-122"/>
                <a:ea typeface="微软雅黑" pitchFamily="34" charset="-122"/>
                <a:cs typeface="Arial" charset="0"/>
              </a:rPr>
              <a:t>主  要  内  容</a:t>
            </a:r>
          </a:p>
        </p:txBody>
      </p:sp>
      <p:sp>
        <p:nvSpPr>
          <p:cNvPr id="6" name="Rectangle 13"/>
          <p:cNvSpPr>
            <a:spLocks noChangeArrowheads="1"/>
          </p:cNvSpPr>
          <p:nvPr/>
        </p:nvSpPr>
        <p:spPr bwMode="auto">
          <a:xfrm>
            <a:off x="2846436" y="41927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9" name="组合 11"/>
          <p:cNvGrpSpPr>
            <a:grpSpLocks/>
          </p:cNvGrpSpPr>
          <p:nvPr/>
        </p:nvGrpSpPr>
        <p:grpSpPr bwMode="auto">
          <a:xfrm>
            <a:off x="1760574" y="1754903"/>
            <a:ext cx="6338133" cy="737993"/>
            <a:chOff x="2315414" y="1057300"/>
            <a:chExt cx="5219069" cy="634564"/>
          </a:xfrm>
        </p:grpSpPr>
        <p:sp>
          <p:nvSpPr>
            <p:cNvPr id="10"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AutoShape 3"/>
            <p:cNvSpPr>
              <a:spLocks noChangeArrowheads="1"/>
            </p:cNvSpPr>
            <p:nvPr/>
          </p:nvSpPr>
          <p:spPr bwMode="gray">
            <a:xfrm>
              <a:off x="2345572" y="1108065"/>
              <a:ext cx="5146053"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defRPr/>
              </a:pPr>
              <a:r>
                <a:rPr lang="zh-CN" altLang="en-US" sz="2600" b="1" dirty="0" smtClean="0">
                  <a:solidFill>
                    <a:srgbClr val="FFFFFF"/>
                  </a:solidFill>
                  <a:latin typeface="微软雅黑" panose="020B0503020204020204" pitchFamily="34" charset="-122"/>
                  <a:ea typeface="微软雅黑" panose="020B0503020204020204" pitchFamily="34" charset="-122"/>
                  <a:cs typeface="Times New Roman" panose="02020603050405020304" pitchFamily="18" charset="0"/>
                </a:rPr>
                <a:t>基础知识与概念</a:t>
              </a:r>
              <a:endParaRPr lang="zh-CN" altLang="zh-CN" sz="2600" b="1" dirty="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12" name="组合 14"/>
          <p:cNvGrpSpPr>
            <a:grpSpLocks/>
          </p:cNvGrpSpPr>
          <p:nvPr/>
        </p:nvGrpSpPr>
        <p:grpSpPr bwMode="auto">
          <a:xfrm>
            <a:off x="1761330" y="2700279"/>
            <a:ext cx="6337484" cy="728721"/>
            <a:chOff x="2315414" y="1057300"/>
            <a:chExt cx="5219069" cy="634564"/>
          </a:xfrm>
        </p:grpSpPr>
        <p:sp>
          <p:nvSpPr>
            <p:cNvPr id="13"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产品生产程序与订单</a:t>
              </a:r>
              <a:endParaRPr lang="zh-CN" altLang="zh-CN" sz="2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grpSp>
        <p:nvGrpSpPr>
          <p:cNvPr id="25" name="组合 14"/>
          <p:cNvGrpSpPr>
            <a:grpSpLocks/>
          </p:cNvGrpSpPr>
          <p:nvPr/>
        </p:nvGrpSpPr>
        <p:grpSpPr bwMode="auto">
          <a:xfrm>
            <a:off x="1772559" y="3645024"/>
            <a:ext cx="6327833" cy="782942"/>
            <a:chOff x="2315414" y="1057300"/>
            <a:chExt cx="5219069" cy="634564"/>
          </a:xfrm>
        </p:grpSpPr>
        <p:sp>
          <p:nvSpPr>
            <p:cNvPr id="26"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7"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几何质量主要评价指标与评价原理</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17" name="Rectangle 13"/>
          <p:cNvSpPr>
            <a:spLocks noChangeArrowheads="1"/>
          </p:cNvSpPr>
          <p:nvPr/>
        </p:nvSpPr>
        <p:spPr bwMode="auto">
          <a:xfrm>
            <a:off x="2846436" y="512294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grpSp>
        <p:nvGrpSpPr>
          <p:cNvPr id="18" name="组合 14"/>
          <p:cNvGrpSpPr>
            <a:grpSpLocks/>
          </p:cNvGrpSpPr>
          <p:nvPr/>
        </p:nvGrpSpPr>
        <p:grpSpPr bwMode="auto">
          <a:xfrm>
            <a:off x="1760574" y="4590274"/>
            <a:ext cx="6338133" cy="782942"/>
            <a:chOff x="2315414" y="1057300"/>
            <a:chExt cx="5219069" cy="634564"/>
          </a:xfrm>
        </p:grpSpPr>
        <p:sp>
          <p:nvSpPr>
            <p:cNvPr id="19" name="AutoShape 3"/>
            <p:cNvSpPr>
              <a:spLocks noChangeArrowheads="1"/>
            </p:cNvSpPr>
            <p:nvPr/>
          </p:nvSpPr>
          <p:spPr bwMode="auto">
            <a:xfrm>
              <a:off x="2315414" y="1057300"/>
              <a:ext cx="5219069" cy="634564"/>
            </a:xfrm>
            <a:prstGeom prst="roundRect">
              <a:avLst>
                <a:gd name="adj" fmla="val 16667"/>
              </a:avLst>
            </a:prstGeom>
            <a:gradFill rotWithShape="1">
              <a:gsLst>
                <a:gs pos="0">
                  <a:sysClr val="window" lastClr="FFFFFF">
                    <a:lumMod val="75000"/>
                  </a:sysClr>
                </a:gs>
                <a:gs pos="100000">
                  <a:sysClr val="windowText" lastClr="000000">
                    <a:lumMod val="50000"/>
                    <a:lumOff val="50000"/>
                  </a:sysClr>
                </a:gs>
              </a:gsLst>
              <a:lin ang="5400000" scaled="1"/>
            </a:gradFill>
            <a:ln w="9525" algn="ctr">
              <a:noFill/>
              <a:round/>
              <a:headEnd/>
              <a:tailEnd/>
            </a:ln>
            <a:effectLst/>
          </p:spPr>
          <p:txBody>
            <a:bodyPr anchor="ctr"/>
            <a:lstStyle/>
            <a:p>
              <a:pPr algn="ctr" fontAlgn="auto">
                <a:spcBef>
                  <a:spcPts val="0"/>
                </a:spcBef>
                <a:spcAft>
                  <a:spcPts val="0"/>
                </a:spcAft>
                <a:defRPr/>
              </a:pPr>
              <a:endParaRPr lang="zh-CN" altLang="zh-CN" sz="2600" kern="0" spc="100">
                <a:solidFill>
                  <a:prstClr val="white"/>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AutoShape 3"/>
            <p:cNvSpPr>
              <a:spLocks noChangeArrowheads="1"/>
            </p:cNvSpPr>
            <p:nvPr/>
          </p:nvSpPr>
          <p:spPr bwMode="gray">
            <a:xfrm>
              <a:off x="2348324" y="1108065"/>
              <a:ext cx="5146052" cy="533034"/>
            </a:xfrm>
            <a:prstGeom prst="roundRect">
              <a:avLst>
                <a:gd name="adj" fmla="val 16667"/>
              </a:avLst>
            </a:prstGeom>
            <a:solidFill>
              <a:srgbClr val="0070C0"/>
            </a:solidFill>
            <a:ln w="25400" algn="ctr">
              <a:solidFill>
                <a:srgbClr val="FFFFFF"/>
              </a:solidFill>
              <a:round/>
              <a:headEnd/>
              <a:tailEnd/>
            </a:ln>
          </p:spPr>
          <p:txBody>
            <a:bodyPr wrap="none" anchor="ctr"/>
            <a:lstStyle/>
            <a:p>
              <a:pPr indent="92075" algn="ctr" eaLnBrk="0" hangingPunct="0"/>
              <a:r>
                <a:rPr lang="zh-CN" altLang="en-US" sz="2600" b="1" dirty="0" smtClean="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精度评价工具与操作方法</a:t>
              </a:r>
              <a:endParaRPr lang="zh-CN" altLang="zh-CN" sz="26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sp>
        <p:nvSpPr>
          <p:cNvPr id="22" name="Rectangle 13"/>
          <p:cNvSpPr>
            <a:spLocks noChangeArrowheads="1"/>
          </p:cNvSpPr>
          <p:nvPr/>
        </p:nvSpPr>
        <p:spPr bwMode="auto">
          <a:xfrm>
            <a:off x="2846436" y="5672861"/>
            <a:ext cx="3943437" cy="492443"/>
          </a:xfrm>
          <a:prstGeom prst="rect">
            <a:avLst/>
          </a:prstGeom>
          <a:noFill/>
          <a:ln w="9525">
            <a:noFill/>
            <a:miter lim="800000"/>
            <a:headEnd/>
            <a:tailEnd/>
          </a:ln>
        </p:spPr>
        <p:txBody>
          <a:bodyPr wrap="square">
            <a:spAutoFit/>
          </a:bodyPr>
          <a:lstStyle/>
          <a:p>
            <a:pPr>
              <a:defRPr/>
            </a:pPr>
            <a:r>
              <a:rPr lang="zh-CN" altLang="en-US" sz="2600" spc="100" dirty="0">
                <a:solidFill>
                  <a:prstClr val="white"/>
                </a:solidFill>
                <a:latin typeface="微软雅黑" panose="020B0503020204020204" pitchFamily="34" charset="-122"/>
                <a:ea typeface="微软雅黑" panose="020B0503020204020204" pitchFamily="34" charset="-122"/>
                <a:cs typeface="Times New Roman" panose="02020603050405020304" pitchFamily="18" charset="0"/>
              </a:rPr>
              <a:t>协同创新中心培育成效</a:t>
            </a:r>
          </a:p>
        </p:txBody>
      </p:sp>
      <p:sp>
        <p:nvSpPr>
          <p:cNvPr id="33" name="圆角矩形 32"/>
          <p:cNvSpPr/>
          <p:nvPr/>
        </p:nvSpPr>
        <p:spPr bwMode="auto">
          <a:xfrm>
            <a:off x="826249" y="1772817"/>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4" name="圆角矩形 33"/>
          <p:cNvSpPr/>
          <p:nvPr/>
        </p:nvSpPr>
        <p:spPr bwMode="auto">
          <a:xfrm>
            <a:off x="826248" y="2708458"/>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5" name="圆角矩形 34"/>
          <p:cNvSpPr/>
          <p:nvPr/>
        </p:nvSpPr>
        <p:spPr bwMode="auto">
          <a:xfrm>
            <a:off x="826739" y="3698656"/>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圆角矩形 35"/>
          <p:cNvSpPr/>
          <p:nvPr/>
        </p:nvSpPr>
        <p:spPr bwMode="auto">
          <a:xfrm>
            <a:off x="839205" y="4617090"/>
            <a:ext cx="718567" cy="693264"/>
          </a:xfrm>
          <a:prstGeom prst="roundRect">
            <a:avLst>
              <a:gd name="adj" fmla="val 50000"/>
            </a:avLst>
          </a:prstGeom>
          <a:gradFill flip="none" rotWithShape="1">
            <a:gsLst>
              <a:gs pos="0">
                <a:srgbClr val="004DE6"/>
              </a:gs>
              <a:gs pos="100000">
                <a:srgbClr val="0070C0"/>
              </a:gs>
            </a:gsLst>
            <a:path path="rect">
              <a:fillToRect l="100000" t="100000"/>
            </a:path>
            <a:tileRect r="-100000" b="-100000"/>
          </a:gradFill>
          <a:ln w="57150" cap="flat" cmpd="sng" algn="ctr">
            <a:solidFill>
              <a:srgbClr val="BEBEBE"/>
            </a:solidFill>
            <a:prstDash val="solid"/>
          </a:ln>
          <a:effectLst>
            <a:outerShdw blurRad="50800" sx="1000" sy="1000" algn="ctr" rotWithShape="0">
              <a:srgbClr val="00B0F0"/>
            </a:outerShdw>
          </a:effectLst>
          <a:scene3d>
            <a:camera prst="orthographicFront"/>
            <a:lightRig rig="balanced" dir="t">
              <a:rot lat="0" lon="0" rev="2160000"/>
            </a:lightRig>
          </a:scene3d>
          <a:sp3d extrusionH="76200" contourW="12700">
            <a:bevelT/>
            <a:extrusionClr>
              <a:srgbClr val="002060"/>
            </a:extrusionClr>
            <a:contourClr>
              <a:sysClr val="window" lastClr="FFFFFF">
                <a:lumMod val="95000"/>
              </a:sysClr>
            </a:contourClr>
          </a:sp3d>
        </p:spPr>
        <p:txBody>
          <a:bodyPr anchor="ctr"/>
          <a:lstStyle/>
          <a:p>
            <a:pPr algn="ctr" fontAlgn="auto">
              <a:spcBef>
                <a:spcPts val="0"/>
              </a:spcBef>
              <a:spcAft>
                <a:spcPts val="0"/>
              </a:spcAft>
              <a:defRPr/>
            </a:pPr>
            <a:r>
              <a:rPr lang="en-US" altLang="zh-CN"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a:t>
            </a:r>
            <a:endParaRPr lang="zh-CN" altLang="en-US" sz="2600" b="1" kern="0" spc="100" dirty="0">
              <a:ln w="18415" cmpd="sng">
                <a:solidFill>
                  <a:srgbClr val="2163CF">
                    <a:alpha val="30000"/>
                  </a:srgbClr>
                </a:solidFill>
                <a:prstDash val="solid"/>
              </a:ln>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80020744"/>
      </p:ext>
    </p:extLst>
  </p:cSld>
  <p:clrMapOvr>
    <a:masterClrMapping/>
  </p:clrMapOvr>
  <p:transition advTm="432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79512" y="992178"/>
            <a:ext cx="8658686" cy="461665"/>
          </a:xfrm>
          <a:prstGeom prst="rect">
            <a:avLst/>
          </a:prstGeom>
        </p:spPr>
        <p:txBody>
          <a:bodyPr wrap="square">
            <a:spAutoFit/>
          </a:bodyPr>
          <a:lstStyle/>
          <a:p>
            <a:pPr lvl="1" latinLnBrk="1"/>
            <a:r>
              <a:rPr lang="zh-CN" altLang="zh-CN" sz="2400" b="1" dirty="0"/>
              <a:t>产品生产程序结构</a:t>
            </a:r>
          </a:p>
        </p:txBody>
      </p:sp>
      <p:sp>
        <p:nvSpPr>
          <p:cNvPr id="14" name="矩形 13"/>
          <p:cNvSpPr/>
          <p:nvPr/>
        </p:nvSpPr>
        <p:spPr>
          <a:xfrm>
            <a:off x="683568" y="1630541"/>
            <a:ext cx="8127043" cy="954107"/>
          </a:xfrm>
          <a:prstGeom prst="rect">
            <a:avLst/>
          </a:prstGeom>
        </p:spPr>
        <p:txBody>
          <a:bodyPr wrap="square">
            <a:spAutoFit/>
          </a:bodyPr>
          <a:lstStyle/>
          <a:p>
            <a:pPr latinLnBrk="1"/>
            <a:r>
              <a:rPr lang="zh-CN" altLang="zh-CN" dirty="0">
                <a:latin typeface="黑体" panose="02010609060101010101" pitchFamily="49" charset="-122"/>
                <a:ea typeface="黑体" panose="02010609060101010101" pitchFamily="49" charset="-122"/>
              </a:rPr>
              <a:t>以实验室机房的</a:t>
            </a:r>
            <a:r>
              <a:rPr lang="en-US" altLang="zh-CN" dirty="0">
                <a:latin typeface="黑体" panose="02010609060101010101" pitchFamily="49" charset="-122"/>
                <a:ea typeface="黑体" panose="02010609060101010101" pitchFamily="49" charset="-122"/>
              </a:rPr>
              <a:t>xx11-1</a:t>
            </a:r>
            <a:r>
              <a:rPr lang="zh-CN" altLang="zh-CN" dirty="0">
                <a:latin typeface="黑体" panose="02010609060101010101" pitchFamily="49" charset="-122"/>
                <a:ea typeface="黑体" panose="02010609060101010101" pitchFamily="49" charset="-122"/>
              </a:rPr>
              <a:t>程序为例，程序路径为</a:t>
            </a:r>
            <a:r>
              <a:rPr lang="en-US" altLang="zh-CN" dirty="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home/opt/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11</a:t>
            </a:r>
          </a:p>
          <a:p>
            <a:pPr latinLnBrk="1"/>
            <a:r>
              <a:rPr lang="zh-CN" altLang="zh-CN" dirty="0" smtClean="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77</a:t>
            </a:r>
            <a:r>
              <a:rPr lang="zh-CN" altLang="zh-CN" dirty="0">
                <a:latin typeface="黑体" panose="02010609060101010101" pitchFamily="49" charset="-122"/>
                <a:ea typeface="黑体" panose="02010609060101010101" pitchFamily="49" charset="-122"/>
              </a:rPr>
              <a:t>上为</a:t>
            </a:r>
            <a:r>
              <a:rPr lang="en-US" altLang="zh-CN" dirty="0">
                <a:latin typeface="黑体" panose="02010609060101010101" pitchFamily="49" charset="-122"/>
                <a:ea typeface="黑体" panose="02010609060101010101" pitchFamily="49" charset="-122"/>
              </a:rPr>
              <a:t>/home/raid/opt</a:t>
            </a:r>
            <a:r>
              <a:rPr lang="en-US" altLang="zh-CN" dirty="0" smtClean="0">
                <a:latin typeface="黑体" panose="02010609060101010101" pitchFamily="49" charset="-122"/>
                <a:ea typeface="黑体" panose="02010609060101010101" pitchFamily="49" charset="-122"/>
              </a:rPr>
              <a:t>/</a:t>
            </a:r>
            <a:r>
              <a:rPr lang="zh-CN" altLang="en-US" dirty="0" smtClean="0">
                <a:latin typeface="黑体" panose="02010609060101010101" pitchFamily="49" charset="-122"/>
                <a:ea typeface="黑体" panose="02010609060101010101" pitchFamily="49" charset="-122"/>
              </a:rPr>
              <a:t>**</a:t>
            </a:r>
            <a:r>
              <a:rPr lang="en-US" altLang="zh-CN" dirty="0" smtClean="0">
                <a:latin typeface="黑体" panose="02010609060101010101" pitchFamily="49" charset="-122"/>
                <a:ea typeface="黑体" panose="02010609060101010101" pitchFamily="49" charset="-122"/>
              </a:rPr>
              <a:t>1011</a:t>
            </a:r>
            <a:r>
              <a:rPr lang="zh-CN" altLang="zh-CN" dirty="0">
                <a:latin typeface="黑体" panose="02010609060101010101" pitchFamily="49" charset="-122"/>
                <a:ea typeface="黑体" panose="02010609060101010101" pitchFamily="49" charset="-122"/>
              </a:rPr>
              <a:t>），结构如下图所示：</a:t>
            </a:r>
          </a:p>
          <a:p>
            <a:pPr latinLnBrk="1"/>
            <a:endParaRPr lang="zh-CN" altLang="zh-CN" sz="2000" dirty="0"/>
          </a:p>
        </p:txBody>
      </p:sp>
      <p:pic>
        <p:nvPicPr>
          <p:cNvPr id="6" name="图片 5"/>
          <p:cNvPicPr/>
          <p:nvPr/>
        </p:nvPicPr>
        <p:blipFill>
          <a:blip r:embed="rId3"/>
          <a:srcRect/>
          <a:stretch>
            <a:fillRect/>
          </a:stretch>
        </p:blipFill>
        <p:spPr bwMode="auto">
          <a:xfrm>
            <a:off x="611560" y="2646204"/>
            <a:ext cx="2762225" cy="2958817"/>
          </a:xfrm>
          <a:prstGeom prst="rect">
            <a:avLst/>
          </a:prstGeom>
          <a:noFill/>
          <a:ln w="9525">
            <a:noFill/>
            <a:miter lim="800000"/>
            <a:headEnd/>
            <a:tailEnd/>
          </a:ln>
        </p:spPr>
      </p:pic>
      <p:sp>
        <p:nvSpPr>
          <p:cNvPr id="3" name="矩形 2"/>
          <p:cNvSpPr/>
          <p:nvPr/>
        </p:nvSpPr>
        <p:spPr>
          <a:xfrm>
            <a:off x="3707904" y="2621119"/>
            <a:ext cx="5184575" cy="923330"/>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为可执行程序目录，里面包含了</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ipsJ11ProductProcess</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（产品生产程序）、</a:t>
            </a:r>
            <a:r>
              <a:rPr lang="en-US" altLang="zh-CN" kern="100" dirty="0" err="1" smtClean="0">
                <a:latin typeface="黑体" panose="02010609060101010101" pitchFamily="49" charset="-122"/>
                <a:ea typeface="黑体" panose="02010609060101010101" pitchFamily="49" charset="-122"/>
                <a:cs typeface="Times New Roman" panose="02020603050405020304" pitchFamily="18" charset="0"/>
              </a:rPr>
              <a:t>ipsxxXICatalog</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（编目程序）等程序。</a:t>
            </a:r>
          </a:p>
        </p:txBody>
      </p:sp>
      <p:sp>
        <p:nvSpPr>
          <p:cNvPr id="4" name="矩形 3"/>
          <p:cNvSpPr/>
          <p:nvPr/>
        </p:nvSpPr>
        <p:spPr>
          <a:xfrm>
            <a:off x="3707904" y="4038947"/>
            <a:ext cx="4669929" cy="646331"/>
          </a:xfrm>
          <a:prstGeom prst="rect">
            <a:avLst/>
          </a:prstGeom>
        </p:spPr>
        <p:txBody>
          <a:bodyPr wrap="square">
            <a:spAutoFit/>
          </a:bodyPr>
          <a:lstStyle/>
          <a:p>
            <a:pPr algn="just" latinLnBrk="1">
              <a:spcAft>
                <a:spcPts val="0"/>
              </a:spcAft>
            </a:pPr>
            <a:r>
              <a:rPr lang="en-US" altLang="zh-CN" kern="100" dirty="0">
                <a:latin typeface="黑体" panose="02010609060101010101" pitchFamily="49" charset="-122"/>
                <a:ea typeface="黑体" panose="02010609060101010101" pitchFamily="49" charset="-122"/>
                <a:cs typeface="Times New Roman" panose="02020603050405020304" pitchFamily="18" charset="0"/>
              </a:rPr>
              <a:t>lib</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为程序的依赖库，运行</a:t>
            </a:r>
            <a:r>
              <a:rPr lang="en-US" altLang="zh-CN" kern="100" dirty="0">
                <a:latin typeface="黑体" panose="02010609060101010101" pitchFamily="49" charset="-122"/>
                <a:ea typeface="黑体" panose="02010609060101010101" pitchFamily="49" charset="-122"/>
                <a:cs typeface="Times New Roman" panose="02020603050405020304" pitchFamily="18" charset="0"/>
              </a:rPr>
              <a:t>bin</a:t>
            </a:r>
            <a:r>
              <a:rPr lang="zh-CN" altLang="zh-CN" kern="100" dirty="0">
                <a:latin typeface="黑体" panose="02010609060101010101" pitchFamily="49" charset="-122"/>
                <a:ea typeface="黑体" panose="02010609060101010101" pitchFamily="49" charset="-122"/>
                <a:cs typeface="Times New Roman" panose="02020603050405020304" pitchFamily="18" charset="0"/>
              </a:rPr>
              <a:t>里面的可执行程序需要先加载对应的库目录</a:t>
            </a:r>
            <a:r>
              <a:rPr lang="zh-CN" altLang="zh-CN" kern="100" dirty="0" smtClean="0">
                <a:latin typeface="黑体" panose="02010609060101010101" pitchFamily="49" charset="-122"/>
                <a:ea typeface="黑体" panose="02010609060101010101" pitchFamily="49" charset="-122"/>
                <a:cs typeface="Times New Roman" panose="02020603050405020304" pitchFamily="18" charset="0"/>
              </a:rPr>
              <a:t>。</a:t>
            </a:r>
            <a:endParaRPr lang="zh-CN" altLang="zh-CN"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 name="Rectangle 2"/>
          <p:cNvSpPr>
            <a:spLocks noChangeArrowheads="1"/>
          </p:cNvSpPr>
          <p:nvPr/>
        </p:nvSpPr>
        <p:spPr bwMode="auto">
          <a:xfrm>
            <a:off x="0" y="27384"/>
            <a:ext cx="9144000" cy="737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1200">
                <a:solidFill>
                  <a:srgbClr val="800000"/>
                </a:solidFill>
                <a:latin typeface="Tahoma" pitchFamily="34" charset="0"/>
                <a:ea typeface="黑体" pitchFamily="49" charset="-122"/>
              </a:defRPr>
            </a:lvl1pPr>
            <a:lvl2pPr marL="742950" indent="-285750" eaLnBrk="0" hangingPunct="0">
              <a:defRPr sz="1200">
                <a:solidFill>
                  <a:srgbClr val="800000"/>
                </a:solidFill>
                <a:latin typeface="Tahoma" pitchFamily="34" charset="0"/>
                <a:ea typeface="黑体" pitchFamily="49" charset="-122"/>
              </a:defRPr>
            </a:lvl2pPr>
            <a:lvl3pPr marL="1143000" indent="-228600" eaLnBrk="0" hangingPunct="0">
              <a:defRPr sz="1200">
                <a:solidFill>
                  <a:srgbClr val="800000"/>
                </a:solidFill>
                <a:latin typeface="Tahoma" pitchFamily="34" charset="0"/>
                <a:ea typeface="黑体" pitchFamily="49" charset="-122"/>
              </a:defRPr>
            </a:lvl3pPr>
            <a:lvl4pPr marL="1600200" indent="-228600" eaLnBrk="0" hangingPunct="0">
              <a:defRPr sz="1200">
                <a:solidFill>
                  <a:srgbClr val="800000"/>
                </a:solidFill>
                <a:latin typeface="Tahoma" pitchFamily="34" charset="0"/>
                <a:ea typeface="黑体" pitchFamily="49" charset="-122"/>
              </a:defRPr>
            </a:lvl4pPr>
            <a:lvl5pPr marL="2057400" indent="-228600" eaLnBrk="0" hangingPunct="0">
              <a:defRPr sz="1200">
                <a:solidFill>
                  <a:srgbClr val="800000"/>
                </a:solidFill>
                <a:latin typeface="Tahoma" pitchFamily="34" charset="0"/>
                <a:ea typeface="黑体" pitchFamily="49" charset="-122"/>
              </a:defRPr>
            </a:lvl5pPr>
            <a:lvl6pPr marL="2514600" indent="-228600" algn="ctr" eaLnBrk="0" fontAlgn="base" hangingPunct="0">
              <a:spcBef>
                <a:spcPct val="0"/>
              </a:spcBef>
              <a:spcAft>
                <a:spcPct val="0"/>
              </a:spcAft>
              <a:defRPr sz="1200">
                <a:solidFill>
                  <a:srgbClr val="800000"/>
                </a:solidFill>
                <a:latin typeface="Tahoma" pitchFamily="34" charset="0"/>
                <a:ea typeface="黑体" pitchFamily="49" charset="-122"/>
              </a:defRPr>
            </a:lvl6pPr>
            <a:lvl7pPr marL="2971800" indent="-228600" algn="ctr" eaLnBrk="0" fontAlgn="base" hangingPunct="0">
              <a:spcBef>
                <a:spcPct val="0"/>
              </a:spcBef>
              <a:spcAft>
                <a:spcPct val="0"/>
              </a:spcAft>
              <a:defRPr sz="1200">
                <a:solidFill>
                  <a:srgbClr val="800000"/>
                </a:solidFill>
                <a:latin typeface="Tahoma" pitchFamily="34" charset="0"/>
                <a:ea typeface="黑体" pitchFamily="49" charset="-122"/>
              </a:defRPr>
            </a:lvl7pPr>
            <a:lvl8pPr marL="3429000" indent="-228600" algn="ctr" eaLnBrk="0" fontAlgn="base" hangingPunct="0">
              <a:spcBef>
                <a:spcPct val="0"/>
              </a:spcBef>
              <a:spcAft>
                <a:spcPct val="0"/>
              </a:spcAft>
              <a:defRPr sz="1200">
                <a:solidFill>
                  <a:srgbClr val="800000"/>
                </a:solidFill>
                <a:latin typeface="Tahoma" pitchFamily="34" charset="0"/>
                <a:ea typeface="黑体" pitchFamily="49" charset="-122"/>
              </a:defRPr>
            </a:lvl8pPr>
            <a:lvl9pPr marL="3886200" indent="-228600" algn="ctr" eaLnBrk="0" fontAlgn="base" hangingPunct="0">
              <a:spcBef>
                <a:spcPct val="0"/>
              </a:spcBef>
              <a:spcAft>
                <a:spcPct val="0"/>
              </a:spcAft>
              <a:defRPr sz="1200">
                <a:solidFill>
                  <a:srgbClr val="800000"/>
                </a:solidFill>
                <a:latin typeface="Tahoma" pitchFamily="34" charset="0"/>
                <a:ea typeface="黑体" pitchFamily="49" charset="-122"/>
              </a:defRPr>
            </a:lvl9pPr>
          </a:lstStyle>
          <a:p>
            <a:pPr algn="ctr"/>
            <a:r>
              <a:rPr lang="zh-CN" altLang="en-US" sz="3200" b="1" dirty="0">
                <a:solidFill>
                  <a:srgbClr val="FFFFFF"/>
                </a:solidFill>
                <a:latin typeface="+mn-lt"/>
                <a:ea typeface="微软雅黑" pitchFamily="34" charset="-122"/>
              </a:rPr>
              <a:t>产品生产</a:t>
            </a:r>
            <a:r>
              <a:rPr lang="zh-CN" altLang="en-US" sz="3200" b="1" dirty="0" smtClean="0">
                <a:solidFill>
                  <a:srgbClr val="FFFFFF"/>
                </a:solidFill>
                <a:latin typeface="+mn-lt"/>
                <a:ea typeface="微软雅黑" pitchFamily="34" charset="-122"/>
              </a:rPr>
              <a:t>程序</a:t>
            </a:r>
            <a:endParaRPr lang="zh-CN" altLang="en-US" sz="3200" b="1" dirty="0">
              <a:solidFill>
                <a:srgbClr val="FFFFFF"/>
              </a:solidFill>
              <a:latin typeface="+mn-lt"/>
              <a:ea typeface="微软雅黑" pitchFamily="34" charset="-122"/>
            </a:endParaRPr>
          </a:p>
        </p:txBody>
      </p:sp>
    </p:spTree>
    <p:extLst>
      <p:ext uri="{BB962C8B-B14F-4D97-AF65-F5344CB8AC3E}">
        <p14:creationId xmlns:p14="http://schemas.microsoft.com/office/powerpoint/2010/main" val="8592811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7_Copyright (c) 2007-2010 NordriDesign™ _light">
  <a:themeElements>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fontScheme name="1_Copyright (c) 2007-2010 NordriDesign™ _ligh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1131888" rtl="0" eaLnBrk="1" fontAlgn="base" latinLnBrk="0" hangingPunct="1">
          <a:lnSpc>
            <a:spcPct val="100000"/>
          </a:lnSpc>
          <a:spcBef>
            <a:spcPct val="0"/>
          </a:spcBef>
          <a:spcAft>
            <a:spcPct val="0"/>
          </a:spcAft>
          <a:buClrTx/>
          <a:buSzTx/>
          <a:buFontTx/>
          <a:buNone/>
          <a:tabLst/>
          <a:defRPr kumimoji="0" lang="zh-CN" altLang="en-US" sz="2200" b="0" i="0" u="none" strike="noStrike" cap="none" normalizeH="0" baseline="0" smtClean="0">
            <a:ln>
              <a:noFill/>
            </a:ln>
            <a:solidFill>
              <a:schemeClr val="tx1"/>
            </a:solidFill>
            <a:effectLst/>
            <a:latin typeface="Arial" pitchFamily="34" charset="0"/>
            <a:ea typeface="华文细黑" pitchFamily="2" charset="-122"/>
          </a:defRPr>
        </a:defPPr>
      </a:lstStyle>
    </a:lnDef>
  </a:objectDefaults>
  <a:extraClrSchemeLst>
    <a:extraClrScheme>
      <a:clrScheme name="1_Copyright (c) 2007-2010 NordriDesign™ _light 1">
        <a:dk1>
          <a:srgbClr val="000000"/>
        </a:dk1>
        <a:lt1>
          <a:srgbClr val="FFFFFF"/>
        </a:lt1>
        <a:dk2>
          <a:srgbClr val="FFFFFF"/>
        </a:dk2>
        <a:lt2>
          <a:srgbClr val="B2B2B2"/>
        </a:lt2>
        <a:accent1>
          <a:srgbClr val="43A1FF"/>
        </a:accent1>
        <a:accent2>
          <a:srgbClr val="00246C"/>
        </a:accent2>
        <a:accent3>
          <a:srgbClr val="FFFFFF"/>
        </a:accent3>
        <a:accent4>
          <a:srgbClr val="000000"/>
        </a:accent4>
        <a:accent5>
          <a:srgbClr val="B0CDFF"/>
        </a:accent5>
        <a:accent6>
          <a:srgbClr val="002061"/>
        </a:accent6>
        <a:hlink>
          <a:srgbClr val="FEA23C"/>
        </a:hlink>
        <a:folHlink>
          <a:srgbClr val="FFFF5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CONTNTF">
  <a:themeElements>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fontScheme name="CCONTNTF">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ONTNTF 1">
        <a:dk1>
          <a:srgbClr val="000000"/>
        </a:dk1>
        <a:lt1>
          <a:srgbClr val="FFFFFF"/>
        </a:lt1>
        <a:dk2>
          <a:srgbClr val="666699"/>
        </a:dk2>
        <a:lt2>
          <a:srgbClr val="F09500"/>
        </a:lt2>
        <a:accent1>
          <a:srgbClr val="FFFF99"/>
        </a:accent1>
        <a:accent2>
          <a:srgbClr val="0066FF"/>
        </a:accent2>
        <a:accent3>
          <a:srgbClr val="FFFFFF"/>
        </a:accent3>
        <a:accent4>
          <a:srgbClr val="000000"/>
        </a:accent4>
        <a:accent5>
          <a:srgbClr val="FFFFCA"/>
        </a:accent5>
        <a:accent6>
          <a:srgbClr val="005CE7"/>
        </a:accent6>
        <a:hlink>
          <a:srgbClr val="000099"/>
        </a:hlink>
        <a:folHlink>
          <a:srgbClr val="008080"/>
        </a:folHlink>
      </a:clrScheme>
      <a:clrMap bg1="lt1" tx1="dk1" bg2="lt2" tx2="dk2" accent1="accent1" accent2="accent2" accent3="accent3" accent4="accent4" accent5="accent5" accent6="accent6" hlink="hlink" folHlink="folHlink"/>
    </a:extraClrScheme>
    <a:extraClrScheme>
      <a:clrScheme name="CCONTNTF 2">
        <a:dk1>
          <a:srgbClr val="003300"/>
        </a:dk1>
        <a:lt1>
          <a:srgbClr val="FFFFFF"/>
        </a:lt1>
        <a:dk2>
          <a:srgbClr val="800000"/>
        </a:dk2>
        <a:lt2>
          <a:srgbClr val="F09500"/>
        </a:lt2>
        <a:accent1>
          <a:srgbClr val="96B58F"/>
        </a:accent1>
        <a:accent2>
          <a:srgbClr val="F8F8F8"/>
        </a:accent2>
        <a:accent3>
          <a:srgbClr val="FFFFFF"/>
        </a:accent3>
        <a:accent4>
          <a:srgbClr val="002A00"/>
        </a:accent4>
        <a:accent5>
          <a:srgbClr val="C9D7C6"/>
        </a:accent5>
        <a:accent6>
          <a:srgbClr val="E1E1E1"/>
        </a:accent6>
        <a:hlink>
          <a:srgbClr val="66FFFF"/>
        </a:hlink>
        <a:folHlink>
          <a:srgbClr val="0066FF"/>
        </a:folHlink>
      </a:clrScheme>
      <a:clrMap bg1="lt1" tx1="dk1" bg2="lt2" tx2="dk2" accent1="accent1" accent2="accent2" accent3="accent3" accent4="accent4" accent5="accent5" accent6="accent6" hlink="hlink" folHlink="folHlink"/>
    </a:extraClrScheme>
    <a:extraClrScheme>
      <a:clrScheme name="CCONTNTF 3">
        <a:dk1>
          <a:srgbClr val="000099"/>
        </a:dk1>
        <a:lt1>
          <a:srgbClr val="FFFFFF"/>
        </a:lt1>
        <a:dk2>
          <a:srgbClr val="005400"/>
        </a:dk2>
        <a:lt2>
          <a:srgbClr val="F09500"/>
        </a:lt2>
        <a:accent1>
          <a:srgbClr val="9EC894"/>
        </a:accent1>
        <a:accent2>
          <a:srgbClr val="A50021"/>
        </a:accent2>
        <a:accent3>
          <a:srgbClr val="FFFFFF"/>
        </a:accent3>
        <a:accent4>
          <a:srgbClr val="000082"/>
        </a:accent4>
        <a:accent5>
          <a:srgbClr val="CCE0C8"/>
        </a:accent5>
        <a:accent6>
          <a:srgbClr val="95001D"/>
        </a:accent6>
        <a:hlink>
          <a:srgbClr val="FFFFFF"/>
        </a:hlink>
        <a:folHlink>
          <a:srgbClr val="969696"/>
        </a:folHlink>
      </a:clrScheme>
      <a:clrMap bg1="lt1" tx1="dk1" bg2="lt2" tx2="dk2" accent1="accent1" accent2="accent2" accent3="accent3" accent4="accent4" accent5="accent5" accent6="accent6" hlink="hlink" folHlink="folHlink"/>
    </a:extraClrScheme>
    <a:extraClrScheme>
      <a:clrScheme name="CCONTNTF 4">
        <a:dk1>
          <a:srgbClr val="000000"/>
        </a:dk1>
        <a:lt1>
          <a:srgbClr val="FFFFFF"/>
        </a:lt1>
        <a:dk2>
          <a:srgbClr val="990000"/>
        </a:dk2>
        <a:lt2>
          <a:srgbClr val="C0C0C0"/>
        </a:lt2>
        <a:accent1>
          <a:srgbClr val="FFCCCC"/>
        </a:accent1>
        <a:accent2>
          <a:srgbClr val="006600"/>
        </a:accent2>
        <a:accent3>
          <a:srgbClr val="FFFFFF"/>
        </a:accent3>
        <a:accent4>
          <a:srgbClr val="000000"/>
        </a:accent4>
        <a:accent5>
          <a:srgbClr val="FFE2E2"/>
        </a:accent5>
        <a:accent6>
          <a:srgbClr val="005C00"/>
        </a:accent6>
        <a:hlink>
          <a:srgbClr val="0000CC"/>
        </a:hlink>
        <a:folHlink>
          <a:srgbClr val="F8F8F8"/>
        </a:folHlink>
      </a:clrScheme>
      <a:clrMap bg1="lt1" tx1="dk1" bg2="lt2" tx2="dk2" accent1="accent1" accent2="accent2" accent3="accent3" accent4="accent4" accent5="accent5" accent6="accent6" hlink="hlink" folHlink="folHlink"/>
    </a:extraClrScheme>
    <a:extraClrScheme>
      <a:clrScheme name="CCONTNTF 5">
        <a:dk1>
          <a:srgbClr val="990000"/>
        </a:dk1>
        <a:lt1>
          <a:srgbClr val="FFFFFF"/>
        </a:lt1>
        <a:dk2>
          <a:srgbClr val="000000"/>
        </a:dk2>
        <a:lt2>
          <a:srgbClr val="F09500"/>
        </a:lt2>
        <a:accent1>
          <a:srgbClr val="FFCCCC"/>
        </a:accent1>
        <a:accent2>
          <a:srgbClr val="009900"/>
        </a:accent2>
        <a:accent3>
          <a:srgbClr val="FFFFFF"/>
        </a:accent3>
        <a:accent4>
          <a:srgbClr val="820000"/>
        </a:accent4>
        <a:accent5>
          <a:srgbClr val="FFE2E2"/>
        </a:accent5>
        <a:accent6>
          <a:srgbClr val="008A00"/>
        </a:accent6>
        <a:hlink>
          <a:srgbClr val="000099"/>
        </a:hlink>
        <a:folHlink>
          <a:srgbClr val="FFFF00"/>
        </a:folHlink>
      </a:clrScheme>
      <a:clrMap bg1="lt1" tx1="dk1" bg2="lt2" tx2="dk2" accent1="accent1" accent2="accent2" accent3="accent3" accent4="accent4" accent5="accent5" accent6="accent6" hlink="hlink" folHlink="folHlink"/>
    </a:extraClrScheme>
    <a:extraClrScheme>
      <a:clrScheme name="CCONTNTF 6">
        <a:dk1>
          <a:srgbClr val="822B00"/>
        </a:dk1>
        <a:lt1>
          <a:srgbClr val="FFFFFF"/>
        </a:lt1>
        <a:dk2>
          <a:srgbClr val="000099"/>
        </a:dk2>
        <a:lt2>
          <a:srgbClr val="F09500"/>
        </a:lt2>
        <a:accent1>
          <a:srgbClr val="F8F8F8"/>
        </a:accent1>
        <a:accent2>
          <a:srgbClr val="0066FF"/>
        </a:accent2>
        <a:accent3>
          <a:srgbClr val="FFFFFF"/>
        </a:accent3>
        <a:accent4>
          <a:srgbClr val="6E2300"/>
        </a:accent4>
        <a:accent5>
          <a:srgbClr val="FBFBFB"/>
        </a:accent5>
        <a:accent6>
          <a:srgbClr val="005CE7"/>
        </a:accent6>
        <a:hlink>
          <a:srgbClr val="000000"/>
        </a:hlink>
        <a:folHlink>
          <a:srgbClr val="008000"/>
        </a:folHlink>
      </a:clrScheme>
      <a:clrMap bg1="lt1" tx1="dk1" bg2="lt2" tx2="dk2" accent1="accent1" accent2="accent2" accent3="accent3" accent4="accent4" accent5="accent5" accent6="accent6" hlink="hlink" folHlink="folHlink"/>
    </a:extraClrScheme>
    <a:extraClrScheme>
      <a:clrScheme name="CCONTNTF 7">
        <a:dk1>
          <a:srgbClr val="FF0000"/>
        </a:dk1>
        <a:lt1>
          <a:srgbClr val="FFFFFF"/>
        </a:lt1>
        <a:dk2>
          <a:srgbClr val="800000"/>
        </a:dk2>
        <a:lt2>
          <a:srgbClr val="F09500"/>
        </a:lt2>
        <a:accent1>
          <a:srgbClr val="FFFFCC"/>
        </a:accent1>
        <a:accent2>
          <a:srgbClr val="3399FF"/>
        </a:accent2>
        <a:accent3>
          <a:srgbClr val="FFFFFF"/>
        </a:accent3>
        <a:accent4>
          <a:srgbClr val="DA0000"/>
        </a:accent4>
        <a:accent5>
          <a:srgbClr val="FFFFE2"/>
        </a:accent5>
        <a:accent6>
          <a:srgbClr val="2D8AE7"/>
        </a:accent6>
        <a:hlink>
          <a:srgbClr val="006600"/>
        </a:hlink>
        <a:folHlink>
          <a:srgbClr val="FFFFFF"/>
        </a:folHlink>
      </a:clrScheme>
      <a:clrMap bg1="lt1" tx1="dk1" bg2="lt2" tx2="dk2" accent1="accent1" accent2="accent2" accent3="accent3" accent4="accent4" accent5="accent5" accent6="accent6" hlink="hlink" folHlink="folHlink"/>
    </a:extraClrScheme>
    <a:extraClrScheme>
      <a:clrScheme name="CCONTNTF 8">
        <a:dk1>
          <a:srgbClr val="990099"/>
        </a:dk1>
        <a:lt1>
          <a:srgbClr val="FFFFFF"/>
        </a:lt1>
        <a:dk2>
          <a:srgbClr val="000000"/>
        </a:dk2>
        <a:lt2>
          <a:srgbClr val="F09500"/>
        </a:lt2>
        <a:accent1>
          <a:srgbClr val="B9B9D1"/>
        </a:accent1>
        <a:accent2>
          <a:srgbClr val="009900"/>
        </a:accent2>
        <a:accent3>
          <a:srgbClr val="FFFFFF"/>
        </a:accent3>
        <a:accent4>
          <a:srgbClr val="820082"/>
        </a:accent4>
        <a:accent5>
          <a:srgbClr val="D9D9E5"/>
        </a:accent5>
        <a:accent6>
          <a:srgbClr val="008A00"/>
        </a:accent6>
        <a:hlink>
          <a:srgbClr val="FF0000"/>
        </a:hlink>
        <a:folHlink>
          <a:srgbClr val="FFFF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53776</TotalTime>
  <Words>3103</Words>
  <Application>Microsoft Office PowerPoint</Application>
  <PresentationFormat>全屏显示(4:3)</PresentationFormat>
  <Paragraphs>401</Paragraphs>
  <Slides>32</Slides>
  <Notes>32</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32</vt:i4>
      </vt:variant>
    </vt:vector>
  </HeadingPairs>
  <TitlesOfParts>
    <vt:vector size="47" baseType="lpstr">
      <vt:lpstr>方正姚体</vt:lpstr>
      <vt:lpstr>黑体</vt:lpstr>
      <vt:lpstr>华文新魏</vt:lpstr>
      <vt:lpstr>宋体</vt:lpstr>
      <vt:lpstr>微软雅黑</vt:lpstr>
      <vt:lpstr>Arial</vt:lpstr>
      <vt:lpstr>Arial Black</vt:lpstr>
      <vt:lpstr>Calibri</vt:lpstr>
      <vt:lpstr>Times New Roman</vt:lpstr>
      <vt:lpstr>Wingdings</vt:lpstr>
      <vt:lpstr>Wingdings 2</vt:lpstr>
      <vt:lpstr>默认设计模板</vt:lpstr>
      <vt:lpstr>27_Copyright (c) 2007-2010 NordriDesign™ _light</vt:lpstr>
      <vt:lpstr>CCONTNTF</vt:lpstr>
      <vt:lpstr>Equation</vt:lpstr>
      <vt:lpstr>一体化遥感图像预处理系统 产品生产与质量评价</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WHU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海量空间信息稀疏表征与在轨实时智能化处理</dc:title>
  <dc:creator>ZhuYing</dc:creator>
  <cp:lastModifiedBy>Susie</cp:lastModifiedBy>
  <cp:revision>1885</cp:revision>
  <dcterms:created xsi:type="dcterms:W3CDTF">2013-08-20T01:39:05Z</dcterms:created>
  <dcterms:modified xsi:type="dcterms:W3CDTF">2017-06-13T06:17:07Z</dcterms:modified>
</cp:coreProperties>
</file>