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5F9FF-26E3-574B-9A20-212E480BDD50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32AF-5162-B145-AE22-A141A0A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CEC-06CF-2D4D-8562-94D24B44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7C84-C203-E343-A64B-AED3F7C51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93BA-5BFF-F34D-BDAB-95803FF9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E903-8B25-D646-93AA-20EDB3D6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C5E7-6AF4-634E-BE45-57257165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B78E-A6BA-514E-A138-65A14414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9DF5-FC9B-3848-8AF9-76F75930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30F3-3DFC-0E4D-B007-2446E3DC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2244F-CC33-EE45-A940-DC4A6FC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52B8-9B15-4C46-ADE3-B9EABF29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1E279-7313-A94E-A39D-9BF87FE1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D0C5-2234-3049-9A57-86E6655C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7116-0124-4C44-803E-30F73561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04C6-92F6-DC41-B31E-05F4A82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3876-E9A5-074E-B115-869E998C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FE2D-3B14-3740-8E13-E1524955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8AE9-88D2-B248-8912-0EA705AA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F669-DE35-314A-8BF2-9DAA719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B395-E603-B945-AED5-9F575BE0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B738-6A71-DB48-BB2B-E0B7E292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8635-44EC-FC4F-A2E9-A9D1F6AD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3DAB-C163-4F44-A582-BA35B131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CBC1-4541-714E-914A-29913E02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57B-B179-9C46-861B-5FC2A0D3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C9B2-B83F-2043-8C0F-5C8C6B43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0F9-E3F2-F846-95A9-70F4DCE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6BE6-2A83-A745-9584-82FC6C647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F93CE-4E33-9C47-A32D-1096FD45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1EF9-C832-9D46-96C8-71BA5CCB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56D80-5BAC-B046-998B-92181F9A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28A4-B90B-1147-89BD-4FD9395B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69DD-17CF-FF47-A2CF-AAD63C6B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23DE-5F1E-7C40-8333-6C1B12E6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2AB7-9837-E54E-B646-CE6A7D8B0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FE09F-CE52-A44D-B096-5597A9A0B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D6A4A-9293-594D-BFB3-056C08532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F176F-9A63-B74F-AC6C-DD9D5450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3CDF2-0554-9542-8663-64BEF06A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A7744-F5C1-E443-BA57-0506E494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EC47-F491-4A4D-B08F-7D6536AB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74366-E54D-D147-B183-C19792D6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B737A-95C0-F043-9B2D-A38D7812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1C062-EF00-754B-931C-C659204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6E954-1899-5948-BCED-7579E740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5612D-A882-554F-84F5-C7A01EF1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52A15-1A62-9B45-A2DC-87AA22B8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156C-B3A8-3641-9682-DB74BFB3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3DE6-2EFC-EE4A-BC7A-CCF37AA9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133B5-E86F-0A4D-8594-54E2AA98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FCD0-633C-C744-ACC1-6150E141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8CCA-B542-7945-84D3-DD81B0B1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5E60-44CA-8849-9A46-E38ACE8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3FD4-4DA3-0C46-8C29-4DBA182D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1DE6B-532D-B744-8E33-D1974264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F0EE-351C-DC4B-91F3-655D4494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9F7F-986F-2945-B6F1-84038424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39C4-8891-D643-AEA4-27DC9B2B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314B-8D45-8947-8BE7-68763BBC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5806B-3282-9947-B47F-AEEB764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907D-794D-C64F-965F-AEF390A4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44DC-62B3-9949-8E6D-2F15FB177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D7E4-53B8-0442-AE4A-009F4C1665F5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542A-4AE9-334E-9537-F5296F82A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E07E-7446-CB47-B2E9-3C73364C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B7EB11-B067-9A42-B192-9A09D5902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0" t="36642" r="13382" b="36501"/>
          <a:stretch/>
        </p:blipFill>
        <p:spPr>
          <a:xfrm>
            <a:off x="4366451" y="2796746"/>
            <a:ext cx="3459096" cy="12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A4C1-63A9-5F4E-95D5-FC12F721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369" y="2214207"/>
            <a:ext cx="6425263" cy="2429586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Rendition of App screen to Desktop</a:t>
            </a:r>
            <a:b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(Set 2)</a:t>
            </a:r>
          </a:p>
        </p:txBody>
      </p:sp>
    </p:spTree>
    <p:extLst>
      <p:ext uri="{BB962C8B-B14F-4D97-AF65-F5344CB8AC3E}">
        <p14:creationId xmlns:p14="http://schemas.microsoft.com/office/powerpoint/2010/main" val="77043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210A0-7D3F-464B-A8E9-926DA70A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34" y="1311527"/>
            <a:ext cx="6635902" cy="4964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565B-FFDE-2E42-9F71-83A509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52" y="937935"/>
            <a:ext cx="1585655" cy="5338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3F917-48CA-1D4A-AA06-67CE3153C673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5273A-3EBE-204C-AEB6-EB6970B5F985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61433-430A-D74B-B4E8-1B92600052E2}"/>
              </a:ext>
            </a:extLst>
          </p:cNvPr>
          <p:cNvSpPr txBox="1"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Notice/message Screen</a:t>
            </a:r>
          </a:p>
        </p:txBody>
      </p:sp>
    </p:spTree>
    <p:extLst>
      <p:ext uri="{BB962C8B-B14F-4D97-AF65-F5344CB8AC3E}">
        <p14:creationId xmlns:p14="http://schemas.microsoft.com/office/powerpoint/2010/main" val="421519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210A0-7D3F-464B-A8E9-926DA70A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5" y="1747964"/>
            <a:ext cx="8036857" cy="46008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565B-FFDE-2E42-9F71-83A509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48" y="1010059"/>
            <a:ext cx="2457759" cy="533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F335-10F9-FA4F-9EE0-DDC2B1E258A6}"/>
              </a:ext>
            </a:extLst>
          </p:cNvPr>
          <p:cNvSpPr txBox="1"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Upload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BF967-0BDE-3444-A743-B16DA7E153A2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01C1B-21FE-BF44-9537-76E62342DDB1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40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F06064-D741-D748-9F06-87888332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6" y="1748059"/>
            <a:ext cx="8036691" cy="4600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D5244-9DCF-4141-87D7-93204E7C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19" y="1073046"/>
            <a:ext cx="2452787" cy="532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F335-10F9-FA4F-9EE0-DDC2B1E258A6}"/>
              </a:ext>
            </a:extLst>
          </p:cNvPr>
          <p:cNvSpPr txBox="1"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Upload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BF967-0BDE-3444-A743-B16DA7E153A2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01C1B-21FE-BF44-9537-76E62342DDB1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33869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210A0-7D3F-464B-A8E9-926DA70A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25" y="1639021"/>
            <a:ext cx="6759876" cy="4325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565B-FFDE-2E42-9F71-83A509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85" y="1043493"/>
            <a:ext cx="2421849" cy="49782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F335-10F9-FA4F-9EE0-DDC2B1E258A6}"/>
              </a:ext>
            </a:extLst>
          </p:cNvPr>
          <p:cNvSpPr txBox="1"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Pay Bills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BF967-0BDE-3444-A743-B16DA7E153A2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01C1B-21FE-BF44-9537-76E62342DDB1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43116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210A0-7D3F-464B-A8E9-926DA70A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029" y="1747964"/>
            <a:ext cx="6743370" cy="4600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565B-FFDE-2E42-9F71-83A509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44" y="1010059"/>
            <a:ext cx="1826965" cy="533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F335-10F9-FA4F-9EE0-DDC2B1E258A6}"/>
              </a:ext>
            </a:extLst>
          </p:cNvPr>
          <p:cNvSpPr txBox="1"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Tracking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BF967-0BDE-3444-A743-B16DA7E153A2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01C1B-21FE-BF44-9537-76E62342DDB1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69797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29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Rendition of App screen to Desktop  (Set 2)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M2I App to Desktop</dc:title>
  <dc:creator>Sugesh Sugathan</dc:creator>
  <cp:lastModifiedBy>Harshal Tote</cp:lastModifiedBy>
  <cp:revision>18</cp:revision>
  <dcterms:created xsi:type="dcterms:W3CDTF">2019-11-22T07:56:27Z</dcterms:created>
  <dcterms:modified xsi:type="dcterms:W3CDTF">2019-11-28T07:10:45Z</dcterms:modified>
</cp:coreProperties>
</file>