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>
        <p:scale>
          <a:sx n="74" d="100"/>
          <a:sy n="74" d="100"/>
        </p:scale>
        <p:origin x="81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5F9FF-26E3-574B-9A20-212E480BDD50}" type="datetimeFigureOut">
              <a:rPr lang="en-US" smtClean="0"/>
              <a:t>11/25/19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D32AF-5162-B145-AE22-A141A0A5F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2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D32AF-5162-B145-AE22-A141A0A5F4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07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2CEC-06CF-2D4D-8562-94D24B44C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97C84-C203-E343-A64B-AED3F7C51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193BA-5BFF-F34D-BDAB-95803FF9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7E903-8B25-D646-93AA-20EDB3D6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2C5E7-6AF4-634E-BE45-57257165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9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B78E-A6BA-514E-A138-65A14414C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D59DF5-FC9B-3848-8AF9-76F759300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E30F3-3DFC-0E4D-B007-2446E3DC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2244F-CC33-EE45-A940-DC4A6FC4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952B8-9B15-4C46-ADE3-B9EABF29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6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81E279-7313-A94E-A39D-9BF87FE12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7D0C5-2234-3049-9A57-86E6655C1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57116-0124-4C44-803E-30F735612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204C6-92F6-DC41-B31E-05F4A82A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73876-E9A5-074E-B115-869E998C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96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FFE2D-3B14-3740-8E13-E15249551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18AE9-88D2-B248-8912-0EA705AAA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FF669-DE35-314A-8BF2-9DAA71991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CB395-E603-B945-AED5-9F575BE0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5B738-6A71-DB48-BB2B-E0B7E292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9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8635-44EC-FC4F-A2E9-A9D1F6ADF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13DAB-C163-4F44-A582-BA35B131C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2CBC1-4541-714E-914A-29913E025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D57B-B179-9C46-861B-5FC2A0D3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3C9B2-B83F-2043-8C0F-5C8C6B43C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9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70F9-E3F2-F846-95A9-70F4DCE1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16BE6-2A83-A745-9584-82FC6C6474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F93CE-4E33-9C47-A32D-1096FD45F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D1EF9-C832-9D46-96C8-71BA5CCBC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56D80-5BAC-B046-998B-92181F9A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F28A4-B90B-1147-89BD-4FD9395B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4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69DD-17CF-FF47-A2CF-AAD63C6B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723DE-5F1E-7C40-8333-6C1B12E6E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222AB7-9837-E54E-B646-CE6A7D8B0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FE09F-CE52-A44D-B096-5597A9A0B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D6A4A-9293-594D-BFB3-056C08532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4F176F-9A63-B74F-AC6C-DD9D5450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33CDF2-0554-9542-8663-64BEF06A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A7744-F5C1-E443-BA57-0506E4946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6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EC47-F491-4A4D-B08F-7D6536AB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74366-E54D-D147-B183-C19792D68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B737A-95C0-F043-9B2D-A38D7812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1C062-EF00-754B-931C-C6592044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4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6E954-1899-5948-BCED-7579E740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5612D-A882-554F-84F5-C7A01EF1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52A15-1A62-9B45-A2DC-87AA22B8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156C-B3A8-3641-9682-DB74BFB3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3DE6-2EFC-EE4A-BC7A-CCF37AA95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133B5-E86F-0A4D-8594-54E2AA98D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4FCD0-633C-C744-ACC1-6150E141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98CCA-B542-7945-84D3-DD81B0B1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E5E60-44CA-8849-9A46-E38ACE85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44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3FD4-4DA3-0C46-8C29-4DBA182D6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51DE6B-532D-B744-8E33-D197426419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1F0EE-351C-DC4B-91F3-655D4494E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69F7F-986F-2945-B6F1-84038424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7E4-53B8-0442-AE4A-009F4C1665F5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5B39C4-8891-D643-AEA4-27DC9B2B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C314B-8D45-8947-8BE7-68763BBC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9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15806B-3282-9947-B47F-AEEB764A6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1907D-794D-C64F-965F-AEF390A49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44DC-62B3-9949-8E6D-2F15FB177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8D7E4-53B8-0442-AE4A-009F4C1665F5}" type="datetimeFigureOut">
              <a:rPr lang="en-US" smtClean="0"/>
              <a:t>11/22/19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1542A-4AE9-334E-9537-F5296F82A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6E07E-7446-CB47-B2E9-3C73364CB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3E170-9E5B-464B-BE49-7080CCB41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51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B7EB11-B067-9A42-B192-9A09D59028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50" t="36642" r="13382" b="36501"/>
          <a:stretch/>
        </p:blipFill>
        <p:spPr>
          <a:xfrm>
            <a:off x="4366451" y="2796746"/>
            <a:ext cx="3459096" cy="126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80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A4C1-63A9-5F4E-95D5-FC12F7213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9176" y="3124767"/>
            <a:ext cx="5633645" cy="608466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M2I desktop journey</a:t>
            </a:r>
          </a:p>
        </p:txBody>
      </p:sp>
    </p:spTree>
    <p:extLst>
      <p:ext uri="{BB962C8B-B14F-4D97-AF65-F5344CB8AC3E}">
        <p14:creationId xmlns:p14="http://schemas.microsoft.com/office/powerpoint/2010/main" val="77043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DDBB8B-5321-E143-99D4-186B8086F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59" y="407567"/>
            <a:ext cx="2292461" cy="376594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3462D0-05FB-8D4A-A9C6-D92A77D23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160" y="407567"/>
            <a:ext cx="2225035" cy="3765946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D0FC36-4671-5643-B0D3-DE3829C00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0935" y="407567"/>
            <a:ext cx="2818791" cy="19025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E3517-BAD9-4C44-9A5B-36EF247A7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0466" y="412257"/>
            <a:ext cx="2340468" cy="381396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CD59DA-1568-4D48-BFD5-4954F2F8F1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6536" y="4745950"/>
            <a:ext cx="2228327" cy="169979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2E2003-A13F-3C4F-BB7C-ECDCC66C2676}"/>
              </a:ext>
            </a:extLst>
          </p:cNvPr>
          <p:cNvCxnSpPr/>
          <p:nvPr/>
        </p:nvCxnSpPr>
        <p:spPr>
          <a:xfrm>
            <a:off x="2664420" y="1828800"/>
            <a:ext cx="320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2183B04-9F06-8C4D-B8CD-79B551CFCA71}"/>
              </a:ext>
            </a:extLst>
          </p:cNvPr>
          <p:cNvCxnSpPr/>
          <p:nvPr/>
        </p:nvCxnSpPr>
        <p:spPr>
          <a:xfrm>
            <a:off x="5210195" y="1834243"/>
            <a:ext cx="320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7158C1-5EAA-4342-A6EE-203717331F7E}"/>
              </a:ext>
            </a:extLst>
          </p:cNvPr>
          <p:cNvCxnSpPr/>
          <p:nvPr/>
        </p:nvCxnSpPr>
        <p:spPr>
          <a:xfrm>
            <a:off x="8349726" y="1828800"/>
            <a:ext cx="320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F43462-5C44-0645-B5D2-239A905392D3}"/>
              </a:ext>
            </a:extLst>
          </p:cNvPr>
          <p:cNvCxnSpPr>
            <a:cxnSpLocks/>
          </p:cNvCxnSpPr>
          <p:nvPr/>
        </p:nvCxnSpPr>
        <p:spPr>
          <a:xfrm rot="5400000">
            <a:off x="9680329" y="4452257"/>
            <a:ext cx="320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17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A4C1-63A9-5F4E-95D5-FC12F7213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9176" y="3124767"/>
            <a:ext cx="5633645" cy="608466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M2I App journey</a:t>
            </a:r>
          </a:p>
        </p:txBody>
      </p:sp>
    </p:spTree>
    <p:extLst>
      <p:ext uri="{BB962C8B-B14F-4D97-AF65-F5344CB8AC3E}">
        <p14:creationId xmlns:p14="http://schemas.microsoft.com/office/powerpoint/2010/main" val="98181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808F1E-C1FF-1640-8390-EA2EC6DC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00" y="2166324"/>
            <a:ext cx="1382966" cy="28427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C58E92-24B1-2047-9CA2-155D3CDA2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471" y="2183909"/>
            <a:ext cx="1382966" cy="28427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E83BD8-FA0B-A943-BDCA-AE7C1B05A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285" y="2187325"/>
            <a:ext cx="1292165" cy="28427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960681-C733-724F-B19F-07A358AC6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505" y="2183909"/>
            <a:ext cx="1382966" cy="28427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8C3C4A-C66D-D84F-8BA3-891631D8E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5889" y="2183909"/>
            <a:ext cx="1382966" cy="28427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24CB86-AD6B-134C-9DEC-CF4604391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6273" y="2183909"/>
            <a:ext cx="1279244" cy="28427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FD57A-D5C1-A749-ADF4-68E50F86C8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2935" y="2166324"/>
            <a:ext cx="1279244" cy="26295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1784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A4C1-63A9-5F4E-95D5-FC12F7213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9572" y="3124767"/>
            <a:ext cx="8572855" cy="608466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Recommended journey for App</a:t>
            </a:r>
          </a:p>
        </p:txBody>
      </p:sp>
    </p:spTree>
    <p:extLst>
      <p:ext uri="{BB962C8B-B14F-4D97-AF65-F5344CB8AC3E}">
        <p14:creationId xmlns:p14="http://schemas.microsoft.com/office/powerpoint/2010/main" val="123406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808F1E-C1FF-1640-8390-EA2EC6DC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00" y="2166324"/>
            <a:ext cx="1382966" cy="28427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C58E92-24B1-2047-9CA2-155D3CDA2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471" y="2183909"/>
            <a:ext cx="1382966" cy="28427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E83BD8-FA0B-A943-BDCA-AE7C1B05A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285" y="2187325"/>
            <a:ext cx="1292165" cy="28427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960681-C733-724F-B19F-07A358AC6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505" y="2183909"/>
            <a:ext cx="1382966" cy="28427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8C3C4A-C66D-D84F-8BA3-891631D8E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5889" y="2183909"/>
            <a:ext cx="1382966" cy="28427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24CB86-AD6B-134C-9DEC-CF4604391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7738" y="2183909"/>
            <a:ext cx="1279244" cy="28427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FD57A-D5C1-A749-ADF4-68E50F86C8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6273" y="2166324"/>
            <a:ext cx="1279244" cy="26295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97811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808F1E-C1FF-1640-8390-EA2EC6DC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00" y="3479800"/>
            <a:ext cx="1382966" cy="28427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C58E92-24B1-2047-9CA2-155D3CDA2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471" y="3497385"/>
            <a:ext cx="1382966" cy="28427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4E83BD8-FA0B-A943-BDCA-AE7C1B05A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285" y="3500801"/>
            <a:ext cx="1292165" cy="28427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960681-C733-724F-B19F-07A358AC6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505" y="3497385"/>
            <a:ext cx="1382966" cy="28427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A8C3C4A-C66D-D84F-8BA3-891631D8E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5889" y="3497385"/>
            <a:ext cx="1382966" cy="28427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24CB86-AD6B-134C-9DEC-CF4604391F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7738" y="3497385"/>
            <a:ext cx="1279244" cy="28427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2EFD57A-D5C1-A749-ADF4-68E50F86C8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6273" y="3479800"/>
            <a:ext cx="1279244" cy="26295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32C99A-7040-5E4B-B83B-7CB44E4C7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00" y="312124"/>
            <a:ext cx="1382966" cy="28427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2A74EB-548A-B440-85E5-D273A9BF9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471" y="329709"/>
            <a:ext cx="1382966" cy="28427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B60BD6-1D3E-1340-BE1E-35D62D2ED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285" y="333125"/>
            <a:ext cx="1292165" cy="28427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AB4AC5-96FA-4542-8869-1AF52132E7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505" y="329709"/>
            <a:ext cx="1382966" cy="28427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BC13DF-4452-9F4A-8216-015A1DD320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5889" y="329709"/>
            <a:ext cx="1382966" cy="28427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49F368-CE36-114D-9CE9-991747E387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6273" y="329709"/>
            <a:ext cx="1279244" cy="284276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CDC339-4CDB-774E-A6A8-586E9158AB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2935" y="312124"/>
            <a:ext cx="1279244" cy="262955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299997-0352-6541-B608-75956D7BCFBA}"/>
              </a:ext>
            </a:extLst>
          </p:cNvPr>
          <p:cNvSpPr txBox="1"/>
          <p:nvPr/>
        </p:nvSpPr>
        <p:spPr>
          <a:xfrm rot="16200000">
            <a:off x="-525062" y="4734101"/>
            <a:ext cx="1603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F0ED3F-4CBA-4B48-8B9D-618C81C34C95}"/>
              </a:ext>
            </a:extLst>
          </p:cNvPr>
          <p:cNvSpPr txBox="1"/>
          <p:nvPr/>
        </p:nvSpPr>
        <p:spPr>
          <a:xfrm rot="16200000">
            <a:off x="-172818" y="1473316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2811040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</TotalTime>
  <Words>13</Words>
  <Application>Microsoft Macintosh PowerPoint</Application>
  <PresentationFormat>Widescreen</PresentationFormat>
  <Paragraphs>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PowerPoint Presentation</vt:lpstr>
      <vt:lpstr>M2I desktop journey</vt:lpstr>
      <vt:lpstr>PowerPoint Presentation</vt:lpstr>
      <vt:lpstr>M2I App journey</vt:lpstr>
      <vt:lpstr>PowerPoint Presentation</vt:lpstr>
      <vt:lpstr>Recommended journey for App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M2I App to Desktop</dc:title>
  <dc:creator>Sugesh Sugathan</dc:creator>
  <cp:lastModifiedBy>Sugesh Sugathan</cp:lastModifiedBy>
  <cp:revision>6</cp:revision>
  <dcterms:created xsi:type="dcterms:W3CDTF">2019-11-22T07:56:27Z</dcterms:created>
  <dcterms:modified xsi:type="dcterms:W3CDTF">2019-11-25T09:07:23Z</dcterms:modified>
</cp:coreProperties>
</file>