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676525"/>
          </a:xfrm>
          <a:prstGeom prst="rect">
            <a:avLst/>
          </a:prstGeom>
          <a:noFill/>
        </p:spPr>
        <p:txBody>
          <a:bodyPr wrap="square" lIns="91440" tIns="45720" rIns="91440" bIns="45720" rtlCol="0" anchor="t">
            <a:spAutoFit/>
          </a:bodyPr>
          <a:lstStyle/>
          <a:p>
            <a:r>
              <a:rPr lang="en-US" sz="2400" dirty="0"/>
              <a:t>STUDENT NAME: </a:t>
            </a:r>
            <a:r>
              <a:rPr lang="en-IN" altLang="en-US" sz="2400" dirty="0"/>
              <a:t>SUGETHA G</a:t>
            </a:r>
            <a:endParaRPr lang="en-US" sz="2400" dirty="0"/>
          </a:p>
          <a:p>
            <a:r>
              <a:rPr lang="en-US" sz="2400" dirty="0"/>
              <a:t>REGISTER NO AND NMID: </a:t>
            </a:r>
            <a:r>
              <a:rPr lang="en-US" altLang="en-US" sz="2400" dirty="0">
                <a:cs typeface="Calibri" panose="020F0502020204030204"/>
              </a:rPr>
              <a:t>2413203180252202</a:t>
            </a:r>
            <a:r>
              <a:rPr lang="en-IN" altLang="en-US" sz="2400" dirty="0">
                <a:cs typeface="Calibri" panose="020F0502020204030204"/>
              </a:rPr>
              <a:t> AND </a:t>
            </a:r>
            <a:r>
              <a:rPr lang="en-US" altLang="en-US" sz="2400" dirty="0">
                <a:cs typeface="Calibri" panose="020F0502020204030204"/>
              </a:rPr>
              <a:t>asanm20324132031802522020</a:t>
            </a:r>
            <a:endParaRPr lang="en-US" altLang="en-US" sz="2400" dirty="0">
              <a:cs typeface="Calibri" panose="020F0502020204030204"/>
            </a:endParaRPr>
          </a:p>
          <a:p>
            <a:r>
              <a:rPr lang="en-US" sz="2400" dirty="0"/>
              <a:t>DEPARTMENT: </a:t>
            </a:r>
            <a:r>
              <a:rPr lang="en-IN" altLang="en-US" sz="2400" dirty="0">
                <a:sym typeface="+mn-ea"/>
              </a:rPr>
              <a:t>BSC-COMPUTER SCIENCE (2nd year)</a:t>
            </a:r>
            <a:endParaRPr lang="en-US" sz="2400" dirty="0"/>
          </a:p>
          <a:p>
            <a:r>
              <a:rPr lang="en-US" sz="2400" dirty="0"/>
              <a:t>COLLEGE: </a:t>
            </a:r>
            <a:r>
              <a:rPr lang="en-IN" altLang="en-US" sz="2400" dirty="0">
                <a:sym typeface="+mn-ea"/>
              </a:rPr>
              <a:t>SRI ARAVINDAR ARTS AND SCIENCE COLLEGE AFFILITED BY 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69925"/>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Screenshot (22)"/>
          <p:cNvPicPr>
            <a:picLocks noChangeAspect="1"/>
          </p:cNvPicPr>
          <p:nvPr/>
        </p:nvPicPr>
        <p:blipFill>
          <a:blip r:embed="rId2"/>
          <a:stretch>
            <a:fillRect/>
          </a:stretch>
        </p:blipFill>
        <p:spPr>
          <a:xfrm>
            <a:off x="2663190" y="1513205"/>
            <a:ext cx="8660765" cy="4810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5344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1840"/>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871855" y="1401445"/>
            <a:ext cx="9284335" cy="6389370"/>
          </a:xfrm>
          <a:prstGeom prst="rect">
            <a:avLst/>
          </a:prstGeom>
          <a:noFill/>
        </p:spPr>
        <p:txBody>
          <a:bodyPr wrap="square" rtlCol="0">
            <a:noAutofit/>
          </a:bodyPr>
          <a:p>
            <a:r>
              <a:rPr lang="en-US" altLang="en-US" sz="2800">
                <a:sym typeface="+mn-ea"/>
              </a:rPr>
              <a:t>The Digital Portfolio project successfully addresses the challenge of presenting student skills, achievements, and interests in a dynamic and visually engaging format. By leveraging React.js, animations, and responsive design, the portfolio enhances professional visibility, making it easier for recruiters, educators, and peers to evaluate and connect. This project not only demonstrates technical proficiency but also serves as a powerful personal branding tool, opening opportunities for internships, jobs, and collaborations.</a:t>
            </a:r>
            <a:endParaRPr lang="en-US" altLang="en-US" sz="2800"/>
          </a:p>
          <a:p>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400" y="635"/>
            <a:ext cx="12174220" cy="723836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360045"/>
            <a:ext cx="9865360" cy="1597025"/>
          </a:xfrm>
          <a:prstGeom prst="rect">
            <a:avLst/>
          </a:prstGeom>
        </p:spPr>
        <p:txBody>
          <a:bodyPr vert="horz" wrap="square" lIns="0" tIns="16510" rIns="0" bIns="0" rtlCol="0">
            <a:noAutofit/>
          </a:bodyPr>
          <a:lstStyle/>
          <a:p>
            <a:pPr marL="12700">
              <a:lnSpc>
                <a:spcPct val="100000"/>
              </a:lnSpc>
              <a:spcBef>
                <a:spcPts val="130"/>
              </a:spcBef>
            </a:pPr>
            <a:r>
              <a:rPr lang="en-IN" sz="4250" spc="25" dirty="0">
                <a:sym typeface="+mn-ea"/>
              </a:rPr>
              <a:t>PROJECT TITTLE</a:t>
            </a:r>
            <a:br>
              <a:rPr sz="4250" spc="25" dirty="0">
                <a:sym typeface="+mn-ea"/>
              </a:rPr>
            </a:br>
            <a:r>
              <a:rPr lang="en-IN" sz="4250" b="0" u="sng" spc="25" dirty="0">
                <a:sym typeface="+mn-ea"/>
              </a:rPr>
              <a:t>DIGITAL PORTFOLIO</a:t>
            </a:r>
            <a:r>
              <a:rPr lang="en-IN" sz="4250" spc="25" dirty="0">
                <a:sym typeface="+mn-ea"/>
              </a:rPr>
              <a:t>:-</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740410" y="1950085"/>
            <a:ext cx="10515600" cy="1322705"/>
          </a:xfrm>
          <a:prstGeom prst="rect">
            <a:avLst/>
          </a:prstGeom>
          <a:noFill/>
        </p:spPr>
        <p:txBody>
          <a:bodyPr wrap="square" rtlCol="0">
            <a:noAutofit/>
          </a:bodyPr>
          <a:p>
            <a:r>
              <a:rPr lang="en-IN" altLang="en-US" sz="2000">
                <a:sym typeface="+mn-ea"/>
              </a:rPr>
              <a:t>                          </a:t>
            </a:r>
            <a:r>
              <a:rPr lang="en-US" altLang="en-US" sz="2000">
                <a:sym typeface="+mn-ea"/>
              </a:rPr>
              <a:t>The project is a  simple online portfolio for </a:t>
            </a:r>
            <a:r>
              <a:rPr lang="en-IN" altLang="en-US" sz="2000">
                <a:sym typeface="+mn-ea"/>
              </a:rPr>
              <a:t>SUGETHA G</a:t>
            </a:r>
            <a:r>
              <a:rPr lang="en-US" altLang="en-US" sz="2000">
                <a:sym typeface="+mn-ea"/>
              </a:rPr>
              <a:t>. The website introduces </a:t>
            </a:r>
            <a:r>
              <a:rPr lang="en-IN" altLang="en-US" sz="2000">
                <a:sym typeface="+mn-ea"/>
              </a:rPr>
              <a:t>SUGETHA</a:t>
            </a:r>
            <a:r>
              <a:rPr lang="en-US" altLang="en-US" sz="2000">
                <a:sym typeface="+mn-ea"/>
              </a:rPr>
              <a:t>,show he skills(like python,HTML,css,ect...),display her certificates,and mention his interests i</a:t>
            </a:r>
            <a:r>
              <a:rPr lang="en-IN" altLang="en-US" sz="2000">
                <a:sym typeface="+mn-ea"/>
              </a:rPr>
              <a:t>n storts</a:t>
            </a:r>
            <a:r>
              <a:rPr lang="en-US" altLang="en-US" sz="2000">
                <a:sym typeface="+mn-ea"/>
              </a:rPr>
              <a:t>.</a:t>
            </a:r>
            <a:endParaRPr lang="en-US" altLang="en-US" sz="2000"/>
          </a:p>
          <a:p>
            <a:endParaRPr lang="en-US" sz="2000"/>
          </a:p>
        </p:txBody>
      </p:sp>
      <p:sp>
        <p:nvSpPr>
          <p:cNvPr id="24" name="Text Box 23"/>
          <p:cNvSpPr txBox="1"/>
          <p:nvPr/>
        </p:nvSpPr>
        <p:spPr>
          <a:xfrm>
            <a:off x="762000" y="3442970"/>
            <a:ext cx="8610600" cy="3169285"/>
          </a:xfrm>
          <a:prstGeom prst="rect">
            <a:avLst/>
          </a:prstGeom>
          <a:noFill/>
        </p:spPr>
        <p:txBody>
          <a:bodyPr wrap="square" rtlCol="0">
            <a:spAutoFit/>
          </a:bodyPr>
          <a:p>
            <a:r>
              <a:rPr lang="en-IN" altLang="en-US" sz="2000" u="sng">
                <a:latin typeface="Arial Black" panose="020B0A04020102020204" charset="0"/>
                <a:cs typeface="Arial Black" panose="020B0A04020102020204" charset="0"/>
                <a:sym typeface="+mn-ea"/>
              </a:rPr>
              <a:t>KEY SECTION</a:t>
            </a:r>
            <a:r>
              <a:rPr lang="en-IN" altLang="en-US" sz="2000" b="1">
                <a:latin typeface="Arial Black" panose="020B0A04020102020204" charset="0"/>
                <a:cs typeface="Arial Black" panose="020B0A04020102020204" charset="0"/>
                <a:sym typeface="+mn-ea"/>
              </a:rPr>
              <a:t>:-</a:t>
            </a:r>
            <a:endParaRPr lang="en-US" altLang="en-US" sz="2000"/>
          </a:p>
          <a:p>
            <a:r>
              <a:rPr lang="en-IN" altLang="en-US" sz="2000">
                <a:sym typeface="+mn-ea"/>
              </a:rPr>
              <a:t>1.   </a:t>
            </a:r>
            <a:r>
              <a:rPr lang="en-US" altLang="en-US" sz="2000">
                <a:sym typeface="+mn-ea"/>
              </a:rPr>
              <a:t>Introdution and cv download</a:t>
            </a:r>
            <a:endParaRPr lang="en-US" altLang="en-US" sz="2000"/>
          </a:p>
          <a:p>
            <a:r>
              <a:rPr lang="en-IN" altLang="en-US" sz="2000">
                <a:sym typeface="+mn-ea"/>
              </a:rPr>
              <a:t>2.   </a:t>
            </a:r>
            <a:r>
              <a:rPr lang="en-US" altLang="en-US" sz="2000">
                <a:sym typeface="+mn-ea"/>
              </a:rPr>
              <a:t>About me (eduction and interests)</a:t>
            </a:r>
            <a:endParaRPr lang="en-US" altLang="en-US" sz="2000"/>
          </a:p>
          <a:p>
            <a:r>
              <a:rPr lang="en-IN" altLang="en-US" sz="2000">
                <a:sym typeface="+mn-ea"/>
              </a:rPr>
              <a:t>3.   </a:t>
            </a:r>
            <a:r>
              <a:rPr lang="en-US" altLang="en-US" sz="2000">
                <a:sym typeface="+mn-ea"/>
              </a:rPr>
              <a:t>Skills displayed with icons</a:t>
            </a:r>
            <a:endParaRPr lang="en-US" altLang="en-US" sz="2000"/>
          </a:p>
          <a:p>
            <a:r>
              <a:rPr lang="en-IN" altLang="en-US" sz="2000">
                <a:sym typeface="+mn-ea"/>
              </a:rPr>
              <a:t>4.   </a:t>
            </a:r>
            <a:r>
              <a:rPr lang="en-US" altLang="en-US" sz="2000">
                <a:sym typeface="+mn-ea"/>
              </a:rPr>
              <a:t>Certificate with detials </a:t>
            </a:r>
            <a:endParaRPr lang="en-US" altLang="en-US" sz="2000"/>
          </a:p>
          <a:p>
            <a:r>
              <a:rPr lang="en-US" altLang="en-US" sz="2000">
                <a:sym typeface="+mn-ea"/>
              </a:rPr>
              <a:t>5.   Sports interestes</a:t>
            </a:r>
            <a:endParaRPr lang="en-US" altLang="en-US" sz="2000"/>
          </a:p>
          <a:p>
            <a:r>
              <a:rPr lang="en-US" altLang="en-US" sz="2000">
                <a:sym typeface="+mn-ea"/>
              </a:rPr>
              <a:t>6.   cotact information(email,whatsapp,github)</a:t>
            </a:r>
            <a:endParaRPr lang="en-US" altLang="en-US" sz="2000"/>
          </a:p>
          <a:p>
            <a:endParaRPr lang="en-US" altLang="en-US" sz="2000"/>
          </a:p>
          <a:p>
            <a:r>
              <a:rPr lang="en-US" altLang="en-US" sz="2000">
                <a:sym typeface="+mn-ea"/>
              </a:rPr>
              <a:t>This fortfolio is useful to share her profile,achivement and contact detials</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7699375" cy="93345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lang="en-IN" sz="4250" b="0" u="sng" spc="10" dirty="0">
                <a:ln>
                  <a:solidFill>
                    <a:sysClr val="windowText" lastClr="000000"/>
                  </a:solidFill>
                </a:ln>
                <a:sym typeface="+mn-ea"/>
              </a:rPr>
              <a:t>PROBLEM STATMENT</a:t>
            </a:r>
            <a:r>
              <a:rPr lang="en-IN" sz="4250" spc="10" dirty="0">
                <a:ln>
                  <a:solidFill>
                    <a:sysClr val="windowText" lastClr="000000"/>
                  </a:solidFill>
                </a:ln>
                <a:sym typeface="+mn-ea"/>
              </a:rPr>
              <a:t>:-</a:t>
            </a:r>
            <a:br>
              <a:rPr lang="en-IN" sz="4250" spc="10" dirty="0">
                <a:ln>
                  <a:solidFill>
                    <a:sysClr val="windowText" lastClr="000000"/>
                  </a:solidFill>
                </a:ln>
                <a:sym typeface="+mn-ea"/>
              </a:rPr>
            </a:br>
            <a:br>
              <a:rPr lang="en-IN" sz="4250" spc="10" dirty="0">
                <a:ln>
                  <a:solidFill>
                    <a:sysClr val="windowText" lastClr="000000"/>
                  </a:solidFill>
                </a:ln>
                <a:sym typeface="+mn-ea"/>
              </a:rPr>
            </a:br>
            <a:br>
              <a:rPr lang="en-IN" sz="4250" spc="10" dirty="0">
                <a:ln>
                  <a:solidFill>
                    <a:sysClr val="windowText" lastClr="000000"/>
                  </a:solidFill>
                </a:ln>
                <a:sym typeface="+mn-ea"/>
              </a:rPr>
            </a:b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848995" y="1639570"/>
            <a:ext cx="7717155" cy="5015865"/>
          </a:xfrm>
          <a:prstGeom prst="rect">
            <a:avLst/>
          </a:prstGeom>
          <a:noFill/>
        </p:spPr>
        <p:txBody>
          <a:bodyPr wrap="square" rtlCol="0">
            <a:spAutoFit/>
          </a:bodyPr>
          <a:p>
            <a:r>
              <a:rPr lang="en-US" altLang="en-US" sz="3200">
                <a:sym typeface="+mn-ea"/>
              </a:rPr>
              <a:t>Student often stuggle to present their skills,achivement,and projects in a professional manner.</a:t>
            </a:r>
            <a:endParaRPr lang="en-US" altLang="en-US" sz="3200"/>
          </a:p>
          <a:p>
            <a:r>
              <a:rPr lang="en-US" altLang="en-US" sz="3200">
                <a:sym typeface="+mn-ea"/>
              </a:rPr>
              <a:t>Traditional resumes are static and lack interactivity.A personal portfolio website helps in showcasing technical skill, certificates and extracurricular activities dynamically,incresing opporunities for internships and jobs.</a:t>
            </a:r>
            <a:endParaRPr lang="en-US" sz="3200"/>
          </a:p>
          <a:p>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b="0" u="sng">
                <a:sym typeface="+mn-ea"/>
              </a:rPr>
              <a:t>PROJECT OVERVIEW</a:t>
            </a:r>
            <a:r>
              <a:rPr lang="en-IN" sz="4250">
                <a:sym typeface="+mn-ea"/>
              </a:rPr>
              <a: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99770" y="1788160"/>
            <a:ext cx="10244455" cy="1296035"/>
          </a:xfrm>
          <a:prstGeom prst="rect">
            <a:avLst/>
          </a:prstGeom>
          <a:noFill/>
        </p:spPr>
        <p:txBody>
          <a:bodyPr wrap="square" rtlCol="0">
            <a:noAutofit/>
          </a:bodyPr>
          <a:p>
            <a:r>
              <a:rPr lang="en-US" sz="3200" dirty="0">
                <a:ea typeface="Calibri" panose="020F0502020204030204"/>
                <a:cs typeface="Calibri" panose="020F0502020204030204"/>
                <a:sym typeface="+mn-ea"/>
              </a:rPr>
              <a:t>This project is a personal portfolio website developed for </a:t>
            </a:r>
            <a:r>
              <a:rPr lang="en-IN" altLang="en-US" sz="3200" dirty="0">
                <a:ea typeface="Calibri" panose="020F0502020204030204"/>
                <a:cs typeface="Calibri" panose="020F0502020204030204"/>
                <a:sym typeface="+mn-ea"/>
              </a:rPr>
              <a:t>Sugetha G</a:t>
            </a:r>
            <a:r>
              <a:rPr lang="en-US" sz="3200" dirty="0">
                <a:ea typeface="Calibri" panose="020F0502020204030204"/>
                <a:cs typeface="Calibri" panose="020F0502020204030204"/>
                <a:sym typeface="+mn-ea"/>
              </a:rPr>
              <a:t>.it highlights </a:t>
            </a:r>
            <a:r>
              <a:rPr lang="en-US" sz="3200" dirty="0" err="1">
                <a:ea typeface="Calibri" panose="020F0502020204030204"/>
                <a:cs typeface="Calibri" panose="020F0502020204030204"/>
                <a:sym typeface="+mn-ea"/>
              </a:rPr>
              <a:t>education,skills</a:t>
            </a:r>
            <a:r>
              <a:rPr lang="en-US" sz="3200" dirty="0">
                <a:ea typeface="Calibri" panose="020F0502020204030204"/>
                <a:cs typeface="Calibri" panose="020F0502020204030204"/>
                <a:sym typeface="+mn-ea"/>
              </a:rPr>
              <a:t>, certificates, </a:t>
            </a:r>
            <a:endParaRPr lang="en-US" sz="3200" dirty="0">
              <a:ea typeface="Calibri" panose="020F0502020204030204"/>
              <a:cs typeface="Calibri" panose="020F0502020204030204"/>
            </a:endParaRPr>
          </a:p>
          <a:p>
            <a:endParaRPr lang="en-US" sz="3200"/>
          </a:p>
          <a:p>
            <a:endParaRPr lang="en-US" sz="3200"/>
          </a:p>
        </p:txBody>
      </p:sp>
      <p:sp>
        <p:nvSpPr>
          <p:cNvPr id="11" name="Text Box 10"/>
          <p:cNvSpPr txBox="1"/>
          <p:nvPr/>
        </p:nvSpPr>
        <p:spPr>
          <a:xfrm>
            <a:off x="699770" y="2893060"/>
            <a:ext cx="8291830" cy="3429635"/>
          </a:xfrm>
          <a:prstGeom prst="rect">
            <a:avLst/>
          </a:prstGeom>
          <a:noFill/>
        </p:spPr>
        <p:txBody>
          <a:bodyPr wrap="square" rtlCol="0">
            <a:noAutofit/>
          </a:bodyPr>
          <a:p>
            <a:r>
              <a:rPr lang="en-US" sz="3200" dirty="0">
                <a:ea typeface="Calibri" panose="020F0502020204030204"/>
                <a:cs typeface="Calibri" panose="020F0502020204030204"/>
                <a:sym typeface="+mn-ea"/>
              </a:rPr>
              <a:t>Extracurricular achievements, and contact information in an interactive and </a:t>
            </a:r>
            <a:r>
              <a:rPr lang="en-US" sz="3200" dirty="0" err="1">
                <a:ea typeface="Calibri" panose="020F0502020204030204"/>
                <a:cs typeface="Calibri" panose="020F0502020204030204"/>
                <a:sym typeface="+mn-ea"/>
              </a:rPr>
              <a:t>viually</a:t>
            </a:r>
            <a:r>
              <a:rPr lang="en-US" sz="3200" dirty="0">
                <a:ea typeface="Calibri" panose="020F0502020204030204"/>
                <a:cs typeface="Calibri" panose="020F0502020204030204"/>
                <a:sym typeface="+mn-ea"/>
              </a:rPr>
              <a:t> appealing design, The portfolio is fully </a:t>
            </a:r>
            <a:r>
              <a:rPr lang="en-US" sz="3200" dirty="0" err="1">
                <a:ea typeface="Calibri" panose="020F0502020204030204"/>
                <a:cs typeface="Calibri" panose="020F0502020204030204"/>
                <a:sym typeface="+mn-ea"/>
              </a:rPr>
              <a:t>reponsive</a:t>
            </a:r>
            <a:r>
              <a:rPr lang="en-US" sz="3200" dirty="0">
                <a:ea typeface="Calibri" panose="020F0502020204030204"/>
                <a:cs typeface="Calibri" panose="020F0502020204030204"/>
                <a:sym typeface="+mn-ea"/>
              </a:rPr>
              <a:t> and deployed on </a:t>
            </a:r>
            <a:r>
              <a:rPr lang="en-US" sz="3200" dirty="0" err="1">
                <a:ea typeface="Calibri" panose="020F0502020204030204"/>
                <a:cs typeface="Calibri" panose="020F0502020204030204"/>
                <a:sym typeface="+mn-ea"/>
              </a:rPr>
              <a:t>github</a:t>
            </a:r>
            <a:r>
              <a:rPr lang="en-US" sz="3200" dirty="0">
                <a:ea typeface="Calibri" panose="020F0502020204030204"/>
                <a:cs typeface="Calibri" panose="020F0502020204030204"/>
                <a:sym typeface="+mn-ea"/>
              </a:rPr>
              <a:t> pages for public </a:t>
            </a:r>
            <a:r>
              <a:rPr lang="en-US" sz="3200" dirty="0" err="1">
                <a:ea typeface="Calibri" panose="020F0502020204030204"/>
                <a:cs typeface="Calibri" panose="020F0502020204030204"/>
                <a:sym typeface="+mn-ea"/>
              </a:rPr>
              <a:t>acces</a:t>
            </a:r>
            <a:endParaRPr lang="en-US" sz="3200" dirty="0" err="1">
              <a:ea typeface="Calibri" panose="020F0502020204030204"/>
              <a:cs typeface="Calibri" panose="020F0502020204030204"/>
            </a:endParaRPr>
          </a:p>
          <a:p>
            <a:endParaRPr lang="en-US" sz="3200"/>
          </a:p>
          <a:p>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9615" y="1877695"/>
            <a:ext cx="10857230" cy="5015865"/>
          </a:xfrm>
          <a:prstGeom prst="rect">
            <a:avLst/>
          </a:prstGeom>
          <a:noFill/>
        </p:spPr>
        <p:txBody>
          <a:bodyPr wrap="square" rtlCol="0">
            <a:spAutoFit/>
          </a:bodyPr>
          <a:p>
            <a:r>
              <a:rPr lang="en-US" sz="3200" b="1" dirty="0">
                <a:ea typeface="Calibri" panose="020F0502020204030204"/>
                <a:cs typeface="Calibri" panose="020F0502020204030204"/>
                <a:sym typeface="+mn-ea"/>
              </a:rPr>
              <a:t>Recruiters</a:t>
            </a:r>
            <a:r>
              <a:rPr lang="en-US" sz="3200" dirty="0">
                <a:ea typeface="Calibri" panose="020F0502020204030204"/>
                <a:cs typeface="Calibri" panose="020F0502020204030204"/>
                <a:sym typeface="+mn-ea"/>
              </a:rPr>
              <a:t>-&gt; To evaluate </a:t>
            </a:r>
            <a:r>
              <a:rPr lang="en-US" sz="3200" dirty="0" err="1">
                <a:ea typeface="Calibri" panose="020F0502020204030204"/>
                <a:cs typeface="Calibri" panose="020F0502020204030204"/>
                <a:sym typeface="+mn-ea"/>
              </a:rPr>
              <a:t>skills,certificates</a:t>
            </a:r>
            <a:r>
              <a:rPr lang="en-US" sz="3200" dirty="0">
                <a:ea typeface="Calibri" panose="020F0502020204030204"/>
                <a:cs typeface="Calibri" panose="020F0502020204030204"/>
                <a:sym typeface="+mn-ea"/>
              </a:rPr>
              <a:t> and academic</a:t>
            </a:r>
            <a:endParaRPr lang="en-US" sz="3200" dirty="0">
              <a:ea typeface="Calibri" panose="020F0502020204030204"/>
              <a:cs typeface="Calibri" panose="020F0502020204030204"/>
            </a:endParaRPr>
          </a:p>
          <a:p>
            <a:r>
              <a:rPr lang="en-US" sz="3200" dirty="0" err="1">
                <a:ea typeface="Calibri" panose="020F0502020204030204"/>
                <a:cs typeface="Calibri" panose="020F0502020204030204"/>
                <a:sym typeface="+mn-ea"/>
              </a:rPr>
              <a:t>Achiements</a:t>
            </a:r>
            <a:r>
              <a:rPr lang="en-US" sz="3200" dirty="0">
                <a:ea typeface="Calibri" panose="020F0502020204030204"/>
                <a:cs typeface="Calibri" panose="020F0502020204030204"/>
                <a:sym typeface="+mn-ea"/>
              </a:rPr>
              <a:t>.</a:t>
            </a:r>
            <a:endParaRPr lang="en-US" sz="3200" dirty="0">
              <a:ea typeface="Calibri" panose="020F0502020204030204"/>
              <a:cs typeface="Calibri" panose="020F0502020204030204"/>
            </a:endParaRPr>
          </a:p>
          <a:p>
            <a:r>
              <a:rPr lang="en-US" sz="3200" b="1" dirty="0">
                <a:ea typeface="Calibri" panose="020F0502020204030204"/>
                <a:cs typeface="Calibri" panose="020F0502020204030204"/>
                <a:sym typeface="+mn-ea"/>
              </a:rPr>
              <a:t>Faculty/college evaluators</a:t>
            </a:r>
            <a:r>
              <a:rPr lang="en-US" sz="3200" dirty="0">
                <a:ea typeface="Calibri" panose="020F0502020204030204"/>
                <a:cs typeface="Calibri" panose="020F0502020204030204"/>
                <a:sym typeface="+mn-ea"/>
              </a:rPr>
              <a:t>-&gt;for project assessment and showcasing student </a:t>
            </a:r>
            <a:r>
              <a:rPr lang="en-US" sz="3200" dirty="0" err="1">
                <a:ea typeface="Calibri" panose="020F0502020204030204"/>
                <a:cs typeface="Calibri" panose="020F0502020204030204"/>
                <a:sym typeface="+mn-ea"/>
              </a:rPr>
              <a:t>achivements</a:t>
            </a:r>
            <a:r>
              <a:rPr lang="en-US" sz="3200" dirty="0">
                <a:ea typeface="Calibri" panose="020F0502020204030204"/>
                <a:cs typeface="Calibri" panose="020F0502020204030204"/>
                <a:sym typeface="+mn-ea"/>
              </a:rPr>
              <a:t>.</a:t>
            </a:r>
            <a:endParaRPr lang="en-US" sz="3200" dirty="0">
              <a:ea typeface="Calibri" panose="020F0502020204030204"/>
              <a:cs typeface="Calibri" panose="020F0502020204030204"/>
            </a:endParaRPr>
          </a:p>
          <a:p>
            <a:r>
              <a:rPr lang="en-US" sz="3200" b="1" dirty="0">
                <a:ea typeface="Calibri" panose="020F0502020204030204"/>
                <a:cs typeface="Calibri" panose="020F0502020204030204"/>
                <a:sym typeface="+mn-ea"/>
              </a:rPr>
              <a:t>Peers and collaborators</a:t>
            </a:r>
            <a:r>
              <a:rPr lang="en-US" sz="3200" dirty="0">
                <a:ea typeface="Calibri" panose="020F0502020204030204"/>
                <a:cs typeface="Calibri" panose="020F0502020204030204"/>
                <a:sym typeface="+mn-ea"/>
              </a:rPr>
              <a:t>-&gt; To connect and collaborate on projects.</a:t>
            </a:r>
            <a:endParaRPr lang="en-US" sz="3200" dirty="0">
              <a:ea typeface="Calibri" panose="020F0502020204030204"/>
              <a:cs typeface="Calibri" panose="020F0502020204030204"/>
            </a:endParaRPr>
          </a:p>
          <a:p>
            <a:r>
              <a:rPr lang="en-US" sz="3200" b="1" dirty="0">
                <a:ea typeface="Calibri" panose="020F0502020204030204"/>
                <a:cs typeface="Calibri" panose="020F0502020204030204"/>
                <a:sym typeface="+mn-ea"/>
              </a:rPr>
              <a:t>General audience</a:t>
            </a:r>
            <a:r>
              <a:rPr lang="en-US" sz="3200" dirty="0">
                <a:ea typeface="Calibri" panose="020F0502020204030204"/>
                <a:cs typeface="Calibri" panose="020F0502020204030204"/>
                <a:sym typeface="+mn-ea"/>
              </a:rPr>
              <a:t>-&gt;To know about </a:t>
            </a:r>
            <a:r>
              <a:rPr lang="en-US" sz="3200" err="1">
                <a:ea typeface="Calibri" panose="020F0502020204030204"/>
                <a:cs typeface="Calibri" panose="020F0502020204030204"/>
                <a:sym typeface="+mn-ea"/>
              </a:rPr>
              <a:t>pavitra's</a:t>
            </a:r>
            <a:r>
              <a:rPr lang="en-US" sz="3200" dirty="0">
                <a:ea typeface="Calibri" panose="020F0502020204030204"/>
                <a:cs typeface="Calibri" panose="020F0502020204030204"/>
                <a:sym typeface="+mn-ea"/>
              </a:rPr>
              <a:t> journey and capabilities.</a:t>
            </a:r>
            <a:endParaRPr lang="en-US" sz="3200" dirty="0">
              <a:ea typeface="Calibri" panose="020F0502020204030204"/>
              <a:cs typeface="Calibri" panose="020F0502020204030204"/>
            </a:endParaRPr>
          </a:p>
          <a:p>
            <a:endParaRPr lang="en-US" sz="3200"/>
          </a:p>
          <a:p>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lang="en-IN" sz="3600" b="0" u="sng" dirty="0">
                <a:sym typeface="+mn-ea"/>
              </a:rPr>
              <a:t>TOOLS AND TECHNIQUES</a:t>
            </a:r>
            <a:r>
              <a:rPr lang="en-IN" sz="3600" dirty="0">
                <a:sym typeface="+mn-ea"/>
              </a:rPr>
              <a:t>:-</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46705" y="1847850"/>
            <a:ext cx="8506460" cy="3438525"/>
          </a:xfrm>
          <a:prstGeom prst="rect">
            <a:avLst/>
          </a:prstGeom>
          <a:noFill/>
        </p:spPr>
        <p:txBody>
          <a:bodyPr wrap="square" rtlCol="0">
            <a:noAutofit/>
          </a:bodyPr>
          <a:p>
            <a:r>
              <a:rPr lang="en-US" sz="3200" b="1" dirty="0">
                <a:ea typeface="Calibri" panose="020F0502020204030204"/>
                <a:cs typeface="Calibri" panose="020F0502020204030204"/>
                <a:sym typeface="+mn-ea"/>
              </a:rPr>
              <a:t>Frontend Framework</a:t>
            </a:r>
            <a:r>
              <a:rPr lang="en-US" sz="3200" dirty="0">
                <a:ea typeface="Calibri" panose="020F0502020204030204"/>
                <a:cs typeface="Calibri" panose="020F0502020204030204"/>
                <a:sym typeface="+mn-ea"/>
              </a:rPr>
              <a:t>: React.js</a:t>
            </a:r>
            <a:endParaRPr lang="en-US" sz="3200" dirty="0">
              <a:ea typeface="Calibri" panose="020F0502020204030204"/>
              <a:cs typeface="Calibri" panose="020F0502020204030204"/>
            </a:endParaRPr>
          </a:p>
          <a:p>
            <a:r>
              <a:rPr lang="en-US" sz="3200" b="1" err="1">
                <a:ea typeface="Calibri" panose="020F0502020204030204"/>
                <a:cs typeface="Calibri" panose="020F0502020204030204"/>
                <a:sym typeface="+mn-ea"/>
              </a:rPr>
              <a:t>Styling</a:t>
            </a:r>
            <a:r>
              <a:rPr lang="en-US" sz="3200" err="1">
                <a:ea typeface="Calibri" panose="020F0502020204030204"/>
                <a:cs typeface="Calibri" panose="020F0502020204030204"/>
                <a:sym typeface="+mn-ea"/>
              </a:rPr>
              <a:t>:CSS,animations</a:t>
            </a:r>
            <a:endParaRPr lang="en-US" sz="3200">
              <a:ea typeface="Calibri" panose="020F0502020204030204"/>
              <a:cs typeface="Calibri" panose="020F0502020204030204"/>
            </a:endParaRPr>
          </a:p>
          <a:p>
            <a:r>
              <a:rPr lang="en-US" sz="3200" b="1" dirty="0">
                <a:ea typeface="Calibri" panose="020F0502020204030204"/>
                <a:cs typeface="Calibri" panose="020F0502020204030204"/>
                <a:sym typeface="+mn-ea"/>
              </a:rPr>
              <a:t>Other </a:t>
            </a:r>
            <a:r>
              <a:rPr lang="en-US" sz="3200" b="1" dirty="0" err="1">
                <a:ea typeface="Calibri" panose="020F0502020204030204"/>
                <a:cs typeface="Calibri" panose="020F0502020204030204"/>
                <a:sym typeface="+mn-ea"/>
              </a:rPr>
              <a:t>Librates</a:t>
            </a:r>
            <a:r>
              <a:rPr lang="en-US" sz="3200" dirty="0" err="1">
                <a:ea typeface="Calibri" panose="020F0502020204030204"/>
                <a:cs typeface="Calibri" panose="020F0502020204030204"/>
                <a:sym typeface="+mn-ea"/>
              </a:rPr>
              <a:t>:react-icon,typed.js,AOS</a:t>
            </a:r>
            <a:r>
              <a:rPr lang="en-US" sz="3200" dirty="0">
                <a:ea typeface="Calibri" panose="020F0502020204030204"/>
                <a:cs typeface="Calibri" panose="020F0502020204030204"/>
                <a:sym typeface="+mn-ea"/>
              </a:rPr>
              <a:t> animations</a:t>
            </a:r>
            <a:endParaRPr lang="en-US" sz="3200" dirty="0">
              <a:ea typeface="Calibri" panose="020F0502020204030204"/>
              <a:cs typeface="Calibri" panose="020F0502020204030204"/>
            </a:endParaRPr>
          </a:p>
          <a:p>
            <a:r>
              <a:rPr lang="en-US" sz="3200" b="1" dirty="0">
                <a:ea typeface="Calibri" panose="020F0502020204030204"/>
                <a:cs typeface="Calibri" panose="020F0502020204030204"/>
                <a:sym typeface="+mn-ea"/>
              </a:rPr>
              <a:t>Version </a:t>
            </a:r>
            <a:r>
              <a:rPr lang="en-US" sz="3200" b="1" err="1">
                <a:ea typeface="Calibri" panose="020F0502020204030204"/>
                <a:cs typeface="Calibri" panose="020F0502020204030204"/>
                <a:sym typeface="+mn-ea"/>
              </a:rPr>
              <a:t>control</a:t>
            </a:r>
            <a:r>
              <a:rPr lang="en-US" sz="3200" err="1">
                <a:ea typeface="Calibri" panose="020F0502020204030204"/>
                <a:cs typeface="Calibri" panose="020F0502020204030204"/>
                <a:sym typeface="+mn-ea"/>
              </a:rPr>
              <a:t>:Github</a:t>
            </a:r>
            <a:r>
              <a:rPr lang="en-US" sz="3200" dirty="0">
                <a:ea typeface="Calibri" panose="020F0502020204030204"/>
                <a:cs typeface="Calibri" panose="020F0502020204030204"/>
                <a:sym typeface="+mn-ea"/>
              </a:rPr>
              <a:t> pages</a:t>
            </a:r>
            <a:endParaRPr lang="en-US" sz="3200" dirty="0">
              <a:ea typeface="Calibri" panose="020F0502020204030204"/>
              <a:cs typeface="Calibri" panose="020F0502020204030204"/>
            </a:endParaRPr>
          </a:p>
          <a:p>
            <a:r>
              <a:rPr lang="en-US" sz="3200" b="1" dirty="0">
                <a:ea typeface="Calibri" panose="020F0502020204030204"/>
                <a:cs typeface="Calibri" panose="020F0502020204030204"/>
                <a:sym typeface="+mn-ea"/>
              </a:rPr>
              <a:t>Design </a:t>
            </a:r>
            <a:r>
              <a:rPr lang="en-US" sz="3200" b="1" err="1">
                <a:ea typeface="Calibri" panose="020F0502020204030204"/>
                <a:cs typeface="Calibri" panose="020F0502020204030204"/>
                <a:sym typeface="+mn-ea"/>
              </a:rPr>
              <a:t>Tools</a:t>
            </a:r>
            <a:r>
              <a:rPr lang="en-US" sz="3200" err="1">
                <a:ea typeface="Calibri" panose="020F0502020204030204"/>
                <a:cs typeface="Calibri" panose="020F0502020204030204"/>
                <a:sym typeface="+mn-ea"/>
              </a:rPr>
              <a:t>:canva</a:t>
            </a:r>
            <a:endParaRPr lang="en-US" sz="3200">
              <a:ea typeface="Calibri" panose="020F0502020204030204"/>
              <a:cs typeface="Calibri" panose="020F0502020204030204"/>
            </a:endParaRPr>
          </a:p>
          <a:p>
            <a:endParaRPr lang="en-US" sz="3200" dirty="0">
              <a:ea typeface="Calibri" panose="020F0502020204030204"/>
              <a:cs typeface="Calibri" panose="020F0502020204030204"/>
            </a:endParaRPr>
          </a:p>
          <a:p>
            <a:endParaRPr lang="en-US" sz="3200"/>
          </a:p>
          <a:p>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1886585"/>
          </a:xfrm>
          <a:prstGeom prst="rect">
            <a:avLst/>
          </a:prstGeom>
        </p:spPr>
        <p:txBody>
          <a:bodyPr vert="horz" wrap="square" lIns="0" tIns="13335" rIns="0" bIns="0" rtlCol="0">
            <a:spAutoFit/>
          </a:bodyPr>
          <a:lstStyle/>
          <a:p>
            <a:pPr marL="12700">
              <a:lnSpc>
                <a:spcPct val="100000"/>
              </a:lnSpc>
              <a:spcBef>
                <a:spcPts val="105"/>
              </a:spcBef>
            </a:pPr>
            <a:r>
              <a:rPr lang="en-IN" sz="4000" b="1" u="sng" spc="15" dirty="0">
                <a:latin typeface="Trebuchet MS" panose="020B0603020202020204"/>
                <a:cs typeface="Trebuchet MS" panose="020B0603020202020204"/>
                <a:sym typeface="+mn-ea"/>
              </a:rPr>
              <a:t>POTFOLIO DESIGN AND LAYOUT</a:t>
            </a:r>
            <a:r>
              <a:rPr lang="en-IN" sz="4000" b="1" spc="15" dirty="0">
                <a:latin typeface="Trebuchet MS" panose="020B0603020202020204"/>
                <a:cs typeface="Trebuchet MS" panose="020B0603020202020204"/>
                <a:sym typeface="+mn-ea"/>
              </a:rPr>
              <a:t>:-</a:t>
            </a:r>
            <a:endParaRPr lang="en-US" sz="4000" b="1" u="sng" dirty="0">
              <a:latin typeface="Trebuchet MS" panose="020B0603020202020204"/>
              <a:cs typeface="Trebuchet MS" panose="020B0603020202020204"/>
            </a:endParaRPr>
          </a:p>
          <a:p>
            <a:pPr marL="12700">
              <a:lnSpc>
                <a:spcPct val="100000"/>
              </a:lnSpc>
              <a:spcBef>
                <a:spcPts val="105"/>
              </a:spcBef>
            </a:pPr>
            <a:endParaRPr sz="4000" dirty="0">
              <a:latin typeface="Trebuchet MS" panose="020B0603020202020204"/>
              <a:cs typeface="Trebuchet MS" panose="020B0603020202020204"/>
            </a:endParaRPr>
          </a:p>
          <a:p>
            <a:pPr marL="12700">
              <a:lnSpc>
                <a:spcPct val="100000"/>
              </a:lnSpc>
              <a:spcBef>
                <a:spcPts val="105"/>
              </a:spcBef>
            </a:pP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714375" y="1311275"/>
            <a:ext cx="10106025" cy="6000750"/>
          </a:xfrm>
          <a:prstGeom prst="rect">
            <a:avLst/>
          </a:prstGeom>
          <a:noFill/>
        </p:spPr>
        <p:txBody>
          <a:bodyPr wrap="square" rtlCol="0">
            <a:spAutoFit/>
          </a:bodyPr>
          <a:p>
            <a:r>
              <a:rPr lang="en-US" sz="2400" dirty="0">
                <a:ea typeface="Calibri" panose="020F0502020204030204"/>
                <a:cs typeface="Calibri" panose="020F0502020204030204"/>
                <a:sym typeface="+mn-ea"/>
              </a:rPr>
              <a:t>      </a:t>
            </a:r>
            <a:r>
              <a:rPr lang="en-US" sz="2400" b="1" dirty="0">
                <a:ea typeface="Calibri" panose="020F0502020204030204"/>
                <a:cs typeface="Calibri" panose="020F0502020204030204"/>
                <a:sym typeface="+mn-ea"/>
              </a:rPr>
              <a:t> </a:t>
            </a:r>
            <a:r>
              <a:rPr lang="en-US" sz="2400" b="1" dirty="0">
                <a:latin typeface="Angsana New"/>
                <a:ea typeface="Calibri" panose="020F0502020204030204"/>
                <a:cs typeface="Calibri" panose="020F0502020204030204"/>
                <a:sym typeface="+mn-ea"/>
              </a:rPr>
              <a:t>The portfolio follows a modern single-page scrolling layout with section:</a:t>
            </a:r>
            <a:endParaRPr lang="en-US" sz="2400" b="1" dirty="0">
              <a:latin typeface="Angsana New"/>
              <a:ea typeface="Calibri" panose="020F0502020204030204"/>
              <a:cs typeface="Calibri" panose="020F0502020204030204"/>
            </a:endParaRPr>
          </a:p>
          <a:p>
            <a:r>
              <a:rPr lang="en-US" sz="2400" b="1" dirty="0">
                <a:latin typeface="Angsana New"/>
                <a:ea typeface="Calibri" panose="020F0502020204030204"/>
                <a:cs typeface="Calibri" panose="020F0502020204030204"/>
                <a:sym typeface="+mn-ea"/>
              </a:rPr>
              <a:t>Home </a:t>
            </a:r>
            <a:r>
              <a:rPr lang="en-US" sz="2400" dirty="0">
                <a:latin typeface="Angsana New"/>
                <a:ea typeface="Calibri" panose="020F0502020204030204"/>
                <a:cs typeface="Calibri" panose="020F0502020204030204"/>
                <a:sym typeface="+mn-ea"/>
              </a:rPr>
              <a:t>-&gt; Animated introduction with glowing effects and profile photos.</a:t>
            </a:r>
            <a:endParaRPr lang="en-US" sz="2400" dirty="0">
              <a:latin typeface="Angsana New"/>
              <a:ea typeface="Calibri" panose="020F0502020204030204"/>
              <a:cs typeface="Calibri" panose="020F0502020204030204"/>
            </a:endParaRPr>
          </a:p>
          <a:p>
            <a:r>
              <a:rPr lang="en-US" sz="2400" b="1" dirty="0">
                <a:latin typeface="Angsana New"/>
                <a:ea typeface="Calibri" panose="020F0502020204030204"/>
                <a:cs typeface="Calibri" panose="020F0502020204030204"/>
                <a:sym typeface="+mn-ea"/>
              </a:rPr>
              <a:t>About</a:t>
            </a:r>
            <a:r>
              <a:rPr lang="en-US" sz="2400" dirty="0">
                <a:latin typeface="Angsana New"/>
                <a:ea typeface="Calibri" panose="020F0502020204030204"/>
                <a:cs typeface="Calibri" panose="020F0502020204030204"/>
                <a:sym typeface="+mn-ea"/>
              </a:rPr>
              <a:t> -&gt;Personal </a:t>
            </a:r>
            <a:r>
              <a:rPr lang="en-US" sz="2400" err="1">
                <a:latin typeface="Angsana New"/>
                <a:ea typeface="Calibri" panose="020F0502020204030204"/>
                <a:cs typeface="Calibri" panose="020F0502020204030204"/>
                <a:sym typeface="+mn-ea"/>
              </a:rPr>
              <a:t>introdution</a:t>
            </a:r>
            <a:r>
              <a:rPr lang="en-US" sz="2400" dirty="0">
                <a:latin typeface="Angsana New"/>
                <a:ea typeface="Calibri" panose="020F0502020204030204"/>
                <a:cs typeface="Calibri" panose="020F0502020204030204"/>
                <a:sym typeface="+mn-ea"/>
              </a:rPr>
              <a:t> , education </a:t>
            </a:r>
            <a:r>
              <a:rPr lang="en-US" sz="2400" err="1">
                <a:latin typeface="Angsana New"/>
                <a:ea typeface="Calibri" panose="020F0502020204030204"/>
                <a:cs typeface="Calibri" panose="020F0502020204030204"/>
                <a:sym typeface="+mn-ea"/>
              </a:rPr>
              <a:t>detials,and</a:t>
            </a:r>
            <a:r>
              <a:rPr lang="en-US" sz="2400" dirty="0">
                <a:latin typeface="Angsana New"/>
                <a:ea typeface="Calibri" panose="020F0502020204030204"/>
                <a:cs typeface="Calibri" panose="020F0502020204030204"/>
                <a:sym typeface="+mn-ea"/>
              </a:rPr>
              <a:t> career </a:t>
            </a:r>
            <a:r>
              <a:rPr lang="en-US" sz="2400">
                <a:latin typeface="Angsana New"/>
                <a:ea typeface="Calibri" panose="020F0502020204030204"/>
                <a:cs typeface="Calibri" panose="020F0502020204030204"/>
                <a:sym typeface="+mn-ea"/>
              </a:rPr>
              <a:t>goal.</a:t>
            </a:r>
            <a:endParaRPr lang="en-US" sz="2400" dirty="0">
              <a:latin typeface="Angsana New"/>
              <a:ea typeface="Calibri" panose="020F0502020204030204"/>
              <a:cs typeface="Calibri" panose="020F0502020204030204"/>
            </a:endParaRPr>
          </a:p>
          <a:p>
            <a:r>
              <a:rPr lang="en-US" sz="2400" b="1" dirty="0">
                <a:latin typeface="Angsana New"/>
                <a:ea typeface="Calibri" panose="020F0502020204030204"/>
                <a:cs typeface="Calibri" panose="020F0502020204030204"/>
                <a:sym typeface="+mn-ea"/>
              </a:rPr>
              <a:t>Skills</a:t>
            </a:r>
            <a:r>
              <a:rPr lang="en-US" sz="2400" dirty="0">
                <a:latin typeface="Angsana New"/>
                <a:ea typeface="Calibri" panose="020F0502020204030204"/>
                <a:cs typeface="Calibri" panose="020F0502020204030204"/>
                <a:sym typeface="+mn-ea"/>
              </a:rPr>
              <a:t> -&gt; Display of </a:t>
            </a:r>
            <a:r>
              <a:rPr lang="en-US" sz="2400" err="1">
                <a:latin typeface="Angsana New"/>
                <a:ea typeface="Calibri" panose="020F0502020204030204"/>
                <a:cs typeface="Calibri" panose="020F0502020204030204"/>
                <a:sym typeface="+mn-ea"/>
              </a:rPr>
              <a:t>technicaal</a:t>
            </a:r>
            <a:r>
              <a:rPr lang="en-US" sz="2400">
                <a:latin typeface="Angsana New"/>
                <a:ea typeface="Calibri" panose="020F0502020204030204"/>
                <a:cs typeface="Calibri" panose="020F0502020204030204"/>
                <a:sym typeface="+mn-ea"/>
              </a:rPr>
              <a:t> skills with logos and animations.</a:t>
            </a:r>
            <a:endParaRPr lang="en-US" sz="2400" dirty="0">
              <a:latin typeface="Angsana New"/>
              <a:ea typeface="Calibri" panose="020F0502020204030204"/>
              <a:cs typeface="Calibri" panose="020F0502020204030204"/>
            </a:endParaRPr>
          </a:p>
          <a:p>
            <a:r>
              <a:rPr lang="en-US" sz="2400" b="1" dirty="0">
                <a:latin typeface="Angsana New"/>
                <a:ea typeface="Calibri" panose="020F0502020204030204"/>
                <a:cs typeface="Calibri" panose="020F0502020204030204"/>
                <a:sym typeface="+mn-ea"/>
              </a:rPr>
              <a:t>Certificates</a:t>
            </a:r>
            <a:r>
              <a:rPr lang="en-US" sz="2400" dirty="0">
                <a:latin typeface="Angsana New"/>
                <a:ea typeface="Calibri" panose="020F0502020204030204"/>
                <a:cs typeface="Calibri" panose="020F0502020204030204"/>
                <a:sym typeface="+mn-ea"/>
              </a:rPr>
              <a:t> -&gt;</a:t>
            </a:r>
            <a:r>
              <a:rPr lang="en-US" sz="2400" err="1">
                <a:latin typeface="Angsana New"/>
                <a:ea typeface="Calibri" panose="020F0502020204030204"/>
                <a:cs typeface="Calibri" panose="020F0502020204030204"/>
                <a:sym typeface="+mn-ea"/>
              </a:rPr>
              <a:t>Achivements</a:t>
            </a:r>
            <a:r>
              <a:rPr lang="en-US" sz="2400" dirty="0">
                <a:latin typeface="Angsana New"/>
                <a:ea typeface="Calibri" panose="020F0502020204030204"/>
                <a:cs typeface="Calibri" panose="020F0502020204030204"/>
                <a:sym typeface="+mn-ea"/>
              </a:rPr>
              <a:t> displayed with pop-up view and </a:t>
            </a:r>
            <a:r>
              <a:rPr lang="en-US" sz="2400">
                <a:latin typeface="Angsana New"/>
                <a:ea typeface="Calibri" panose="020F0502020204030204"/>
                <a:cs typeface="Calibri" panose="020F0502020204030204"/>
                <a:sym typeface="+mn-ea"/>
              </a:rPr>
              <a:t>download option </a:t>
            </a:r>
            <a:endParaRPr lang="en-US" sz="2400" dirty="0">
              <a:latin typeface="Angsana New"/>
              <a:ea typeface="Calibri" panose="020F0502020204030204"/>
              <a:cs typeface="Calibri" panose="020F0502020204030204"/>
            </a:endParaRPr>
          </a:p>
          <a:p>
            <a:r>
              <a:rPr lang="en-US" sz="2400" b="1" dirty="0">
                <a:latin typeface="Angsana New"/>
                <a:ea typeface="Calibri" panose="020F0502020204030204"/>
                <a:cs typeface="Calibri" panose="020F0502020204030204"/>
                <a:sym typeface="+mn-ea"/>
              </a:rPr>
              <a:t>Sports</a:t>
            </a:r>
            <a:r>
              <a:rPr lang="en-US" sz="2400" dirty="0">
                <a:latin typeface="Angsana New"/>
                <a:ea typeface="Calibri" panose="020F0502020204030204"/>
                <a:cs typeface="Calibri" panose="020F0502020204030204"/>
                <a:sym typeface="+mn-ea"/>
              </a:rPr>
              <a:t> -&gt; </a:t>
            </a:r>
            <a:r>
              <a:rPr lang="en-US" sz="2400" dirty="0" err="1">
                <a:latin typeface="Angsana New"/>
                <a:ea typeface="Calibri" panose="020F0502020204030204"/>
                <a:cs typeface="Calibri" panose="020F0502020204030204"/>
                <a:sym typeface="+mn-ea"/>
              </a:rPr>
              <a:t>secton</a:t>
            </a:r>
            <a:r>
              <a:rPr lang="en-US" sz="2400" dirty="0">
                <a:latin typeface="Angsana New"/>
                <a:ea typeface="Calibri" panose="020F0502020204030204"/>
                <a:cs typeface="Calibri" panose="020F0502020204030204"/>
                <a:sym typeface="+mn-ea"/>
              </a:rPr>
              <a:t> highlighting extracurricular activities with images.</a:t>
            </a:r>
            <a:endParaRPr lang="en-US" sz="2400" dirty="0">
              <a:latin typeface="Angsana New"/>
              <a:ea typeface="Calibri" panose="020F0502020204030204"/>
              <a:cs typeface="Calibri" panose="020F0502020204030204"/>
            </a:endParaRPr>
          </a:p>
          <a:p>
            <a:r>
              <a:rPr lang="en-US" sz="2400" b="1" dirty="0">
                <a:latin typeface="Angsana New"/>
                <a:ea typeface="Calibri" panose="020F0502020204030204"/>
                <a:cs typeface="Calibri" panose="020F0502020204030204"/>
                <a:sym typeface="+mn-ea"/>
              </a:rPr>
              <a:t>Contact </a:t>
            </a:r>
            <a:r>
              <a:rPr lang="en-US" sz="2400" dirty="0">
                <a:latin typeface="Angsana New"/>
                <a:ea typeface="Calibri" panose="020F0502020204030204"/>
                <a:cs typeface="Calibri" panose="020F0502020204030204"/>
                <a:sym typeface="+mn-ea"/>
              </a:rPr>
              <a:t>-&gt; Direct links to email, </a:t>
            </a:r>
            <a:r>
              <a:rPr lang="en-US" sz="2400" err="1">
                <a:latin typeface="Angsana New"/>
                <a:ea typeface="Calibri" panose="020F0502020204030204"/>
                <a:cs typeface="Calibri" panose="020F0502020204030204"/>
                <a:sym typeface="+mn-ea"/>
              </a:rPr>
              <a:t>github</a:t>
            </a:r>
            <a:r>
              <a:rPr lang="en-US" sz="2400">
                <a:latin typeface="Angsana New"/>
                <a:ea typeface="Calibri" panose="020F0502020204030204"/>
                <a:cs typeface="Calibri" panose="020F0502020204030204"/>
                <a:sym typeface="+mn-ea"/>
              </a:rPr>
              <a:t> and </a:t>
            </a:r>
            <a:r>
              <a:rPr lang="en-US" sz="2400" err="1">
                <a:latin typeface="Angsana New"/>
                <a:ea typeface="Calibri" panose="020F0502020204030204"/>
                <a:cs typeface="Calibri" panose="020F0502020204030204"/>
                <a:sym typeface="+mn-ea"/>
              </a:rPr>
              <a:t>whatsapp</a:t>
            </a:r>
            <a:endParaRPr lang="en-US" sz="2400" dirty="0" err="1">
              <a:latin typeface="Angsana New"/>
              <a:ea typeface="Calibri" panose="020F0502020204030204"/>
              <a:cs typeface="Calibri" panose="020F0502020204030204"/>
            </a:endParaRPr>
          </a:p>
          <a:p>
            <a:r>
              <a:rPr lang="en-US" sz="2400" b="1" dirty="0">
                <a:latin typeface="Angsana New"/>
                <a:ea typeface="Calibri" panose="020F0502020204030204"/>
                <a:cs typeface="Calibri" panose="020F0502020204030204"/>
                <a:sym typeface="+mn-ea"/>
              </a:rPr>
              <a:t>Footer </a:t>
            </a:r>
            <a:r>
              <a:rPr lang="en-US" sz="2400" dirty="0">
                <a:latin typeface="Angsana New"/>
                <a:ea typeface="Calibri" panose="020F0502020204030204"/>
                <a:cs typeface="Calibri" panose="020F0502020204030204"/>
                <a:sym typeface="+mn-ea"/>
              </a:rPr>
              <a:t>-&gt;clean copyright and quick links.</a:t>
            </a:r>
            <a:endParaRPr lang="en-US" sz="2400" dirty="0">
              <a:latin typeface="Angsana New"/>
              <a:ea typeface="Calibri" panose="020F0502020204030204"/>
              <a:cs typeface="Calibri" panose="020F0502020204030204"/>
            </a:endParaRPr>
          </a:p>
          <a:p>
            <a:endParaRPr lang="en-US" sz="2400"/>
          </a:p>
          <a:p>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u="sng" dirty="0">
                <a:sym typeface="+mn-ea"/>
              </a:rPr>
              <a:t>FEATURES AND FUNCTIONALITY:-</a:t>
            </a:r>
            <a:endParaRPr lang="en-IN" dirty="0"/>
          </a:p>
        </p:txBody>
      </p:sp>
      <p:sp>
        <p:nvSpPr>
          <p:cNvPr id="3" name="Text Box 2"/>
          <p:cNvSpPr txBox="1"/>
          <p:nvPr/>
        </p:nvSpPr>
        <p:spPr>
          <a:xfrm>
            <a:off x="789305" y="1669415"/>
            <a:ext cx="8964295" cy="4154170"/>
          </a:xfrm>
          <a:prstGeom prst="rect">
            <a:avLst/>
          </a:prstGeom>
          <a:noFill/>
        </p:spPr>
        <p:txBody>
          <a:bodyPr wrap="square" rtlCol="0">
            <a:spAutoFit/>
          </a:bodyPr>
          <a:p>
            <a:pPr marL="514350" indent="-514350">
              <a:buAutoNum type="arabicPeriod"/>
            </a:pPr>
            <a:r>
              <a:rPr lang="en-US" sz="2400">
                <a:latin typeface="Browallia New"/>
                <a:ea typeface="Calibri" panose="020F0502020204030204"/>
                <a:cs typeface="Calibri" panose="020F0502020204030204"/>
                <a:sym typeface="+mn-ea"/>
              </a:rPr>
              <a:t>Animated typing effect for introdution.</a:t>
            </a:r>
            <a:endParaRPr lang="en-US" sz="2400">
              <a:latin typeface="Browallia New"/>
              <a:ea typeface="Calibri" panose="020F0502020204030204"/>
              <a:cs typeface="Calibri" panose="020F0502020204030204"/>
            </a:endParaRPr>
          </a:p>
          <a:p>
            <a:pPr marL="514350" indent="-514350">
              <a:buAutoNum type="arabicPeriod"/>
            </a:pPr>
            <a:r>
              <a:rPr lang="en-US" sz="2400" dirty="0">
                <a:latin typeface="Browallia New"/>
                <a:ea typeface="Calibri" panose="020F0502020204030204"/>
                <a:cs typeface="Calibri" panose="020F0502020204030204"/>
                <a:sym typeface="+mn-ea"/>
              </a:rPr>
              <a:t>Floating glowing decoration for modern design.</a:t>
            </a:r>
            <a:endParaRPr lang="en-US" sz="2400" dirty="0">
              <a:latin typeface="Browallia New"/>
              <a:ea typeface="Calibri" panose="020F0502020204030204"/>
              <a:cs typeface="Calibri" panose="020F0502020204030204"/>
            </a:endParaRPr>
          </a:p>
          <a:p>
            <a:pPr marL="514350" indent="-514350">
              <a:buAutoNum type="arabicPeriod"/>
            </a:pPr>
            <a:r>
              <a:rPr lang="en-US" sz="2400" dirty="0">
                <a:latin typeface="Browallia New"/>
                <a:ea typeface="Calibri" panose="020F0502020204030204"/>
                <a:cs typeface="Calibri" panose="020F0502020204030204"/>
                <a:sym typeface="+mn-ea"/>
              </a:rPr>
              <a:t>Profile photo with animated circular border,</a:t>
            </a:r>
            <a:endParaRPr lang="en-US" sz="2400" dirty="0">
              <a:latin typeface="Browallia New"/>
              <a:ea typeface="Calibri" panose="020F0502020204030204"/>
              <a:cs typeface="Calibri" panose="020F0502020204030204"/>
            </a:endParaRPr>
          </a:p>
          <a:p>
            <a:pPr marL="514350" indent="-514350">
              <a:buAutoNum type="arabicPeriod"/>
            </a:pPr>
            <a:r>
              <a:rPr lang="en-US" sz="2400" dirty="0">
                <a:latin typeface="Browallia New"/>
                <a:ea typeface="Calibri" panose="020F0502020204030204"/>
                <a:cs typeface="Calibri" panose="020F0502020204030204"/>
                <a:sym typeface="+mn-ea"/>
              </a:rPr>
              <a:t>Certificates displayed as cards with pop-up view and download option.</a:t>
            </a:r>
            <a:endParaRPr lang="en-US" sz="2400" dirty="0">
              <a:latin typeface="Browallia New"/>
              <a:ea typeface="Calibri" panose="020F0502020204030204"/>
              <a:cs typeface="Calibri" panose="020F0502020204030204"/>
            </a:endParaRPr>
          </a:p>
          <a:p>
            <a:pPr marL="514350" indent="-514350">
              <a:buAutoNum type="arabicPeriod"/>
            </a:pPr>
            <a:r>
              <a:rPr lang="en-US" sz="2400" dirty="0">
                <a:latin typeface="Browallia New"/>
                <a:ea typeface="Calibri" panose="020F0502020204030204"/>
                <a:cs typeface="Calibri" panose="020F0502020204030204"/>
                <a:sym typeface="+mn-ea"/>
              </a:rPr>
              <a:t>Sports achievements showcased with images and descriptions.</a:t>
            </a:r>
            <a:endParaRPr lang="en-US" sz="2400" dirty="0">
              <a:latin typeface="Browallia New"/>
              <a:ea typeface="Calibri" panose="020F0502020204030204"/>
              <a:cs typeface="Calibri" panose="020F0502020204030204"/>
            </a:endParaRPr>
          </a:p>
          <a:p>
            <a:pPr marL="514350" indent="-514350">
              <a:buAutoNum type="arabicPeriod"/>
            </a:pPr>
            <a:r>
              <a:rPr lang="en-US" sz="2400" dirty="0">
                <a:latin typeface="Browallia New"/>
                <a:ea typeface="Calibri" panose="020F0502020204030204"/>
                <a:cs typeface="Calibri" panose="020F0502020204030204"/>
                <a:sym typeface="+mn-ea"/>
              </a:rPr>
              <a:t>Smooth scroll navigation with navbar</a:t>
            </a:r>
            <a:endParaRPr lang="en-US" sz="2400" dirty="0">
              <a:latin typeface="Browallia New"/>
              <a:ea typeface="Calibri" panose="020F0502020204030204"/>
              <a:cs typeface="Calibri" panose="020F0502020204030204"/>
            </a:endParaRPr>
          </a:p>
          <a:p>
            <a:pPr marL="514350" indent="-514350">
              <a:buAutoNum type="arabicPeriod"/>
            </a:pPr>
            <a:r>
              <a:rPr lang="en-US" sz="2400" dirty="0">
                <a:latin typeface="Browallia New"/>
                <a:ea typeface="Calibri" panose="020F0502020204030204"/>
                <a:cs typeface="Calibri" panose="020F0502020204030204"/>
                <a:sym typeface="+mn-ea"/>
              </a:rPr>
              <a:t>Fully responsive(works of desktop and mobile).</a:t>
            </a:r>
            <a:endParaRPr lang="en-US" sz="2400" dirty="0">
              <a:latin typeface="Browallia New"/>
              <a:ea typeface="Calibri" panose="020F0502020204030204"/>
              <a:cs typeface="Calibri" panose="020F0502020204030204"/>
            </a:endParaRPr>
          </a:p>
          <a:p>
            <a:endParaRPr lang="en-US" sz="2400"/>
          </a:p>
          <a:p>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3620</Words>
  <Application>WPS Presentation</Application>
  <PresentationFormat>Widescreen</PresentationFormat>
  <Paragraphs>134</Paragraphs>
  <Slides>11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Trebuchet MS</vt:lpstr>
      <vt:lpstr>Times New Roman</vt:lpstr>
      <vt:lpstr>Roboto</vt:lpstr>
      <vt:lpstr>Calibri</vt:lpstr>
      <vt:lpstr>Arial Black</vt:lpstr>
      <vt:lpstr>Angsana New</vt:lpstr>
      <vt:lpstr>Liberation Mono</vt:lpstr>
      <vt:lpstr>Browallia New</vt:lpstr>
      <vt:lpstr>Microsoft YaHei</vt:lpstr>
      <vt:lpstr>Arial Unicode MS</vt:lpstr>
      <vt:lpstr>Calibri</vt:lpstr>
      <vt:lpstr>Office Theme</vt:lpstr>
      <vt:lpstr>Digital Portfolio  </vt:lpstr>
      <vt:lpstr>PROJECT TITTLE DIGITAL PORTFOLIO:-</vt:lpstr>
      <vt:lpstr>AGENDA</vt:lpstr>
      <vt:lpstr>PROBLEM STATMENT:-   </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Dark Demon</cp:lastModifiedBy>
  <cp:revision>24</cp:revision>
  <dcterms:created xsi:type="dcterms:W3CDTF">2024-03-29T15:07:00Z</dcterms:created>
  <dcterms:modified xsi:type="dcterms:W3CDTF">2025-08-31T05:28:41Z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AB1F5C6D319543FCB1EDE0DBF27FDA2B_12</vt:lpwstr>
  </property>
  <property fmtid="{D5CDD505-2E9C-101B-9397-08002B2CF9AE}" pid="5" name="KSOProductBuildVer">
    <vt:lpwstr>1033-12.2.0.21931</vt:lpwstr>
  </property>
</Properties>
</file>