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1" r:id="rId3"/>
    <p:sldId id="272" r:id="rId4"/>
    <p:sldId id="273" r:id="rId5"/>
    <p:sldId id="257" r:id="rId6"/>
    <p:sldId id="275" r:id="rId7"/>
    <p:sldId id="258" r:id="rId8"/>
    <p:sldId id="259" r:id="rId9"/>
    <p:sldId id="260" r:id="rId10"/>
    <p:sldId id="261" r:id="rId11"/>
    <p:sldId id="262" r:id="rId12"/>
    <p:sldId id="263" r:id="rId13"/>
    <p:sldId id="266" r:id="rId14"/>
    <p:sldId id="265" r:id="rId15"/>
    <p:sldId id="264" r:id="rId16"/>
    <p:sldId id="267" r:id="rId17"/>
    <p:sldId id="268" r:id="rId18"/>
    <p:sldId id="269" r:id="rId19"/>
    <p:sldId id="270" r:id="rId20"/>
    <p:sldId id="276" r:id="rId21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9477-A965-4C0F-B3AE-009802E8CBF8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6BB4-FF09-4651-8EC4-F4A6DC3277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9477-A965-4C0F-B3AE-009802E8CBF8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6BB4-FF09-4651-8EC4-F4A6DC327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9477-A965-4C0F-B3AE-009802E8CBF8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6BB4-FF09-4651-8EC4-F4A6DC327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9477-A965-4C0F-B3AE-009802E8CBF8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6BB4-FF09-4651-8EC4-F4A6DC327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9477-A965-4C0F-B3AE-009802E8CBF8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6BB4-FF09-4651-8EC4-F4A6DC3277A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9477-A965-4C0F-B3AE-009802E8CBF8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6BB4-FF09-4651-8EC4-F4A6DC327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9477-A965-4C0F-B3AE-009802E8CBF8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6BB4-FF09-4651-8EC4-F4A6DC3277A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9477-A965-4C0F-B3AE-009802E8CBF8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6BB4-FF09-4651-8EC4-F4A6DC327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9477-A965-4C0F-B3AE-009802E8CBF8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6BB4-FF09-4651-8EC4-F4A6DC327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9477-A965-4C0F-B3AE-009802E8CBF8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6BB4-FF09-4651-8EC4-F4A6DC3277A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9477-A965-4C0F-B3AE-009802E8CBF8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6BB4-FF09-4651-8EC4-F4A6DC327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6F609477-A965-4C0F-B3AE-009802E8CBF8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9806BB4-FF09-4651-8EC4-F4A6DC3277A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</a:t>
            </a:r>
            <a:r>
              <a:rPr lang="en-US" dirty="0" smtClean="0"/>
              <a:t>y </a:t>
            </a:r>
            <a:r>
              <a:rPr lang="en-US" dirty="0" smtClean="0"/>
              <a:t>Group 6</a:t>
            </a:r>
          </a:p>
          <a:p>
            <a:r>
              <a:rPr lang="en-US" dirty="0" err="1" smtClean="0"/>
              <a:t>Sugetha</a:t>
            </a:r>
            <a:r>
              <a:rPr lang="en-US" dirty="0" smtClean="0"/>
              <a:t> </a:t>
            </a:r>
            <a:r>
              <a:rPr lang="en-US" dirty="0" err="1" smtClean="0"/>
              <a:t>Kalyanaraman</a:t>
            </a:r>
            <a:r>
              <a:rPr lang="en-US" dirty="0" smtClean="0"/>
              <a:t> </a:t>
            </a:r>
            <a:r>
              <a:rPr lang="en-US" dirty="0" err="1" smtClean="0"/>
              <a:t>Chandhrasekar</a:t>
            </a:r>
            <a:endParaRPr lang="en-US" dirty="0" smtClean="0"/>
          </a:p>
          <a:p>
            <a:r>
              <a:rPr lang="en-US" dirty="0" err="1" smtClean="0"/>
              <a:t>Sakti</a:t>
            </a:r>
            <a:r>
              <a:rPr lang="en-US" dirty="0" smtClean="0"/>
              <a:t> </a:t>
            </a:r>
            <a:r>
              <a:rPr lang="en-US" dirty="0" err="1" smtClean="0"/>
              <a:t>Aishwarya</a:t>
            </a:r>
            <a:r>
              <a:rPr lang="en-US" dirty="0" smtClean="0"/>
              <a:t> </a:t>
            </a:r>
            <a:r>
              <a:rPr lang="en-US" dirty="0" err="1" smtClean="0"/>
              <a:t>Arunachalam</a:t>
            </a:r>
            <a:endParaRPr lang="en-US" dirty="0"/>
          </a:p>
        </p:txBody>
      </p:sp>
      <p:pic>
        <p:nvPicPr>
          <p:cNvPr id="1026" name="Picture 2" descr="C:\xampp\htdocs\metube_aptana\MeTubeLogo_B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468" y="457200"/>
            <a:ext cx="424961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28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ploadedmedia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4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pload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95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552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mbersarea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520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mbersarea-friendrequestsen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2820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mbersarea-friendrequestreceieve and block user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2921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mbersarea-friendrequest-after adding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8605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archresul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1814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archresults-media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5131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men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347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p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54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About the project</a:t>
            </a:r>
          </a:p>
          <a:p>
            <a:r>
              <a:rPr lang="en-US" sz="3200" dirty="0" smtClean="0"/>
              <a:t>Back end design</a:t>
            </a:r>
          </a:p>
          <a:p>
            <a:r>
              <a:rPr lang="en-US" sz="3200" dirty="0" smtClean="0"/>
              <a:t>Front end design</a:t>
            </a:r>
          </a:p>
          <a:p>
            <a:pPr lvl="1"/>
            <a:r>
              <a:rPr lang="en-US" sz="2800" dirty="0" smtClean="0"/>
              <a:t>Languages </a:t>
            </a:r>
            <a:r>
              <a:rPr lang="en-US" sz="2800" dirty="0" smtClean="0"/>
              <a:t>Used</a:t>
            </a:r>
          </a:p>
          <a:p>
            <a:pPr lvl="1"/>
            <a:r>
              <a:rPr lang="en-US" sz="2800" dirty="0" smtClean="0"/>
              <a:t>Demo Slides</a:t>
            </a:r>
          </a:p>
          <a:p>
            <a:r>
              <a:rPr lang="en-US" sz="3200" dirty="0" smtClean="0"/>
              <a:t>Testing and Difficulties Faced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19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AND 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Problems with browser compatibility.</a:t>
            </a:r>
          </a:p>
          <a:p>
            <a:r>
              <a:rPr lang="en-US" sz="3200" dirty="0" smtClean="0"/>
              <a:t>Foreign key constraint problem in the back end. </a:t>
            </a:r>
          </a:p>
          <a:p>
            <a:r>
              <a:rPr lang="en-US" sz="3200" dirty="0" smtClean="0"/>
              <a:t>Problems in the MySQL workbench when drawing the ER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0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pPr algn="ctr"/>
            <a:r>
              <a:rPr lang="en-US" dirty="0" smtClean="0"/>
              <a:t>About </a:t>
            </a:r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494995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Metube</a:t>
            </a:r>
            <a:r>
              <a:rPr lang="en-US" sz="2800" dirty="0" smtClean="0"/>
              <a:t> - </a:t>
            </a:r>
            <a:r>
              <a:rPr lang="en-US" sz="2800" dirty="0" smtClean="0"/>
              <a:t>Online Multimedia </a:t>
            </a:r>
            <a:r>
              <a:rPr lang="en-US" sz="2800" dirty="0" smtClean="0"/>
              <a:t>Database, analogous to the present day YouTube system. 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Major Functionalities</a:t>
            </a:r>
          </a:p>
          <a:p>
            <a:pPr lvl="1"/>
            <a:r>
              <a:rPr lang="en-US" sz="2400" dirty="0" smtClean="0"/>
              <a:t>User Account</a:t>
            </a:r>
          </a:p>
          <a:p>
            <a:pPr lvl="1"/>
            <a:r>
              <a:rPr lang="en-US" sz="2400" dirty="0" smtClean="0"/>
              <a:t>Data Sharing</a:t>
            </a:r>
          </a:p>
          <a:p>
            <a:pPr lvl="1"/>
            <a:r>
              <a:rPr lang="en-US" sz="2400" dirty="0" smtClean="0"/>
              <a:t>Media Organization</a:t>
            </a:r>
          </a:p>
          <a:p>
            <a:pPr lvl="1"/>
            <a:r>
              <a:rPr lang="en-US" sz="2400" dirty="0" smtClean="0"/>
              <a:t>User Interaction</a:t>
            </a:r>
          </a:p>
          <a:p>
            <a:pPr lvl="1"/>
            <a:r>
              <a:rPr lang="en-US" sz="2400" dirty="0" smtClean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20340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 End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153400" cy="4800600"/>
          </a:xfrm>
        </p:spPr>
        <p:txBody>
          <a:bodyPr/>
          <a:lstStyle/>
          <a:p>
            <a:r>
              <a:rPr lang="en-US" dirty="0" smtClean="0"/>
              <a:t>Tools </a:t>
            </a:r>
            <a:r>
              <a:rPr lang="en-US" dirty="0" smtClean="0"/>
              <a:t>and Language </a:t>
            </a:r>
            <a:r>
              <a:rPr lang="en-US" dirty="0" smtClean="0"/>
              <a:t>Used – MySQL on the bac</a:t>
            </a:r>
            <a:r>
              <a:rPr lang="en-US" dirty="0" smtClean="0"/>
              <a:t>k end. </a:t>
            </a:r>
            <a:r>
              <a:rPr lang="en-US" dirty="0" err="1" smtClean="0"/>
              <a:t>Phpmyadmin</a:t>
            </a:r>
            <a:r>
              <a:rPr lang="en-US" dirty="0" smtClean="0"/>
              <a:t> was used to monitor the database.</a:t>
            </a:r>
            <a:endParaRPr lang="en-US" dirty="0" smtClean="0"/>
          </a:p>
          <a:p>
            <a:r>
              <a:rPr lang="en-US" dirty="0" smtClean="0"/>
              <a:t>Determining the data and tables </a:t>
            </a:r>
            <a:r>
              <a:rPr lang="en-US" dirty="0" smtClean="0"/>
              <a:t>required – a total of 22 tables were used. </a:t>
            </a:r>
            <a:endParaRPr lang="en-US" dirty="0" smtClean="0"/>
          </a:p>
          <a:p>
            <a:r>
              <a:rPr lang="en-US" dirty="0" smtClean="0"/>
              <a:t>Drawing relationships among </a:t>
            </a:r>
            <a:r>
              <a:rPr lang="en-US" dirty="0" smtClean="0"/>
              <a:t>entities – defining foreign keys and relationships between the tables.</a:t>
            </a:r>
            <a:endParaRPr lang="en-US" dirty="0" smtClean="0"/>
          </a:p>
          <a:p>
            <a:r>
              <a:rPr lang="en-US" dirty="0" smtClean="0"/>
              <a:t>Building E-R Diagram and </a:t>
            </a:r>
            <a:r>
              <a:rPr lang="en-US" dirty="0"/>
              <a:t>Schema – MySQL workbench used to draw ER diagrams.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3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-r diag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918362"/>
            <a:ext cx="7467600" cy="51537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449882" y="197634"/>
            <a:ext cx="34319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E-R DIAGRAM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9067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7924800" cy="4038600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600" dirty="0" smtClean="0"/>
              <a:t>Language Used</a:t>
            </a:r>
          </a:p>
          <a:p>
            <a:pPr marL="617220" lvl="2" indent="-342900">
              <a:buFont typeface="Arial" pitchFamily="34" charset="0"/>
              <a:buChar char="•"/>
            </a:pPr>
            <a:r>
              <a:rPr lang="en-US" sz="2800" dirty="0" smtClean="0"/>
              <a:t>PHP used in most places. JAVASCRIPT was used to validate inputs. Ajax and </a:t>
            </a:r>
            <a:r>
              <a:rPr lang="en-US" sz="2800" dirty="0" err="1" smtClean="0"/>
              <a:t>jQuery</a:t>
            </a:r>
            <a:r>
              <a:rPr lang="en-US" sz="2800" dirty="0" smtClean="0"/>
              <a:t> used on a few other places. </a:t>
            </a:r>
          </a:p>
          <a:p>
            <a:pPr marL="617220" lvl="2" indent="-342900">
              <a:buFont typeface="Arial" pitchFamily="34" charset="0"/>
              <a:buChar char="•"/>
            </a:pPr>
            <a:r>
              <a:rPr lang="en-US" sz="2800" dirty="0" smtClean="0"/>
              <a:t>HTML and CSS used to make the page presentable. </a:t>
            </a:r>
            <a:endParaRPr lang="en-US" sz="28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800" dirty="0" smtClean="0"/>
              <a:t>Demo </a:t>
            </a:r>
            <a:r>
              <a:rPr lang="en-US" sz="2800" dirty="0" smtClean="0"/>
              <a:t>Slides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178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me-logi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537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me-register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536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me-registerere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9724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60</TotalTime>
  <Words>191</Words>
  <Application>Microsoft Office PowerPoint</Application>
  <PresentationFormat>On-screen Show (4:3)</PresentationFormat>
  <Paragraphs>36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NewsPrint</vt:lpstr>
      <vt:lpstr> </vt:lpstr>
      <vt:lpstr>TABLE OF CONTENTS</vt:lpstr>
      <vt:lpstr>About the Project</vt:lpstr>
      <vt:lpstr>Back End Design</vt:lpstr>
      <vt:lpstr>PowerPoint Presentation</vt:lpstr>
      <vt:lpstr>Front-end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AND DIFFICULTIES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Windows User</dc:creator>
  <cp:lastModifiedBy>Windows User</cp:lastModifiedBy>
  <cp:revision>11</cp:revision>
  <dcterms:created xsi:type="dcterms:W3CDTF">2013-04-18T14:37:28Z</dcterms:created>
  <dcterms:modified xsi:type="dcterms:W3CDTF">2013-04-18T17:26:14Z</dcterms:modified>
</cp:coreProperties>
</file>