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60012"/>
                </a:solidFill>
              </a:defRPr>
            </a:pPr>
            <a:r>
              <a:t>バイク型診断 × 生涯学習 企画書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0467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個人の特徴から最適なバイクジャンルを診断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学び続ける仕組みで“豊かなライダー人生”を支援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参考: Moto Connect『バイクのジャンル全15種類徹底解説！』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35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Moto Life Compass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60012"/>
                </a:solidFill>
              </a:defRPr>
            </a:pPr>
            <a:r>
              <a:t>収益/運用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0467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収益: 広告/アフィリエイト（装備・教習所）/提携イベント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有料プラン: 詳細診断・個別アドバイスPDF・学習バッジ発行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運用: 記事制作・講座連携・問い合わせ対応・月次分析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35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Moto Life Compass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60012"/>
                </a:solidFill>
              </a:defRPr>
            </a:pPr>
            <a:r>
              <a:t>スケジュール（目安）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0467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W1-2: 画面/要件定義、設問と重み草案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W3-5: Laravel基盤・DB構築・診断UI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W6-7: スコアリングAPI/結果画面/学習推薦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W8-9: コンテンツ投入/地域連携/QA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W10: 公開（β）→改善スプリント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35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Moto Life Compass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60012"/>
                </a:solidFill>
              </a:defRPr>
            </a:pPr>
            <a:r>
              <a:t>セキュリティ/法務/品質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0467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個人情報最小化・プライバシーポリシー・Cookie同意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匿名分析・退会/データ削除に対応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ABテストと満足度サーベイ / アクセシビリティ（WCAG配慮）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35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Moto Life Compass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60012"/>
                </a:solidFill>
              </a:defRPr>
            </a:pPr>
            <a:r>
              <a:t>ビジョン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0467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“診断”を入口に、“学び続けるライダー人生”を当たり前に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地域×オンラインの学習エコシステムで安全と文化を育む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35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Moto Life Compass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60012"/>
                </a:solidFill>
              </a:defRPr>
            </a:pPr>
            <a:r>
              <a:t>目的と価値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0467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目的①: 初心者でも自分に合うバイク型を可視化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目的②: 診断結果を“学び”に接続し、生涯学習を促進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価値: 安全・満足度・継続率の向上（購入後の後悔を減らす）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35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Moto Life Compass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60012"/>
                </a:solidFill>
              </a:defRPr>
            </a:pPr>
            <a:r>
              <a:t>診断対象のバイクジャンル（15種）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0467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ネイキッド / スーパースポーツ / レーサーレプリカ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オフロード / モタード / ストリートファイター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アメリカン(クルーザー) / ツアラー(スポーツツアラー)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カフェレーサー / スクランブラー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デュアルパーパス(アドベンチャー)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クラシック(オールドルック) / ネオクラシック(ネオレトロ)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スクーター / ミニバイク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35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Moto Life Compass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60012"/>
                </a:solidFill>
              </a:defRPr>
            </a:pPr>
            <a:r>
              <a:t>診断アンケート（入力項目）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0467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身体・経験: 身長/体重/股下・運転歴・教習所の進捗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利用スタイル: 通勤通学/街乗り/ツーリング/オフ走行/二人乗り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志向: デザイン重視/積載重視/走行性能/維持費/整備DIY志向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環境: 駐輪/保管環境・道路状況・地域(八王子/山間/都市部)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制約: 予算・保険料・体力/握力・足つき許容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35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Moto Life Compass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60012"/>
                </a:solidFill>
              </a:defRPr>
            </a:pPr>
            <a:r>
              <a:t>スコアリング設計（概要）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0467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各設問 → 15ジャンルへの重み付き加点方式（0〜5点）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主指標: 用途適合・ポジション適合・取り回し・維持費・積載/快適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補正: 体格・経験年数・地域道路事情・高速/未舗装比率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出力: 上位3ジャンル + 理由説明 + 避けた方がよい理由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35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Moto Life Compass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60012"/>
                </a:solidFill>
              </a:defRPr>
            </a:pPr>
            <a:r>
              <a:t>学びへつなぐ導線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0467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各ジャンルに対応した『入門講座 / 安全講座 / 整備講座』を推薦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例: オフロード→林道安全/転倒回避 / プロテクター講座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例: ツアラー→長距離疲労学 / 積載と重心 / 高速巡航の注意点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読書/動画/地域講座（八王子）をマップ化し、修了バッジ付与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35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Moto Life Compass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60012"/>
                </a:solidFill>
              </a:defRPr>
            </a:pPr>
            <a:r>
              <a:t>UXフロー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0467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① トップ→診断開始（約3〜5分）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② 結果：上位3ジャンル・適合度レーダーチャート・”次に学ぶ”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③ 会員登録：診断履歴保存・学習パス生成・リマインダー配信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④ コミュニティ：体験記/質問・地域イベント申込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35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Moto Life Compass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60012"/>
                </a:solidFill>
              </a:defRPr>
            </a:pPr>
            <a:r>
              <a:t>データ設計（主要テーブル）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0467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users / profiles（身長・体重・経験・地域・嗜好）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questionnaire / answers / weights（設問・回答・重み）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genres（15種）/ genre_rules（重み定義）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recommendations（講座/記事/動画/地域イベント）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diagnoses（結果、上位3、スコア配列）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35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Moto Life Compass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60012"/>
                </a:solidFill>
              </a:defRPr>
            </a:pPr>
            <a:r>
              <a:t>技術構成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80467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Laravel 12 + Livewire 3（UI/認証/集計）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MySQL（診断・学習・ユーザー履歴）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Python FastAPI（スコアリングAPI・将来の機械学習）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Tailwind + アイコン（メタリック・黒×赤）</a:t>
            </a:r>
          </a:p>
          <a:p>
            <a:pPr>
              <a:spcAft>
                <a:spcPts val="600"/>
              </a:spcAft>
              <a:defRPr sz="2200">
                <a:solidFill>
                  <a:srgbClr val="FFFFFF"/>
                </a:solidFill>
              </a:defRPr>
            </a:pPr>
            <a:r>
              <a:t>IaaS: さくらのクラウド（Ubuntu/Apache/PHP8.3）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035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Moto Life Compass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