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E60012"/>
                </a:solidFill>
              </a:defRPr>
            </a:pPr>
            <a:r>
              <a:t>Moto Life Compass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バイク診断 × 生涯学習プラットフォーム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代表：杉江 正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E60012"/>
                </a:solidFill>
              </a:defRPr>
            </a:pPr>
            <a:r>
              <a:t>技術構成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Laravel 12 × FastAPI × MySQL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Tailwind + Livewire / さくらのクラウド Ubuntu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E60012"/>
                </a:solidFill>
              </a:defRPr>
            </a:pPr>
            <a:r>
              <a:t>社会的効果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個人：学びの継続 × 安全意識向上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地域：ライダー文化 × 生涯学習拠点化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社会：モビリティ教育モデルの創出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E60012"/>
                </a:solidFill>
              </a:defRPr>
            </a:pPr>
            <a:r>
              <a:t>ビジョンとキャッチコピー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バイクを学ぶことは、人生を学ぶこと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Moto Life Compass — あなたの人生をチューニングする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E60012"/>
                </a:solidFill>
              </a:defRPr>
            </a:pPr>
            <a:r>
              <a:t>コンセプト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整備 × 学び × 自分探し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バイクと生きること、それは学び続けること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E60012"/>
                </a:solidFill>
              </a:defRPr>
            </a:pPr>
            <a:r>
              <a:t>ミッション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① 自分を理解する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② 学びを継続する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③ 人とつながる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E60012"/>
                </a:solidFill>
              </a:defRPr>
            </a:pPr>
            <a:r>
              <a:t>サービス全体像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Moto Life Compassを中心に4つの機能が連携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・バイク診断ラボ　・生涯学習センター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・イベント・講座　・コミュニティ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E60012"/>
                </a:solidFill>
              </a:defRPr>
            </a:pPr>
            <a:r>
              <a:t>バイク診断ラボ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AIによる整備・走行・心理の三軸診断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診断結果から関連講座へ導線を提示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E60012"/>
                </a:solidFill>
              </a:defRPr>
            </a:pPr>
            <a:r>
              <a:t>ライダー生涯学習センター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整備学（メカニズム）・安全学（心理）・自然学（環境）・人生学（哲学）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バイクを通じて学び続ける仕組み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E60012"/>
                </a:solidFill>
              </a:defRPr>
            </a:pPr>
            <a:r>
              <a:t>ライフステージ別学びマップ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若手～シニアまで段階的に学びを提案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ライダー人生に沿ったカリキュラム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E60012"/>
                </a:solidFill>
              </a:defRPr>
            </a:pPr>
            <a:r>
              <a:t>イベント・地域連携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例：高尾山ツーリング×自然講座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夜間走行と心理安全性講座など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E60012"/>
                </a:solidFill>
              </a:defRPr>
            </a:pPr>
            <a:r>
              <a:t>コミュニティ・フォーラム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オンラインの学びの道の駅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体験記録・Q&amp;A・メンタル整備室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