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71800" cy="4572000" type="hagakiCar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93" d="100"/>
          <a:sy n="193" d="100"/>
        </p:scale>
        <p:origin x="3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" y="748242"/>
            <a:ext cx="2526030" cy="1591733"/>
          </a:xfrm>
        </p:spPr>
        <p:txBody>
          <a:bodyPr anchor="b"/>
          <a:lstStyle>
            <a:lvl1pPr algn="ctr">
              <a:defRPr sz="1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2401359"/>
            <a:ext cx="2228850" cy="1103841"/>
          </a:xfrm>
        </p:spPr>
        <p:txBody>
          <a:bodyPr/>
          <a:lstStyle>
            <a:lvl1pPr marL="0" indent="0" algn="ctr">
              <a:buNone/>
              <a:defRPr sz="780"/>
            </a:lvl1pPr>
            <a:lvl2pPr marL="148590" indent="0" algn="ctr">
              <a:buNone/>
              <a:defRPr sz="650"/>
            </a:lvl2pPr>
            <a:lvl3pPr marL="297180" indent="0" algn="ctr">
              <a:buNone/>
              <a:defRPr sz="585"/>
            </a:lvl3pPr>
            <a:lvl4pPr marL="445770" indent="0" algn="ctr">
              <a:buNone/>
              <a:defRPr sz="520"/>
            </a:lvl4pPr>
            <a:lvl5pPr marL="594360" indent="0" algn="ctr">
              <a:buNone/>
              <a:defRPr sz="520"/>
            </a:lvl5pPr>
            <a:lvl6pPr marL="742950" indent="0" algn="ctr">
              <a:buNone/>
              <a:defRPr sz="520"/>
            </a:lvl6pPr>
            <a:lvl7pPr marL="891540" indent="0" algn="ctr">
              <a:buNone/>
              <a:defRPr sz="520"/>
            </a:lvl7pPr>
            <a:lvl8pPr marL="1040130" indent="0" algn="ctr">
              <a:buNone/>
              <a:defRPr sz="520"/>
            </a:lvl8pPr>
            <a:lvl9pPr marL="1188720" indent="0" algn="ctr">
              <a:buNone/>
              <a:defRPr sz="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72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6695" y="243417"/>
            <a:ext cx="640794" cy="38745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311" y="243417"/>
            <a:ext cx="1885236" cy="38745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7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12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3" y="1139826"/>
            <a:ext cx="2563178" cy="1901825"/>
          </a:xfrm>
        </p:spPr>
        <p:txBody>
          <a:bodyPr anchor="b"/>
          <a:lstStyle>
            <a:lvl1pPr>
              <a:defRPr sz="1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63" y="3059643"/>
            <a:ext cx="2563178" cy="1000125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/>
                </a:solidFill>
              </a:defRPr>
            </a:lvl1pPr>
            <a:lvl2pPr marL="148590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2pPr>
            <a:lvl3pPr marL="297180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4457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436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95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154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4013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872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02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11" y="1217083"/>
            <a:ext cx="1263015" cy="29008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4474" y="1217083"/>
            <a:ext cx="1263015" cy="29008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4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243418"/>
            <a:ext cx="2563178" cy="8837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98" y="1120775"/>
            <a:ext cx="1257211" cy="549275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4360" indent="0">
              <a:buNone/>
              <a:defRPr sz="520" b="1"/>
            </a:lvl5pPr>
            <a:lvl6pPr marL="742950" indent="0">
              <a:buNone/>
              <a:defRPr sz="520" b="1"/>
            </a:lvl6pPr>
            <a:lvl7pPr marL="891540" indent="0">
              <a:buNone/>
              <a:defRPr sz="520" b="1"/>
            </a:lvl7pPr>
            <a:lvl8pPr marL="1040130" indent="0">
              <a:buNone/>
              <a:defRPr sz="520" b="1"/>
            </a:lvl8pPr>
            <a:lvl9pPr marL="1188720" indent="0">
              <a:buNone/>
              <a:defRPr sz="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98" y="1670050"/>
            <a:ext cx="1257211" cy="24563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4474" y="1120775"/>
            <a:ext cx="1263402" cy="549275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590" indent="0">
              <a:buNone/>
              <a:defRPr sz="650" b="1"/>
            </a:lvl2pPr>
            <a:lvl3pPr marL="297180" indent="0">
              <a:buNone/>
              <a:defRPr sz="585" b="1"/>
            </a:lvl3pPr>
            <a:lvl4pPr marL="445770" indent="0">
              <a:buNone/>
              <a:defRPr sz="520" b="1"/>
            </a:lvl4pPr>
            <a:lvl5pPr marL="594360" indent="0">
              <a:buNone/>
              <a:defRPr sz="520" b="1"/>
            </a:lvl5pPr>
            <a:lvl6pPr marL="742950" indent="0">
              <a:buNone/>
              <a:defRPr sz="520" b="1"/>
            </a:lvl6pPr>
            <a:lvl7pPr marL="891540" indent="0">
              <a:buNone/>
              <a:defRPr sz="520" b="1"/>
            </a:lvl7pPr>
            <a:lvl8pPr marL="1040130" indent="0">
              <a:buNone/>
              <a:defRPr sz="520" b="1"/>
            </a:lvl8pPr>
            <a:lvl9pPr marL="1188720" indent="0">
              <a:buNone/>
              <a:defRPr sz="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4474" y="1670050"/>
            <a:ext cx="1263402" cy="24563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27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4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55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304800"/>
            <a:ext cx="958483" cy="1066800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402" y="658285"/>
            <a:ext cx="1504474" cy="3249083"/>
          </a:xfrm>
        </p:spPr>
        <p:txBody>
          <a:bodyPr/>
          <a:lstStyle>
            <a:lvl1pPr>
              <a:defRPr sz="1040"/>
            </a:lvl1pPr>
            <a:lvl2pPr>
              <a:defRPr sz="910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1371600"/>
            <a:ext cx="958483" cy="2541059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4360" indent="0">
              <a:buNone/>
              <a:defRPr sz="325"/>
            </a:lvl5pPr>
            <a:lvl6pPr marL="742950" indent="0">
              <a:buNone/>
              <a:defRPr sz="325"/>
            </a:lvl6pPr>
            <a:lvl7pPr marL="891540" indent="0">
              <a:buNone/>
              <a:defRPr sz="325"/>
            </a:lvl7pPr>
            <a:lvl8pPr marL="1040130" indent="0">
              <a:buNone/>
              <a:defRPr sz="325"/>
            </a:lvl8pPr>
            <a:lvl9pPr marL="1188720" indent="0">
              <a:buNone/>
              <a:defRPr sz="3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6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8" y="304800"/>
            <a:ext cx="958483" cy="1066800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3402" y="658285"/>
            <a:ext cx="1504474" cy="3249083"/>
          </a:xfrm>
        </p:spPr>
        <p:txBody>
          <a:bodyPr anchor="t"/>
          <a:lstStyle>
            <a:lvl1pPr marL="0" indent="0">
              <a:buNone/>
              <a:defRPr sz="1040"/>
            </a:lvl1pPr>
            <a:lvl2pPr marL="148590" indent="0">
              <a:buNone/>
              <a:defRPr sz="910"/>
            </a:lvl2pPr>
            <a:lvl3pPr marL="297180" indent="0">
              <a:buNone/>
              <a:defRPr sz="780"/>
            </a:lvl3pPr>
            <a:lvl4pPr marL="445770" indent="0">
              <a:buNone/>
              <a:defRPr sz="650"/>
            </a:lvl4pPr>
            <a:lvl5pPr marL="594360" indent="0">
              <a:buNone/>
              <a:defRPr sz="650"/>
            </a:lvl5pPr>
            <a:lvl6pPr marL="742950" indent="0">
              <a:buNone/>
              <a:defRPr sz="650"/>
            </a:lvl6pPr>
            <a:lvl7pPr marL="891540" indent="0">
              <a:buNone/>
              <a:defRPr sz="650"/>
            </a:lvl7pPr>
            <a:lvl8pPr marL="1040130" indent="0">
              <a:buNone/>
              <a:defRPr sz="650"/>
            </a:lvl8pPr>
            <a:lvl9pPr marL="1188720" indent="0">
              <a:buNone/>
              <a:defRPr sz="6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98" y="1371600"/>
            <a:ext cx="958483" cy="2541059"/>
          </a:xfrm>
        </p:spPr>
        <p:txBody>
          <a:bodyPr/>
          <a:lstStyle>
            <a:lvl1pPr marL="0" indent="0">
              <a:buNone/>
              <a:defRPr sz="520"/>
            </a:lvl1pPr>
            <a:lvl2pPr marL="148590" indent="0">
              <a:buNone/>
              <a:defRPr sz="455"/>
            </a:lvl2pPr>
            <a:lvl3pPr marL="297180" indent="0">
              <a:buNone/>
              <a:defRPr sz="390"/>
            </a:lvl3pPr>
            <a:lvl4pPr marL="445770" indent="0">
              <a:buNone/>
              <a:defRPr sz="325"/>
            </a:lvl4pPr>
            <a:lvl5pPr marL="594360" indent="0">
              <a:buNone/>
              <a:defRPr sz="325"/>
            </a:lvl5pPr>
            <a:lvl6pPr marL="742950" indent="0">
              <a:buNone/>
              <a:defRPr sz="325"/>
            </a:lvl6pPr>
            <a:lvl7pPr marL="891540" indent="0">
              <a:buNone/>
              <a:defRPr sz="325"/>
            </a:lvl7pPr>
            <a:lvl8pPr marL="1040130" indent="0">
              <a:buNone/>
              <a:defRPr sz="325"/>
            </a:lvl8pPr>
            <a:lvl9pPr marL="1188720" indent="0">
              <a:buNone/>
              <a:defRPr sz="3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79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311" y="243418"/>
            <a:ext cx="2563178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311" y="1217083"/>
            <a:ext cx="2563178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311" y="4237568"/>
            <a:ext cx="66865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D536-DA29-9D48-B6E3-F9DD379446EF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409" y="4237568"/>
            <a:ext cx="100298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8834" y="4237568"/>
            <a:ext cx="66865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7180" rtl="0" eaLnBrk="1" latinLnBrk="0" hangingPunct="1">
        <a:lnSpc>
          <a:spcPct val="90000"/>
        </a:lnSpc>
        <a:spcBef>
          <a:spcPct val="0"/>
        </a:spcBef>
        <a:buNone/>
        <a:defRPr kumimoji="1" sz="14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" indent="-74295" algn="l" defTabSz="29718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kumimoji="1" sz="910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47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2006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65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724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83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442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3015" indent="-74295" algn="l" defTabSz="29718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436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95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4013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8720" algn="l" defTabSz="297180" rtl="0" eaLnBrk="1" latinLnBrk="0" hangingPunct="1">
        <a:defRPr kumimoji="1"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9" descr="141">
            <a:extLst>
              <a:ext uri="{FF2B5EF4-FFF2-40B4-BE49-F238E27FC236}">
                <a16:creationId xmlns:a16="http://schemas.microsoft.com/office/drawing/2014/main" id="{D269D3EA-B965-C009-1612-CFDE49648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355025"/>
            <a:ext cx="555625" cy="2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B" panose="020B0609020202020204" pitchFamily="49" charset="0"/>
                <a:ea typeface="OCRB" panose="020B0609020202020204" pitchFamily="49" charset="0"/>
                <a:cs typeface="Times New Roman" panose="02020603050405020304" pitchFamily="18" charset="0"/>
              </a:rPr>
              <a:t>123</a:t>
            </a:r>
            <a:endParaRPr kumimoji="0" lang="ja-JP" altLang="ja-JP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CRB" panose="020B060902020202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52B16B-4E31-A415-412B-B47F5C32F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933718"/>
            <a:ext cx="4191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游教科書体" panose="02000500000000000000" pitchFamily="2" charset="-128"/>
                <a:cs typeface="Times New Roman" panose="02020603050405020304" pitchFamily="18" charset="0"/>
              </a:rPr>
              <a:t>住所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游教科書体" panose="02000500000000000000" pitchFamily="2" charset="-128"/>
                <a:cs typeface="Times New Roman" panose="02020603050405020304" pitchFamily="18" charset="0"/>
              </a:rPr>
              <a:t>1</a:t>
            </a:r>
            <a:endParaRPr kumimoji="0" lang="ja-JP" altLang="ja-JP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6B5C9A-8086-AC28-F80D-8ACE5D25F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1099491"/>
            <a:ext cx="4191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b="1">
                <a:latin typeface="Arial" panose="020B0604020202020204" pitchFamily="34" charset="0"/>
                <a:ea typeface="游教科書体" panose="02000500000000000000" pitchFamily="2" charset="-128"/>
                <a:cs typeface="Times New Roman" panose="02020603050405020304" pitchFamily="18" charset="0"/>
              </a:rPr>
              <a:t>住所</a:t>
            </a:r>
            <a:r>
              <a:rPr lang="en-US" altLang="ja-JP" sz="1200" b="1" dirty="0">
                <a:latin typeface="Arial" panose="020B0604020202020204" pitchFamily="34" charset="0"/>
                <a:ea typeface="游教科書体" panose="02000500000000000000" pitchFamily="2" charset="-128"/>
                <a:cs typeface="Times New Roman" panose="02020603050405020304" pitchFamily="18" charset="0"/>
              </a:rPr>
              <a:t>2</a:t>
            </a:r>
            <a:endParaRPr kumimoji="0" lang="ja-JP" altLang="ja-JP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0472BC-AE4A-A8D5-8596-ACDE0B692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4" y="933718"/>
            <a:ext cx="2017713" cy="29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200" b="1" i="0" u="none" strike="noStrike" cap="none" spc="600" normalizeH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游教科書体" panose="02000500000000000000" pitchFamily="2" charset="-128"/>
                <a:cs typeface="Times New Roman" panose="02020603050405020304" pitchFamily="18" charset="0"/>
              </a:rPr>
              <a:t>名前</a:t>
            </a:r>
            <a:endParaRPr kumimoji="0" lang="ja-JP" altLang="ja-JP" sz="2200" b="0" i="0" u="none" strike="noStrike" cap="none" spc="600" normalizeH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19" descr="141">
            <a:extLst>
              <a:ext uri="{FF2B5EF4-FFF2-40B4-BE49-F238E27FC236}">
                <a16:creationId xmlns:a16="http://schemas.microsoft.com/office/drawing/2014/main" id="{76226A59-96FF-C2D8-C130-4BBF0C7B7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355024"/>
            <a:ext cx="749300" cy="2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B" panose="020B0609020202020204" pitchFamily="49" charset="0"/>
                <a:ea typeface="OCRB" panose="020B0609020202020204" pitchFamily="49" charset="0"/>
                <a:cs typeface="Times New Roman" panose="02020603050405020304" pitchFamily="18" charset="0"/>
              </a:rPr>
              <a:t>4567</a:t>
            </a:r>
            <a:endParaRPr kumimoji="0" lang="ja-JP" altLang="ja-JP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CRB" panose="020B0609020202020204" pitchFamily="49" charset="0"/>
            </a:endParaRPr>
          </a:p>
        </p:txBody>
      </p:sp>
      <p:sp>
        <p:nvSpPr>
          <p:cNvPr id="26" name="Text Box 19" descr="141">
            <a:extLst>
              <a:ext uri="{FF2B5EF4-FFF2-40B4-BE49-F238E27FC236}">
                <a16:creationId xmlns:a16="http://schemas.microsoft.com/office/drawing/2014/main" id="{77B075E9-294E-CB37-F916-9D830F17B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5" y="3657657"/>
            <a:ext cx="321060" cy="2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B" panose="020B0609020202020204" pitchFamily="49" charset="0"/>
                <a:ea typeface="OCRB" panose="020B0609020202020204" pitchFamily="49" charset="0"/>
                <a:cs typeface="Times New Roman" panose="02020603050405020304" pitchFamily="18" charset="0"/>
              </a:rPr>
              <a:t>100</a:t>
            </a:r>
            <a:endParaRPr kumimoji="0" lang="ja-JP" altLang="ja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CRB" panose="020B0609020202020204" pitchFamily="49" charset="0"/>
            </a:endParaRPr>
          </a:p>
        </p:txBody>
      </p:sp>
      <p:sp>
        <p:nvSpPr>
          <p:cNvPr id="27" name="Text Box 19" descr="141">
            <a:extLst>
              <a:ext uri="{FF2B5EF4-FFF2-40B4-BE49-F238E27FC236}">
                <a16:creationId xmlns:a16="http://schemas.microsoft.com/office/drawing/2014/main" id="{36EF4EB4-92CF-D5F6-D85B-D684878D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12" y="3657657"/>
            <a:ext cx="433584" cy="2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</a:pP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B" panose="020B0609020202020204" pitchFamily="49" charset="0"/>
                <a:ea typeface="OCRB" panose="020B0609020202020204" pitchFamily="49" charset="0"/>
                <a:cs typeface="Times New Roman" panose="02020603050405020304" pitchFamily="18" charset="0"/>
              </a:rPr>
              <a:t>0001</a:t>
            </a:r>
            <a:endParaRPr kumimoji="0" lang="ja-JP" altLang="ja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7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 テーマ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</TotalTime>
  <Words>9</Words>
  <Application>Microsoft Macintosh PowerPoint</Application>
  <PresentationFormat>はがき 100x148 mm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OCRB</vt:lpstr>
      <vt:lpstr>Office テーマ 2013 - 2022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スギヤマ ジヨウタロウ</dc:creator>
  <cp:lastModifiedBy>スギヤマ ジヨウタロウ</cp:lastModifiedBy>
  <cp:revision>7</cp:revision>
  <dcterms:created xsi:type="dcterms:W3CDTF">2022-12-27T07:44:32Z</dcterms:created>
  <dcterms:modified xsi:type="dcterms:W3CDTF">2022-12-27T15:58:38Z</dcterms:modified>
</cp:coreProperties>
</file>