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03625" cy="5330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64"/>
    <p:restoredTop sz="96327"/>
  </p:normalViewPr>
  <p:slideViewPr>
    <p:cSldViewPr snapToGrid="0">
      <p:cViewPr varScale="1">
        <p:scale>
          <a:sx n="169" d="100"/>
          <a:sy n="169" d="100"/>
        </p:scale>
        <p:origin x="2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272" y="872429"/>
            <a:ext cx="3063081" cy="1855917"/>
          </a:xfrm>
        </p:spPr>
        <p:txBody>
          <a:bodyPr anchor="b"/>
          <a:lstStyle>
            <a:lvl1pPr algn="ctr">
              <a:defRPr sz="23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453" y="2799918"/>
            <a:ext cx="2702719" cy="1287048"/>
          </a:xfrm>
        </p:spPr>
        <p:txBody>
          <a:bodyPr/>
          <a:lstStyle>
            <a:lvl1pPr marL="0" indent="0" algn="ctr">
              <a:buNone/>
              <a:defRPr sz="946"/>
            </a:lvl1pPr>
            <a:lvl2pPr marL="180183" indent="0" algn="ctr">
              <a:buNone/>
              <a:defRPr sz="788"/>
            </a:lvl2pPr>
            <a:lvl3pPr marL="360365" indent="0" algn="ctr">
              <a:buNone/>
              <a:defRPr sz="709"/>
            </a:lvl3pPr>
            <a:lvl4pPr marL="540548" indent="0" algn="ctr">
              <a:buNone/>
              <a:defRPr sz="631"/>
            </a:lvl4pPr>
            <a:lvl5pPr marL="720730" indent="0" algn="ctr">
              <a:buNone/>
              <a:defRPr sz="631"/>
            </a:lvl5pPr>
            <a:lvl6pPr marL="900913" indent="0" algn="ctr">
              <a:buNone/>
              <a:defRPr sz="631"/>
            </a:lvl6pPr>
            <a:lvl7pPr marL="1081095" indent="0" algn="ctr">
              <a:buNone/>
              <a:defRPr sz="631"/>
            </a:lvl7pPr>
            <a:lvl8pPr marL="1261278" indent="0" algn="ctr">
              <a:buNone/>
              <a:defRPr sz="631"/>
            </a:lvl8pPr>
            <a:lvl9pPr marL="1441460" indent="0" algn="ctr">
              <a:buNone/>
              <a:defRPr sz="63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05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5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8844" y="283817"/>
            <a:ext cx="777032" cy="451762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749" y="283817"/>
            <a:ext cx="2286050" cy="451762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02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13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72" y="1329006"/>
            <a:ext cx="3108127" cy="2217475"/>
          </a:xfrm>
        </p:spPr>
        <p:txBody>
          <a:bodyPr anchor="b"/>
          <a:lstStyle>
            <a:lvl1pPr>
              <a:defRPr sz="23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872" y="3567459"/>
            <a:ext cx="3108127" cy="116611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18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365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548" indent="0">
              <a:buNone/>
              <a:defRPr sz="631">
                <a:solidFill>
                  <a:schemeClr val="tx1">
                    <a:tint val="75000"/>
                  </a:schemeClr>
                </a:solidFill>
              </a:defRPr>
            </a:lvl4pPr>
            <a:lvl5pPr marL="720730" indent="0">
              <a:buNone/>
              <a:defRPr sz="631">
                <a:solidFill>
                  <a:schemeClr val="tx1">
                    <a:tint val="75000"/>
                  </a:schemeClr>
                </a:solidFill>
              </a:defRPr>
            </a:lvl5pPr>
            <a:lvl6pPr marL="900913" indent="0">
              <a:buNone/>
              <a:defRPr sz="631">
                <a:solidFill>
                  <a:schemeClr val="tx1">
                    <a:tint val="75000"/>
                  </a:schemeClr>
                </a:solidFill>
              </a:defRPr>
            </a:lvl6pPr>
            <a:lvl7pPr marL="1081095" indent="0">
              <a:buNone/>
              <a:defRPr sz="631">
                <a:solidFill>
                  <a:schemeClr val="tx1">
                    <a:tint val="75000"/>
                  </a:schemeClr>
                </a:solidFill>
              </a:defRPr>
            </a:lvl7pPr>
            <a:lvl8pPr marL="1261278" indent="0">
              <a:buNone/>
              <a:defRPr sz="631">
                <a:solidFill>
                  <a:schemeClr val="tx1">
                    <a:tint val="75000"/>
                  </a:schemeClr>
                </a:solidFill>
              </a:defRPr>
            </a:lvl8pPr>
            <a:lvl9pPr marL="1441460" indent="0">
              <a:buNone/>
              <a:defRPr sz="6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7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749" y="1419086"/>
            <a:ext cx="1531541" cy="3382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4335" y="1419086"/>
            <a:ext cx="1531541" cy="3382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37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18" y="283818"/>
            <a:ext cx="3108127" cy="103038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219" y="1306793"/>
            <a:ext cx="1524502" cy="640439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183" indent="0">
              <a:buNone/>
              <a:defRPr sz="788" b="1"/>
            </a:lvl2pPr>
            <a:lvl3pPr marL="360365" indent="0">
              <a:buNone/>
              <a:defRPr sz="709" b="1"/>
            </a:lvl3pPr>
            <a:lvl4pPr marL="540548" indent="0">
              <a:buNone/>
              <a:defRPr sz="631" b="1"/>
            </a:lvl4pPr>
            <a:lvl5pPr marL="720730" indent="0">
              <a:buNone/>
              <a:defRPr sz="631" b="1"/>
            </a:lvl5pPr>
            <a:lvl6pPr marL="900913" indent="0">
              <a:buNone/>
              <a:defRPr sz="631" b="1"/>
            </a:lvl6pPr>
            <a:lvl7pPr marL="1081095" indent="0">
              <a:buNone/>
              <a:defRPr sz="631" b="1"/>
            </a:lvl7pPr>
            <a:lvl8pPr marL="1261278" indent="0">
              <a:buNone/>
              <a:defRPr sz="631" b="1"/>
            </a:lvl8pPr>
            <a:lvl9pPr marL="1441460" indent="0">
              <a:buNone/>
              <a:defRPr sz="63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219" y="1947232"/>
            <a:ext cx="1524502" cy="28640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4335" y="1306793"/>
            <a:ext cx="1532010" cy="640439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183" indent="0">
              <a:buNone/>
              <a:defRPr sz="788" b="1"/>
            </a:lvl2pPr>
            <a:lvl3pPr marL="360365" indent="0">
              <a:buNone/>
              <a:defRPr sz="709" b="1"/>
            </a:lvl3pPr>
            <a:lvl4pPr marL="540548" indent="0">
              <a:buNone/>
              <a:defRPr sz="631" b="1"/>
            </a:lvl4pPr>
            <a:lvl5pPr marL="720730" indent="0">
              <a:buNone/>
              <a:defRPr sz="631" b="1"/>
            </a:lvl5pPr>
            <a:lvl6pPr marL="900913" indent="0">
              <a:buNone/>
              <a:defRPr sz="631" b="1"/>
            </a:lvl6pPr>
            <a:lvl7pPr marL="1081095" indent="0">
              <a:buNone/>
              <a:defRPr sz="631" b="1"/>
            </a:lvl7pPr>
            <a:lvl8pPr marL="1261278" indent="0">
              <a:buNone/>
              <a:defRPr sz="631" b="1"/>
            </a:lvl8pPr>
            <a:lvl9pPr marL="1441460" indent="0">
              <a:buNone/>
              <a:defRPr sz="63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4335" y="1947232"/>
            <a:ext cx="1532010" cy="28640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6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6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0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19" y="355388"/>
            <a:ext cx="1162263" cy="1243859"/>
          </a:xfrm>
        </p:spPr>
        <p:txBody>
          <a:bodyPr anchor="b"/>
          <a:lstStyle>
            <a:lvl1pPr>
              <a:defRPr sz="12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010" y="767541"/>
            <a:ext cx="1824335" cy="3788341"/>
          </a:xfrm>
        </p:spPr>
        <p:txBody>
          <a:bodyPr/>
          <a:lstStyle>
            <a:lvl1pPr>
              <a:defRPr sz="1261"/>
            </a:lvl1pPr>
            <a:lvl2pPr>
              <a:defRPr sz="1103"/>
            </a:lvl2pPr>
            <a:lvl3pPr>
              <a:defRPr sz="946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219" y="1599247"/>
            <a:ext cx="1162263" cy="2962804"/>
          </a:xfrm>
        </p:spPr>
        <p:txBody>
          <a:bodyPr/>
          <a:lstStyle>
            <a:lvl1pPr marL="0" indent="0">
              <a:buNone/>
              <a:defRPr sz="631"/>
            </a:lvl1pPr>
            <a:lvl2pPr marL="180183" indent="0">
              <a:buNone/>
              <a:defRPr sz="552"/>
            </a:lvl2pPr>
            <a:lvl3pPr marL="360365" indent="0">
              <a:buNone/>
              <a:defRPr sz="473"/>
            </a:lvl3pPr>
            <a:lvl4pPr marL="540548" indent="0">
              <a:buNone/>
              <a:defRPr sz="394"/>
            </a:lvl4pPr>
            <a:lvl5pPr marL="720730" indent="0">
              <a:buNone/>
              <a:defRPr sz="394"/>
            </a:lvl5pPr>
            <a:lvl6pPr marL="900913" indent="0">
              <a:buNone/>
              <a:defRPr sz="394"/>
            </a:lvl6pPr>
            <a:lvl7pPr marL="1081095" indent="0">
              <a:buNone/>
              <a:defRPr sz="394"/>
            </a:lvl7pPr>
            <a:lvl8pPr marL="1261278" indent="0">
              <a:buNone/>
              <a:defRPr sz="394"/>
            </a:lvl8pPr>
            <a:lvl9pPr marL="1441460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0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19" y="355388"/>
            <a:ext cx="1162263" cy="1243859"/>
          </a:xfrm>
        </p:spPr>
        <p:txBody>
          <a:bodyPr anchor="b"/>
          <a:lstStyle>
            <a:lvl1pPr>
              <a:defRPr sz="12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2010" y="767541"/>
            <a:ext cx="1824335" cy="3788341"/>
          </a:xfrm>
        </p:spPr>
        <p:txBody>
          <a:bodyPr anchor="t"/>
          <a:lstStyle>
            <a:lvl1pPr marL="0" indent="0">
              <a:buNone/>
              <a:defRPr sz="1261"/>
            </a:lvl1pPr>
            <a:lvl2pPr marL="180183" indent="0">
              <a:buNone/>
              <a:defRPr sz="1103"/>
            </a:lvl2pPr>
            <a:lvl3pPr marL="360365" indent="0">
              <a:buNone/>
              <a:defRPr sz="946"/>
            </a:lvl3pPr>
            <a:lvl4pPr marL="540548" indent="0">
              <a:buNone/>
              <a:defRPr sz="788"/>
            </a:lvl4pPr>
            <a:lvl5pPr marL="720730" indent="0">
              <a:buNone/>
              <a:defRPr sz="788"/>
            </a:lvl5pPr>
            <a:lvl6pPr marL="900913" indent="0">
              <a:buNone/>
              <a:defRPr sz="788"/>
            </a:lvl6pPr>
            <a:lvl7pPr marL="1081095" indent="0">
              <a:buNone/>
              <a:defRPr sz="788"/>
            </a:lvl7pPr>
            <a:lvl8pPr marL="1261278" indent="0">
              <a:buNone/>
              <a:defRPr sz="788"/>
            </a:lvl8pPr>
            <a:lvl9pPr marL="1441460" indent="0">
              <a:buNone/>
              <a:defRPr sz="7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219" y="1599247"/>
            <a:ext cx="1162263" cy="2962804"/>
          </a:xfrm>
        </p:spPr>
        <p:txBody>
          <a:bodyPr/>
          <a:lstStyle>
            <a:lvl1pPr marL="0" indent="0">
              <a:buNone/>
              <a:defRPr sz="631"/>
            </a:lvl1pPr>
            <a:lvl2pPr marL="180183" indent="0">
              <a:buNone/>
              <a:defRPr sz="552"/>
            </a:lvl2pPr>
            <a:lvl3pPr marL="360365" indent="0">
              <a:buNone/>
              <a:defRPr sz="473"/>
            </a:lvl3pPr>
            <a:lvl4pPr marL="540548" indent="0">
              <a:buNone/>
              <a:defRPr sz="394"/>
            </a:lvl4pPr>
            <a:lvl5pPr marL="720730" indent="0">
              <a:buNone/>
              <a:defRPr sz="394"/>
            </a:lvl5pPr>
            <a:lvl6pPr marL="900913" indent="0">
              <a:buNone/>
              <a:defRPr sz="394"/>
            </a:lvl6pPr>
            <a:lvl7pPr marL="1081095" indent="0">
              <a:buNone/>
              <a:defRPr sz="394"/>
            </a:lvl7pPr>
            <a:lvl8pPr marL="1261278" indent="0">
              <a:buNone/>
              <a:defRPr sz="394"/>
            </a:lvl8pPr>
            <a:lvl9pPr marL="1441460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52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749" y="283818"/>
            <a:ext cx="3108127" cy="1030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49" y="1419086"/>
            <a:ext cx="3108127" cy="338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749" y="4940886"/>
            <a:ext cx="810816" cy="283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D536-DA29-9D48-B6E3-F9DD379446EF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3701" y="4940886"/>
            <a:ext cx="1216223" cy="283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5060" y="4940886"/>
            <a:ext cx="810816" cy="283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02FB-BA79-A54E-83AB-3A8ABD77C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365" rtl="0" eaLnBrk="1" latinLnBrk="0" hangingPunct="1">
        <a:lnSpc>
          <a:spcPct val="90000"/>
        </a:lnSpc>
        <a:spcBef>
          <a:spcPct val="0"/>
        </a:spcBef>
        <a:buNone/>
        <a:defRPr kumimoji="1" sz="17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91" indent="-90091" algn="l" defTabSz="360365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274" indent="-90091" algn="l" defTabSz="36036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456" indent="-90091" algn="l" defTabSz="36036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639" indent="-90091" algn="l" defTabSz="36036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821" indent="-90091" algn="l" defTabSz="36036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1004" indent="-90091" algn="l" defTabSz="36036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1186" indent="-90091" algn="l" defTabSz="36036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1369" indent="-90091" algn="l" defTabSz="36036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1551" indent="-90091" algn="l" defTabSz="36036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365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183" algn="l" defTabSz="360365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365" algn="l" defTabSz="360365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548" algn="l" defTabSz="360365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730" algn="l" defTabSz="360365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913" algn="l" defTabSz="360365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1095" algn="l" defTabSz="360365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1278" algn="l" defTabSz="360365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1460" algn="l" defTabSz="360365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52B16B-4E31-A415-412B-B47F5C32F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1846" y="886141"/>
            <a:ext cx="488659" cy="343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106617" tIns="53308" rIns="106617" bIns="53308" numCol="1" anchor="t" anchorCtr="0" compatLnSpc="1">
            <a:prstTxWarp prst="textNoShape">
              <a:avLst/>
            </a:prstTxWarp>
          </a:bodyPr>
          <a:lstStyle/>
          <a:p>
            <a:pPr defTabSz="10663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399" b="1">
                <a:latin typeface="AGENDAJinmeiSeikaishotaiL1" panose="03000609000000000000" pitchFamily="66" charset="-128"/>
                <a:ea typeface="AGENDAJinmeiSeikaishotaiL1" panose="03000609000000000000" pitchFamily="66" charset="-128"/>
                <a:cs typeface="Times New Roman" panose="02020603050405020304" pitchFamily="18" charset="0"/>
              </a:rPr>
              <a:t>住所</a:t>
            </a:r>
            <a:r>
              <a:rPr lang="en-US" altLang="ja-JP" sz="1399" b="1" dirty="0">
                <a:latin typeface="AGENDAJinmeiSeikaishotaiL1" panose="03000609000000000000" pitchFamily="66" charset="-128"/>
                <a:ea typeface="AGENDAJinmeiSeikaishotaiL1" panose="03000609000000000000" pitchFamily="66" charset="-128"/>
                <a:cs typeface="Times New Roman" panose="02020603050405020304" pitchFamily="18" charset="0"/>
              </a:rPr>
              <a:t>1</a:t>
            </a:r>
            <a:endParaRPr lang="ja-JP" altLang="ja-JP" sz="1399">
              <a:latin typeface="AGENDAJinmeiSeikaishotaiL1" panose="03000609000000000000" pitchFamily="66" charset="-128"/>
              <a:ea typeface="AGENDAJinmeiSeikaishotaiL1" panose="03000609000000000000" pitchFamily="66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6B5C9A-8086-AC28-F80D-8ACE5D25F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515" y="1090161"/>
            <a:ext cx="488659" cy="32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106617" tIns="53308" rIns="106617" bIns="53308" numCol="1" anchor="t" anchorCtr="0" compatLnSpc="1">
            <a:prstTxWarp prst="textNoShape">
              <a:avLst/>
            </a:prstTxWarp>
          </a:bodyPr>
          <a:lstStyle/>
          <a:p>
            <a:pPr defTabSz="106635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399" b="1">
                <a:latin typeface="AGENDAJinmeiSeikaishotaiL1" panose="03000609000000000000" pitchFamily="66" charset="-128"/>
                <a:ea typeface="AGENDAJinmeiSeikaishotaiL1" panose="03000609000000000000" pitchFamily="66" charset="-128"/>
                <a:cs typeface="Times New Roman" panose="02020603050405020304" pitchFamily="18" charset="0"/>
              </a:rPr>
              <a:t>住所</a:t>
            </a:r>
            <a:r>
              <a:rPr lang="en-US" altLang="ja-JP" sz="1399" b="1" dirty="0">
                <a:latin typeface="AGENDAJinmeiSeikaishotaiL1" panose="03000609000000000000" pitchFamily="66" charset="-128"/>
                <a:ea typeface="AGENDAJinmeiSeikaishotaiL1" panose="03000609000000000000" pitchFamily="66" charset="-128"/>
                <a:cs typeface="Times New Roman" panose="02020603050405020304" pitchFamily="18" charset="0"/>
              </a:rPr>
              <a:t>2</a:t>
            </a:r>
            <a:endParaRPr lang="ja-JP" altLang="ja-JP" sz="1866">
              <a:latin typeface="AGENDAJinmeiSeikaishotaiL1" panose="03000609000000000000" pitchFamily="66" charset="-128"/>
              <a:ea typeface="AGENDAJinmeiSeikaishotaiL1" panose="03000609000000000000" pitchFamily="66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0472BC-AE4A-A8D5-8596-ACDE0B692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64" y="877353"/>
            <a:ext cx="1944296" cy="346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defTabSz="1066356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450" b="1" spc="583">
                <a:latin typeface="AGENDAJinmeiSeikaishotaiL1" panose="03000609000000000000" pitchFamily="66" charset="-128"/>
                <a:ea typeface="AGENDAJinmeiSeikaishotaiL1" panose="03000609000000000000" pitchFamily="66" charset="-128"/>
                <a:cs typeface="Times New Roman" panose="02020603050405020304" pitchFamily="18" charset="0"/>
              </a:rPr>
              <a:t>名前</a:t>
            </a:r>
            <a:endParaRPr lang="ja-JP" altLang="ja-JP" sz="2450" spc="583">
              <a:latin typeface="HOT-Kaishokk R" panose="02020400000000000000" pitchFamily="18" charset="-128"/>
              <a:ea typeface="HOT-Kaishokk R" panose="02020400000000000000" pitchFamily="18" charset="-128"/>
            </a:endParaRPr>
          </a:p>
        </p:txBody>
      </p:sp>
      <p:sp>
        <p:nvSpPr>
          <p:cNvPr id="26" name="Text Box 19" descr="141">
            <a:extLst>
              <a:ext uri="{FF2B5EF4-FFF2-40B4-BE49-F238E27FC236}">
                <a16:creationId xmlns:a16="http://schemas.microsoft.com/office/drawing/2014/main" id="{77B075E9-294E-CB37-F916-9D830F17B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96" y="4348142"/>
            <a:ext cx="365183" cy="28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 defTabSz="1066356">
              <a:tabLst>
                <a:tab pos="14811" algn="l"/>
                <a:tab pos="29621" algn="l"/>
                <a:tab pos="44432" algn="l"/>
                <a:tab pos="59242" algn="l"/>
                <a:tab pos="74053" algn="l"/>
                <a:tab pos="88863" algn="l"/>
                <a:tab pos="103674" algn="l"/>
                <a:tab pos="118484" algn="l"/>
                <a:tab pos="133295" algn="l"/>
                <a:tab pos="148105" algn="l"/>
                <a:tab pos="162916" algn="l"/>
                <a:tab pos="177726" algn="l"/>
                <a:tab pos="192537" algn="l"/>
                <a:tab pos="207347" algn="l"/>
                <a:tab pos="222157" algn="l"/>
                <a:tab pos="236969" algn="l"/>
                <a:tab pos="251779" algn="l"/>
                <a:tab pos="266590" algn="l"/>
                <a:tab pos="281400" algn="l"/>
                <a:tab pos="296211" algn="l"/>
                <a:tab pos="311021" algn="l"/>
                <a:tab pos="325832" algn="l"/>
                <a:tab pos="340641" algn="l"/>
                <a:tab pos="355453" algn="l"/>
                <a:tab pos="370263" algn="l"/>
                <a:tab pos="385074" algn="l"/>
                <a:tab pos="399883" algn="l"/>
                <a:tab pos="414695" algn="l"/>
                <a:tab pos="429505" algn="l"/>
                <a:tab pos="444316" algn="l"/>
                <a:tab pos="459125" algn="l"/>
                <a:tab pos="473936" algn="l"/>
              </a:tabLst>
            </a:pPr>
            <a:r>
              <a:rPr lang="en-US" altLang="ja-JP" sz="1166" dirty="0">
                <a:latin typeface="OCRB" panose="020B0609020202020204" pitchFamily="49" charset="0"/>
                <a:ea typeface="OCRB" panose="020B0609020202020204" pitchFamily="49" charset="0"/>
                <a:cs typeface="Times New Roman" panose="02020603050405020304" pitchFamily="18" charset="0"/>
              </a:rPr>
              <a:t>987</a:t>
            </a:r>
            <a:endParaRPr lang="ja-JP" altLang="ja-JP" sz="1166">
              <a:latin typeface="OCRB" panose="020B0609020202020204" pitchFamily="49" charset="0"/>
            </a:endParaRPr>
          </a:p>
        </p:txBody>
      </p:sp>
      <p:sp>
        <p:nvSpPr>
          <p:cNvPr id="27" name="Text Box 19" descr="141">
            <a:extLst>
              <a:ext uri="{FF2B5EF4-FFF2-40B4-BE49-F238E27FC236}">
                <a16:creationId xmlns:a16="http://schemas.microsoft.com/office/drawing/2014/main" id="{36EF4EB4-92CF-D5F6-D85B-D684878D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632" y="4348142"/>
            <a:ext cx="505547" cy="28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 defTabSz="1066356">
              <a:tabLst>
                <a:tab pos="14811" algn="l"/>
                <a:tab pos="29621" algn="l"/>
                <a:tab pos="44432" algn="l"/>
                <a:tab pos="59242" algn="l"/>
                <a:tab pos="74053" algn="l"/>
                <a:tab pos="88863" algn="l"/>
                <a:tab pos="103674" algn="l"/>
                <a:tab pos="118484" algn="l"/>
                <a:tab pos="133295" algn="l"/>
                <a:tab pos="148105" algn="l"/>
                <a:tab pos="162916" algn="l"/>
                <a:tab pos="177726" algn="l"/>
                <a:tab pos="192537" algn="l"/>
                <a:tab pos="207347" algn="l"/>
                <a:tab pos="222157" algn="l"/>
                <a:tab pos="236969" algn="l"/>
                <a:tab pos="251779" algn="l"/>
                <a:tab pos="266590" algn="l"/>
                <a:tab pos="281400" algn="l"/>
                <a:tab pos="296211" algn="l"/>
                <a:tab pos="311021" algn="l"/>
                <a:tab pos="325832" algn="l"/>
                <a:tab pos="340641" algn="l"/>
                <a:tab pos="355453" algn="l"/>
                <a:tab pos="370263" algn="l"/>
                <a:tab pos="385074" algn="l"/>
                <a:tab pos="399883" algn="l"/>
                <a:tab pos="414695" algn="l"/>
                <a:tab pos="429505" algn="l"/>
                <a:tab pos="444316" algn="l"/>
                <a:tab pos="459125" algn="l"/>
                <a:tab pos="473936" algn="l"/>
              </a:tabLst>
            </a:pPr>
            <a:r>
              <a:rPr lang="en-US" altLang="ja-JP" sz="1166" dirty="0">
                <a:latin typeface="OCRB" panose="020B0609020202020204" pitchFamily="49" charset="0"/>
                <a:ea typeface="OCRB" panose="020B0609020202020204" pitchFamily="49" charset="0"/>
                <a:cs typeface="Times New Roman" panose="02020603050405020304" pitchFamily="18" charset="0"/>
              </a:rPr>
              <a:t>6543</a:t>
            </a:r>
            <a:endParaRPr lang="ja-JP" altLang="ja-JP" sz="1166">
              <a:latin typeface="OCRB" panose="020B0609020202020204" pitchFamily="49" charset="0"/>
            </a:endParaRPr>
          </a:p>
        </p:txBody>
      </p:sp>
      <p:sp>
        <p:nvSpPr>
          <p:cNvPr id="5" name="Text Box 19" descr="141">
            <a:extLst>
              <a:ext uri="{FF2B5EF4-FFF2-40B4-BE49-F238E27FC236}">
                <a16:creationId xmlns:a16="http://schemas.microsoft.com/office/drawing/2014/main" id="{6587B574-9075-7B6B-4EAB-D60F46195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423" y="463573"/>
            <a:ext cx="636737" cy="28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 defTabSz="1066356">
              <a:tabLst>
                <a:tab pos="14811" algn="l"/>
                <a:tab pos="29621" algn="l"/>
                <a:tab pos="44432" algn="l"/>
                <a:tab pos="59242" algn="l"/>
                <a:tab pos="74053" algn="l"/>
                <a:tab pos="88863" algn="l"/>
                <a:tab pos="103674" algn="l"/>
                <a:tab pos="118484" algn="l"/>
                <a:tab pos="133295" algn="l"/>
                <a:tab pos="148105" algn="l"/>
                <a:tab pos="162916" algn="l"/>
                <a:tab pos="177726" algn="l"/>
                <a:tab pos="192537" algn="l"/>
                <a:tab pos="207347" algn="l"/>
                <a:tab pos="222157" algn="l"/>
                <a:tab pos="236969" algn="l"/>
                <a:tab pos="251779" algn="l"/>
                <a:tab pos="266590" algn="l"/>
                <a:tab pos="281400" algn="l"/>
                <a:tab pos="296211" algn="l"/>
                <a:tab pos="311021" algn="l"/>
                <a:tab pos="325832" algn="l"/>
                <a:tab pos="340641" algn="l"/>
                <a:tab pos="355453" algn="l"/>
                <a:tab pos="370263" algn="l"/>
                <a:tab pos="385074" algn="l"/>
                <a:tab pos="399883" algn="l"/>
                <a:tab pos="414695" algn="l"/>
                <a:tab pos="429505" algn="l"/>
                <a:tab pos="444316" algn="l"/>
                <a:tab pos="459125" algn="l"/>
                <a:tab pos="473936" algn="l"/>
              </a:tabLst>
            </a:pPr>
            <a:r>
              <a:rPr lang="en-US" altLang="ja-JP" sz="1866" dirty="0">
                <a:latin typeface="OCRB" panose="020B0609020202020204" pitchFamily="49" charset="0"/>
                <a:ea typeface="OCRB" panose="020B0609020202020204" pitchFamily="49" charset="0"/>
                <a:cs typeface="Times New Roman" panose="02020603050405020304" pitchFamily="18" charset="0"/>
              </a:rPr>
              <a:t>123</a:t>
            </a:r>
            <a:endParaRPr lang="ja-JP" altLang="ja-JP" sz="1866">
              <a:latin typeface="OCRB" panose="020B0609020202020204" pitchFamily="49" charset="0"/>
            </a:endParaRPr>
          </a:p>
        </p:txBody>
      </p:sp>
      <p:sp>
        <p:nvSpPr>
          <p:cNvPr id="8" name="Text Box 19" descr="141">
            <a:extLst>
              <a:ext uri="{FF2B5EF4-FFF2-40B4-BE49-F238E27FC236}">
                <a16:creationId xmlns:a16="http://schemas.microsoft.com/office/drawing/2014/main" id="{0F09D92D-D4F6-D47F-6A24-C4022400E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779" y="463572"/>
            <a:ext cx="847895" cy="28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00" algn="l"/>
                <a:tab pos="25400" algn="l"/>
                <a:tab pos="38100" algn="l"/>
                <a:tab pos="50800" algn="l"/>
                <a:tab pos="63500" algn="l"/>
                <a:tab pos="76200" algn="l"/>
                <a:tab pos="88900" algn="l"/>
                <a:tab pos="101600" algn="l"/>
                <a:tab pos="114300" algn="l"/>
                <a:tab pos="127000" algn="l"/>
                <a:tab pos="139700" algn="l"/>
                <a:tab pos="152400" algn="l"/>
                <a:tab pos="165100" algn="l"/>
                <a:tab pos="177800" algn="l"/>
                <a:tab pos="190500" algn="l"/>
                <a:tab pos="203200" algn="l"/>
                <a:tab pos="215900" algn="l"/>
                <a:tab pos="228600" algn="l"/>
                <a:tab pos="241300" algn="l"/>
                <a:tab pos="254000" algn="l"/>
                <a:tab pos="266700" algn="l"/>
                <a:tab pos="279400" algn="l"/>
                <a:tab pos="292100" algn="l"/>
                <a:tab pos="304800" algn="l"/>
                <a:tab pos="317500" algn="l"/>
                <a:tab pos="330200" algn="l"/>
                <a:tab pos="342900" algn="l"/>
                <a:tab pos="355600" algn="l"/>
                <a:tab pos="368300" algn="l"/>
                <a:tab pos="381000" algn="l"/>
                <a:tab pos="393700" algn="l"/>
                <a:tab pos="406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 defTabSz="1066356">
              <a:tabLst>
                <a:tab pos="14811" algn="l"/>
                <a:tab pos="29621" algn="l"/>
                <a:tab pos="44432" algn="l"/>
                <a:tab pos="59242" algn="l"/>
                <a:tab pos="74053" algn="l"/>
                <a:tab pos="88863" algn="l"/>
                <a:tab pos="103674" algn="l"/>
                <a:tab pos="118484" algn="l"/>
                <a:tab pos="133295" algn="l"/>
                <a:tab pos="148105" algn="l"/>
                <a:tab pos="162916" algn="l"/>
                <a:tab pos="177726" algn="l"/>
                <a:tab pos="192537" algn="l"/>
                <a:tab pos="207347" algn="l"/>
                <a:tab pos="222157" algn="l"/>
                <a:tab pos="236969" algn="l"/>
                <a:tab pos="251779" algn="l"/>
                <a:tab pos="266590" algn="l"/>
                <a:tab pos="281400" algn="l"/>
                <a:tab pos="296211" algn="l"/>
                <a:tab pos="311021" algn="l"/>
                <a:tab pos="325832" algn="l"/>
                <a:tab pos="340641" algn="l"/>
                <a:tab pos="355453" algn="l"/>
                <a:tab pos="370263" algn="l"/>
                <a:tab pos="385074" algn="l"/>
                <a:tab pos="399883" algn="l"/>
                <a:tab pos="414695" algn="l"/>
                <a:tab pos="429505" algn="l"/>
                <a:tab pos="444316" algn="l"/>
                <a:tab pos="459125" algn="l"/>
                <a:tab pos="473936" algn="l"/>
              </a:tabLst>
            </a:pPr>
            <a:r>
              <a:rPr lang="en-US" altLang="ja-JP" sz="1866" dirty="0">
                <a:latin typeface="OCRB" panose="020B0609020202020204" pitchFamily="49" charset="0"/>
                <a:ea typeface="OCRB" panose="020B0609020202020204" pitchFamily="49" charset="0"/>
                <a:cs typeface="Times New Roman" panose="02020603050405020304" pitchFamily="18" charset="0"/>
              </a:rPr>
              <a:t>4567</a:t>
            </a:r>
            <a:endParaRPr lang="ja-JP" altLang="ja-JP" sz="1866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7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 テーマ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</TotalTime>
  <Words>9</Words>
  <Application>Microsoft Macintosh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AGENDAJinmeiSeikaishotaiL1</vt:lpstr>
      <vt:lpstr>HOT-Kaishokk R</vt:lpstr>
      <vt:lpstr>Arial</vt:lpstr>
      <vt:lpstr>Calibri</vt:lpstr>
      <vt:lpstr>Calibri Light</vt:lpstr>
      <vt:lpstr>OCRB</vt:lpstr>
      <vt:lpstr>Office テーマ 2013 - 2022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スギヤマ ジヨウタロウ</dc:creator>
  <cp:lastModifiedBy>スギヤマ ジヨウタロウ</cp:lastModifiedBy>
  <cp:revision>44</cp:revision>
  <cp:lastPrinted>2022-12-28T03:48:51Z</cp:lastPrinted>
  <dcterms:created xsi:type="dcterms:W3CDTF">2022-12-27T07:44:32Z</dcterms:created>
  <dcterms:modified xsi:type="dcterms:W3CDTF">2022-12-29T06:18:26Z</dcterms:modified>
</cp:coreProperties>
</file>