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17012">
          <p15:clr>
            <a:srgbClr val="A4A3A4"/>
          </p15:clr>
        </p15:guide>
        <p15:guide id="4" pos="6187">
          <p15:clr>
            <a:srgbClr val="A4A3A4"/>
          </p15:clr>
        </p15:guide>
        <p15:guide id="5" pos="26362">
          <p15:clr>
            <a:srgbClr val="A4A3A4"/>
          </p15:clr>
        </p15:guide>
        <p15:guide id="6" pos="7743">
          <p15:clr>
            <a:srgbClr val="A4A3A4"/>
          </p15:clr>
        </p15:guide>
        <p15:guide id="7" pos="12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529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/>
    <p:restoredTop sz="94759"/>
  </p:normalViewPr>
  <p:slideViewPr>
    <p:cSldViewPr snapToGrid="0" snapToObjects="1">
      <p:cViewPr varScale="1">
        <p:scale>
          <a:sx n="23" d="100"/>
          <a:sy n="23" d="100"/>
        </p:scale>
        <p:origin x="1182" y="42"/>
      </p:cViewPr>
      <p:guideLst>
        <p:guide orient="horz" pos="13248"/>
        <p:guide orient="horz" pos="10368"/>
        <p:guide pos="17012"/>
        <p:guide pos="6187"/>
        <p:guide pos="26362"/>
        <p:guide pos="7743"/>
        <p:guide pos="12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F67-3F34-7B4F-9D22-6C5AACED205D}" type="datetimeFigureOut">
              <a:rPr lang="en-US" smtClean="0">
                <a:latin typeface="Verdana Regular" charset="0"/>
              </a:rPr>
              <a:t>11/25/2020</a:t>
            </a:fld>
            <a:endParaRPr lang="en-US" dirty="0">
              <a:latin typeface="Verdana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DB99-E856-3648-B51B-50059185FFD2}" type="slidenum">
              <a:rPr lang="en-US" smtClean="0">
                <a:latin typeface="Verdana Regular" charset="0"/>
              </a:rPr>
              <a:t>‹#›</a:t>
            </a:fld>
            <a:endParaRPr lang="en-US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292014" y="8919139"/>
            <a:ext cx="9430738" cy="10015074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2426612" y="8944674"/>
            <a:ext cx="19384187" cy="999342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906000" y="720448"/>
            <a:ext cx="33252441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32759" y="720448"/>
            <a:ext cx="10353949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 userDrawn="1">
          <p15:clr>
            <a:srgbClr val="F26B43"/>
          </p15:clr>
        </p15:guide>
        <p15:guide id="2" pos="138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>
            <a:extLst>
              <a:ext uri="{FF2B5EF4-FFF2-40B4-BE49-F238E27FC236}">
                <a16:creationId xmlns:a16="http://schemas.microsoft.com/office/drawing/2014/main" id="{AE0E710D-0FDA-4B52-BE34-1CA868A8F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" r="258"/>
          <a:stretch/>
        </p:blipFill>
        <p:spPr>
          <a:xfrm>
            <a:off x="23455833" y="21117656"/>
            <a:ext cx="18392253" cy="10015538"/>
          </a:xfrm>
          <a:prstGeom prst="rect">
            <a:avLst/>
          </a:prstGeom>
        </p:spPr>
      </p:pic>
      <p:pic>
        <p:nvPicPr>
          <p:cNvPr id="17" name="Picture Placeholder 16" descr="Graphical user interface&#10;&#10;Description automatically generated">
            <a:extLst>
              <a:ext uri="{FF2B5EF4-FFF2-40B4-BE49-F238E27FC236}">
                <a16:creationId xmlns:a16="http://schemas.microsoft.com/office/drawing/2014/main" id="{D1E80A94-127A-4341-8387-BFC7EA94F4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857" b="5857"/>
          <a:stretch>
            <a:fillRect/>
          </a:stretch>
        </p:blipFill>
        <p:spPr>
          <a:xfrm>
            <a:off x="12278994" y="9604375"/>
            <a:ext cx="14487987" cy="6197456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2292012" y="5503233"/>
            <a:ext cx="29556076" cy="380074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In a time of pandemic, unrest, and isolation, perhaps a simple game of cards with friends can provide relief and entertainment.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2292013" y="16092296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" charset="0"/>
                <a:ea typeface="Verdana" charset="0"/>
                <a:cs typeface="Verdana" charset="0"/>
              </a:rPr>
              <a:t>Design</a:t>
            </a:r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12305029" y="17057490"/>
            <a:ext cx="13864531" cy="21455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" charset="0"/>
                <a:ea typeface="Verdana" charset="0"/>
                <a:cs typeface="Verdana" charset="0"/>
              </a:rPr>
              <a:t>Body.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Duismolessi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. Del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ex et,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sumsan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utat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amet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dolorero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commy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nulla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feugait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, sit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alisci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bla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core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doleniat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consectem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volobore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core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eu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facil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irit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dip et wis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nim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nostincin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henim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quamconsed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tat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veliscin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ulputem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vel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ovit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facernatiunt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harum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as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voloremquis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si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des alit, ant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repuda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ipietur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rae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apeditas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maionserum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vendaest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931988" y="6258905"/>
            <a:ext cx="8103881" cy="1431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Loribus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labo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Essit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ipsundunt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volorepe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arupid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isquunt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asut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luteetur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doles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Hicid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estinienit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audae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Us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occullorio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molupit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vollaut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molorestio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blaborionet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elictem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accatiur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lamus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doloresti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inverum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utecum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iustia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nimincima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nimus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latium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nempore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odisqui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cuptae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autemque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most, vent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ullam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asit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lab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ipsamusant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secuptio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rem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rerati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lic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simporest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?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Alignit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venimai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onsequame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odipitatur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sequosa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ntiste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id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omniae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volupti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squam,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officiendia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offictus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moluptiis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archili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busdae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exere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essum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fugiand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itisquo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occulla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utendi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autaquo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doluptu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stotate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pre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poris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diciumqui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officipsapic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to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quos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rem sit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quasse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accatur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Obis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erit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erianti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debit,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consequate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epudit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rempore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Lam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ariae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aperit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officatio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eos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sandaectae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aribuscimpor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moloris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non.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Odipsae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id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quaepe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etos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placcullias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peditaturis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dolorem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recusda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ntiberum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quaeperro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ipiet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est.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292013" y="3463917"/>
            <a:ext cx="19813587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Card Game Simulator</a:t>
            </a:r>
          </a:p>
        </p:txBody>
      </p:sp>
      <p:sp>
        <p:nvSpPr>
          <p:cNvPr id="11" name="Text Placeholder 16"/>
          <p:cNvSpPr txBox="1">
            <a:spLocks/>
          </p:cNvSpPr>
          <p:nvPr/>
        </p:nvSpPr>
        <p:spPr>
          <a:xfrm>
            <a:off x="1964266" y="5340107"/>
            <a:ext cx="807160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Intention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B6AC6CBD-727A-48DD-96EC-989C0E4E3F8C}"/>
              </a:ext>
            </a:extLst>
          </p:cNvPr>
          <p:cNvSpPr txBox="1">
            <a:spLocks/>
          </p:cNvSpPr>
          <p:nvPr/>
        </p:nvSpPr>
        <p:spPr>
          <a:xfrm>
            <a:off x="12292013" y="21117656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" charset="0"/>
                <a:ea typeface="Verdana" charset="0"/>
                <a:cs typeface="Verdana" charset="0"/>
              </a:rPr>
              <a:t>Results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80A9FE6D-53A5-4484-9C36-1213FDD3C0C6}"/>
              </a:ext>
            </a:extLst>
          </p:cNvPr>
          <p:cNvSpPr txBox="1">
            <a:spLocks/>
          </p:cNvSpPr>
          <p:nvPr/>
        </p:nvSpPr>
        <p:spPr>
          <a:xfrm>
            <a:off x="12278996" y="22077036"/>
            <a:ext cx="10414750" cy="3017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" charset="0"/>
                <a:ea typeface="Verdana" charset="0"/>
                <a:cs typeface="Verdana" charset="0"/>
              </a:rPr>
              <a:t>Body.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Duismolessi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. Del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ex et,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sumsan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utat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amet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dolorero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commy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nulla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feugait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, sit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alisci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bla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core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doleniat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consectem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volobore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core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eu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facil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irit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dip et wis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nim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nostincin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henim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quamconsed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tat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veliscin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ulputem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vel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ovit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facernatiunt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harum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as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voloremquis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si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des alit, ant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repuda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ipietur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rae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apeditas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maionserum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vendaest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pic>
        <p:nvPicPr>
          <p:cNvPr id="22" name="Picture Placeholder 16">
            <a:extLst>
              <a:ext uri="{FF2B5EF4-FFF2-40B4-BE49-F238E27FC236}">
                <a16:creationId xmlns:a16="http://schemas.microsoft.com/office/drawing/2014/main" id="{C61FB9A0-7B44-4FF8-98DA-A480D7A932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47" b="3747"/>
          <a:stretch/>
        </p:blipFill>
        <p:spPr>
          <a:xfrm>
            <a:off x="27360099" y="9604375"/>
            <a:ext cx="14487987" cy="6197456"/>
          </a:xfrm>
          <a:prstGeom prst="rect">
            <a:avLst/>
          </a:prstGeom>
        </p:spPr>
      </p:pic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C94C37DF-DF9A-4DE7-8851-6860CC818DD5}"/>
              </a:ext>
            </a:extLst>
          </p:cNvPr>
          <p:cNvSpPr txBox="1">
            <a:spLocks/>
          </p:cNvSpPr>
          <p:nvPr/>
        </p:nvSpPr>
        <p:spPr>
          <a:xfrm>
            <a:off x="27360099" y="16092296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" charset="0"/>
                <a:ea typeface="Verdana" charset="0"/>
                <a:cs typeface="Verdana" charset="0"/>
              </a:rPr>
              <a:t>Code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373BA3B5-F01E-470F-ADCC-C525920E266F}"/>
              </a:ext>
            </a:extLst>
          </p:cNvPr>
          <p:cNvSpPr txBox="1">
            <a:spLocks/>
          </p:cNvSpPr>
          <p:nvPr/>
        </p:nvSpPr>
        <p:spPr>
          <a:xfrm>
            <a:off x="27373115" y="17057490"/>
            <a:ext cx="13864531" cy="21455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" charset="0"/>
                <a:ea typeface="Verdana" charset="0"/>
                <a:cs typeface="Verdana" charset="0"/>
              </a:rPr>
              <a:t>Body.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Duismolessi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. Del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ex et,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sumsan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utat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amet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dolorero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commy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nulla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feugait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, sit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alisci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bla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core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doleniat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consectem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volobore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core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eu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facil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irit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dip et wis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nim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nostincin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henim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quamconsed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tat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veliscin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ulputem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vel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ovit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facernatiunt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harum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as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voloremquis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si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des alit, ant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repuda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ipietur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rae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apeditas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maionserum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vendaest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098748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391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Phillip Wellheuser</cp:lastModifiedBy>
  <cp:revision>47</cp:revision>
  <dcterms:created xsi:type="dcterms:W3CDTF">2017-04-19T21:01:26Z</dcterms:created>
  <dcterms:modified xsi:type="dcterms:W3CDTF">2020-11-26T00:47:09Z</dcterms:modified>
</cp:coreProperties>
</file>