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9" r:id="rId3"/>
    <p:sldId id="283" r:id="rId4"/>
    <p:sldId id="282" r:id="rId5"/>
    <p:sldId id="256" r:id="rId6"/>
    <p:sldId id="258" r:id="rId7"/>
    <p:sldId id="257" r:id="rId8"/>
    <p:sldId id="260" r:id="rId9"/>
    <p:sldId id="263" r:id="rId10"/>
    <p:sldId id="261" r:id="rId11"/>
    <p:sldId id="262" r:id="rId12"/>
    <p:sldId id="264" r:id="rId13"/>
    <p:sldId id="265" r:id="rId14"/>
    <p:sldId id="266" r:id="rId15"/>
    <p:sldId id="268" r:id="rId16"/>
    <p:sldId id="267" r:id="rId17"/>
    <p:sldId id="281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E497E3EE-CC8E-4F44-8BB0-416D617DF778}">
          <p14:sldIdLst>
            <p14:sldId id="287"/>
            <p14:sldId id="259"/>
            <p14:sldId id="283"/>
            <p14:sldId id="282"/>
            <p14:sldId id="256"/>
            <p14:sldId id="258"/>
            <p14:sldId id="257"/>
            <p14:sldId id="260"/>
            <p14:sldId id="263"/>
            <p14:sldId id="261"/>
            <p14:sldId id="262"/>
            <p14:sldId id="264"/>
            <p14:sldId id="265"/>
            <p14:sldId id="266"/>
            <p14:sldId id="268"/>
            <p14:sldId id="267"/>
            <p14:sldId id="281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38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E7C65-3C27-2D00-6EF8-82C1702B0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83FC9F-8692-FD5D-8113-DD31CDD7A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C9FACE-F2A5-74CC-CF5B-0C52EF3B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EED-9CEC-4F70-855B-29278E5BDA03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F2A778-AE5D-0559-701F-976FF054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3F4E06-9EB6-9B19-02AB-F2B73EB2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EE2-ED0A-4E50-B696-A3122F8A6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50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0D046-AAC6-B6AB-A630-1CA32947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68827C-DEBE-2C85-03EB-0A03E3E6D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F19952-B8F8-6CAC-3C27-005140F1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EED-9CEC-4F70-855B-29278E5BDA03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33E7D0-D4F7-0B6B-5FD8-3D5400CF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9EF837-E1AB-4859-CE7C-BCD11D51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EE2-ED0A-4E50-B696-A3122F8A6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408C63-D068-870B-01AC-16DBE91C2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A8543D-3770-7873-B38A-457BFCCA7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F249B9-4DF9-D36F-99A9-CF7FC7E9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EED-9CEC-4F70-855B-29278E5BDA03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BAAB4C-5CE3-EC6F-E918-E6928810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2CAFC5-4816-30FC-BD53-C1EE2DA1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EE2-ED0A-4E50-B696-A3122F8A6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70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6BD02-EE94-D799-41D0-77204D90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52A918-1D3F-6C1E-CF10-A4020C57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24BD1E-EE04-808F-0425-B2201639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EED-9CEC-4F70-855B-29278E5BDA03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1CA3D6-93F5-EE57-0166-F381B60A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F2B795-FCBE-F6D7-FBA2-4B0EA428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EE2-ED0A-4E50-B696-A3122F8A6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12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EBAC3-FF1F-D373-8DD3-AF07F894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6ABF83-E86E-528A-2639-55DFAB54A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3E5FF-A8D6-5991-7BA1-51F598A5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EED-9CEC-4F70-855B-29278E5BDA03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D4D6AC-5FFE-2889-C48F-0B8FD7C1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FBD2CC-C01D-1BB7-4ED2-AA1A244C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EE2-ED0A-4E50-B696-A3122F8A6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38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66399-5B00-D552-D87F-91F50074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3A4590-2969-AE20-59A8-AAB604267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E46FF-449E-E8E6-73C9-B40B950A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C8EB72-3B7A-772F-E087-ECBB9635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EED-9CEC-4F70-855B-29278E5BDA03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842D67-306A-417E-6B05-3C8F92DF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71F52F-9123-D27A-9832-2D80C230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EE2-ED0A-4E50-B696-A3122F8A6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61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C2AAE-9A10-1BFF-9F00-975BA044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205AF1-7429-90DD-2605-0001D427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4B3419-CFC6-4468-B07C-2FFC33698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BF33C8-D77F-937E-51DA-A03BC165A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27D938-9BE8-6524-CC49-BDECCE120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5BA6F5-8DA3-61E8-7604-A86F31D6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EED-9CEC-4F70-855B-29278E5BDA03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AA648C9-582B-07DB-B587-281EACAE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D5565B-2185-5E60-5ECC-927C38BE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EE2-ED0A-4E50-B696-A3122F8A6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9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9DC9A-588D-8B2D-65B8-07FDADBF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F8E3CD-DCCA-7E1C-B889-A3CD7290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EED-9CEC-4F70-855B-29278E5BDA03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9FEFE0-E24C-3A70-7793-0AFA22BB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C98DE9-52F2-22F6-CE15-E21110FA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EE2-ED0A-4E50-B696-A3122F8A6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78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A949B9-9BFD-61E9-B152-009D5D49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EED-9CEC-4F70-855B-29278E5BDA03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D417C4-1CB4-EDB3-D2B1-459CDED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A27A8D-404E-F05B-01A0-B6F3251D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EE2-ED0A-4E50-B696-A3122F8A6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73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34F64-D729-8E3B-D3EA-C651B7C5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95A590-6432-AABC-532E-BF1F850F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9C74F8-B88D-A3C3-95E8-E97A6F326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BD4522-0412-0D49-9236-4E873A03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EED-9CEC-4F70-855B-29278E5BDA03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C2A2AE-1ED3-56B4-5E1E-5D5451DA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51E4F7-BE33-99DC-C344-AD29F3AC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EE2-ED0A-4E50-B696-A3122F8A6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94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CA60A-82FB-49C4-3A80-5B8C577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A0B028-9AEC-7DF6-E6C6-BD725D9FE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8AC7CF-BF78-17F1-02CA-C022890E9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AC2D0A-FD67-D771-B1EF-D58C397C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7EED-9CEC-4F70-855B-29278E5BDA03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CDC3AB-DA27-E5A6-3BE1-611C11A6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160320-3617-7108-698B-B83B0546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8EE2-ED0A-4E50-B696-A3122F8A6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45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DB1930-6044-E12F-9E12-6B933251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85FC6B-11CE-E08E-1F87-9ABA4DE18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6682F-3237-E171-D7BC-DA8039363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7EED-9CEC-4F70-855B-29278E5BDA03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368629-D167-AFD5-E645-F44A143A8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E08AC7-B3B9-5960-8F3A-577D4DAE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8EE2-ED0A-4E50-B696-A3122F8A6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44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9674D1-8537-0870-A58A-192B220B48FC}"/>
              </a:ext>
            </a:extLst>
          </p:cNvPr>
          <p:cNvSpPr txBox="1"/>
          <p:nvPr/>
        </p:nvSpPr>
        <p:spPr>
          <a:xfrm>
            <a:off x="504722" y="1318022"/>
            <a:ext cx="5266009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A</a:t>
            </a:r>
            <a:r>
              <a:rPr lang="ja-JP" altLang="en-US" sz="2000" dirty="0"/>
              <a:t> 会員登録と会員情報編集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</a:t>
            </a:r>
            <a:r>
              <a:rPr lang="ja-JP" altLang="en-US" dirty="0"/>
              <a:t>-1 会員登録ページ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</a:t>
            </a:r>
            <a:r>
              <a:rPr lang="ja-JP" altLang="en-US" dirty="0"/>
              <a:t>-2 会員情報確認ページ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</a:t>
            </a:r>
            <a:r>
              <a:rPr lang="ja-JP" altLang="en-US" dirty="0"/>
              <a:t>-3 会員情報変更ページ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B</a:t>
            </a:r>
            <a:r>
              <a:rPr lang="ja-JP" altLang="en-US" sz="2000" dirty="0"/>
              <a:t>-1 ログインページ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C</a:t>
            </a:r>
            <a:r>
              <a:rPr lang="ja-JP" altLang="en-US" sz="2000" dirty="0"/>
              <a:t> 推薦文閲覧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</a:t>
            </a:r>
            <a:r>
              <a:rPr lang="ja-JP" altLang="en-US" dirty="0"/>
              <a:t>-1 トップページ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</a:t>
            </a:r>
            <a:r>
              <a:rPr lang="ja-JP" altLang="en-US" dirty="0"/>
              <a:t>-</a:t>
            </a:r>
            <a:r>
              <a:rPr lang="en-US" altLang="ja-JP" dirty="0"/>
              <a:t>2</a:t>
            </a:r>
            <a:r>
              <a:rPr lang="ja-JP" altLang="en-US" dirty="0"/>
              <a:t> 表示ジャンル選択ページ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</a:t>
            </a:r>
            <a:r>
              <a:rPr lang="ja-JP" altLang="en-US" dirty="0"/>
              <a:t>-</a:t>
            </a:r>
            <a:r>
              <a:rPr lang="en-US" altLang="ja-JP" dirty="0"/>
              <a:t>3</a:t>
            </a:r>
            <a:r>
              <a:rPr lang="ja-JP" altLang="en-US" dirty="0"/>
              <a:t> 本の個別ページ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</a:t>
            </a:r>
            <a:r>
              <a:rPr lang="ja-JP" altLang="en-US" dirty="0"/>
              <a:t>-</a:t>
            </a:r>
            <a:r>
              <a:rPr lang="en-US" altLang="ja-JP" dirty="0"/>
              <a:t>4</a:t>
            </a:r>
            <a:r>
              <a:rPr lang="ja-JP" altLang="en-US" dirty="0"/>
              <a:t> 検索結果（検索結果が存在する場合）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</a:t>
            </a:r>
            <a:r>
              <a:rPr lang="ja-JP" altLang="en-US" dirty="0"/>
              <a:t>-</a:t>
            </a:r>
            <a:r>
              <a:rPr lang="en-US" altLang="ja-JP" dirty="0"/>
              <a:t>5</a:t>
            </a:r>
            <a:r>
              <a:rPr lang="ja-JP" altLang="en-US" dirty="0"/>
              <a:t> 検索結果（検索結果が存在しない場合）</a:t>
            </a:r>
          </a:p>
          <a:p>
            <a:endParaRPr lang="ja-JP" altLang="en-US" dirty="0"/>
          </a:p>
          <a:p>
            <a:r>
              <a:rPr lang="ja-JP" altLang="en-US" sz="2000" dirty="0"/>
              <a:t>D 本の登録と編集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D-1 登録する本のISBN入力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D-2 登録済みの本を登録しようとしたとき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D-3 本の情報入力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F6CC120-167C-D138-2AE6-ED15A814BCBD}"/>
              </a:ext>
            </a:extLst>
          </p:cNvPr>
          <p:cNvSpPr txBox="1"/>
          <p:nvPr/>
        </p:nvSpPr>
        <p:spPr>
          <a:xfrm>
            <a:off x="6421269" y="1300933"/>
            <a:ext cx="5266009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D-4 本の情報確認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D-5 本の登録完了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D-6 本の情報編集</a:t>
            </a:r>
          </a:p>
          <a:p>
            <a:endParaRPr lang="en-US" altLang="ja-JP" sz="2000" dirty="0"/>
          </a:p>
          <a:p>
            <a:r>
              <a:rPr lang="ja-JP" altLang="en-US" sz="2000" dirty="0"/>
              <a:t>E 推薦文の登録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E-1 推薦文を書く本の検索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E-</a:t>
            </a:r>
            <a:r>
              <a:rPr lang="en-US" altLang="ja-JP" dirty="0"/>
              <a:t>2</a:t>
            </a:r>
            <a:r>
              <a:rPr lang="ja-JP" altLang="en-US" dirty="0"/>
              <a:t> 推薦文の入力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E-</a:t>
            </a:r>
            <a:r>
              <a:rPr lang="en-US" altLang="ja-JP" dirty="0"/>
              <a:t>3</a:t>
            </a:r>
            <a:r>
              <a:rPr lang="ja-JP" altLang="en-US" dirty="0"/>
              <a:t> 推薦文の確認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E-</a:t>
            </a:r>
            <a:r>
              <a:rPr lang="en-US" altLang="ja-JP" dirty="0"/>
              <a:t>4</a:t>
            </a:r>
            <a:r>
              <a:rPr lang="ja-JP" altLang="en-US" dirty="0"/>
              <a:t> 推薦文登録完了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2000" dirty="0"/>
              <a:t>F 推薦文の編集と削除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F-1 自分の推薦文一覧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F-2 推薦文編集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F-3 推薦文の削除確認</a:t>
            </a:r>
          </a:p>
          <a:p>
            <a:endParaRPr lang="ja-JP" altLang="en-US" dirty="0"/>
          </a:p>
          <a:p>
            <a:r>
              <a:rPr lang="ja-JP" altLang="en-US" sz="2000" dirty="0"/>
              <a:t>G 読みたい本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G-1 読みたい本一覧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G-2 読みたい本の削除確認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B87D25D-961D-72A9-FA3F-BFFE6DE0837C}"/>
              </a:ext>
            </a:extLst>
          </p:cNvPr>
          <p:cNvSpPr txBox="1"/>
          <p:nvPr/>
        </p:nvSpPr>
        <p:spPr>
          <a:xfrm>
            <a:off x="3137728" y="186366"/>
            <a:ext cx="5567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i="1" dirty="0"/>
              <a:t>本推薦</a:t>
            </a:r>
            <a:r>
              <a:rPr kumimoji="1" lang="en-US" altLang="ja-JP" sz="3200" b="1" i="1" dirty="0"/>
              <a:t>Web</a:t>
            </a:r>
            <a:r>
              <a:rPr kumimoji="1" lang="ja-JP" altLang="en-US" sz="3200" b="1" i="1" dirty="0"/>
              <a:t>アプリ画面設計書</a:t>
            </a:r>
          </a:p>
        </p:txBody>
      </p:sp>
    </p:spTree>
    <p:extLst>
      <p:ext uri="{BB962C8B-B14F-4D97-AF65-F5344CB8AC3E}">
        <p14:creationId xmlns:p14="http://schemas.microsoft.com/office/powerpoint/2010/main" val="282159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C92AA3-4471-5E26-35B2-FDA472FF711E}"/>
              </a:ext>
            </a:extLst>
          </p:cNvPr>
          <p:cNvSpPr txBox="1"/>
          <p:nvPr/>
        </p:nvSpPr>
        <p:spPr>
          <a:xfrm>
            <a:off x="90408" y="91910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-4 </a:t>
            </a:r>
            <a:r>
              <a:rPr kumimoji="1" lang="ja-JP" altLang="en-US" dirty="0"/>
              <a:t>検索結果（検索結果が存在する場合）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6E2A3E7-9317-C0D0-5C7B-6E4279FDF8BD}"/>
              </a:ext>
            </a:extLst>
          </p:cNvPr>
          <p:cNvSpPr/>
          <p:nvPr/>
        </p:nvSpPr>
        <p:spPr>
          <a:xfrm>
            <a:off x="1206355" y="3067015"/>
            <a:ext cx="7413470" cy="1929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5BAA349-CA5D-FDB5-8A76-9948E48B89EB}"/>
              </a:ext>
            </a:extLst>
          </p:cNvPr>
          <p:cNvSpPr/>
          <p:nvPr/>
        </p:nvSpPr>
        <p:spPr>
          <a:xfrm>
            <a:off x="1350349" y="3305470"/>
            <a:ext cx="1093598" cy="1506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書影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BEC55E-1EC9-E16C-8F32-94079D08E3CF}"/>
              </a:ext>
            </a:extLst>
          </p:cNvPr>
          <p:cNvSpPr txBox="1"/>
          <p:nvPr/>
        </p:nvSpPr>
        <p:spPr>
          <a:xfrm>
            <a:off x="2562183" y="3120840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/>
              <a:t>書名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44B8D71-3F87-B0FF-75BD-F23590E861F3}"/>
              </a:ext>
            </a:extLst>
          </p:cNvPr>
          <p:cNvSpPr/>
          <p:nvPr/>
        </p:nvSpPr>
        <p:spPr>
          <a:xfrm>
            <a:off x="5335573" y="4437683"/>
            <a:ext cx="2105163" cy="3385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spc="-150" dirty="0">
                <a:solidFill>
                  <a:schemeClr val="tx1"/>
                </a:solidFill>
              </a:rPr>
              <a:t>推薦文を見る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513DC5-FA7B-36C5-D7CB-782A81B48DB7}"/>
              </a:ext>
            </a:extLst>
          </p:cNvPr>
          <p:cNvSpPr txBox="1"/>
          <p:nvPr/>
        </p:nvSpPr>
        <p:spPr>
          <a:xfrm>
            <a:off x="2586172" y="345950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著者名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71F67F-AB45-F235-EA68-F3CB3D13CE68}"/>
              </a:ext>
            </a:extLst>
          </p:cNvPr>
          <p:cNvSpPr txBox="1"/>
          <p:nvPr/>
        </p:nvSpPr>
        <p:spPr>
          <a:xfrm>
            <a:off x="1756469" y="20536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検索結果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C4626E0-2332-6E32-89A3-183CFE7FFBE1}"/>
              </a:ext>
            </a:extLst>
          </p:cNvPr>
          <p:cNvSpPr txBox="1"/>
          <p:nvPr/>
        </p:nvSpPr>
        <p:spPr>
          <a:xfrm>
            <a:off x="2559014" y="4191401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出版年月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7F4126C-6E04-E08E-5955-356771BD5F51}"/>
              </a:ext>
            </a:extLst>
          </p:cNvPr>
          <p:cNvSpPr/>
          <p:nvPr/>
        </p:nvSpPr>
        <p:spPr>
          <a:xfrm>
            <a:off x="5329003" y="3957625"/>
            <a:ext cx="2105163" cy="3385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spc="-150" dirty="0">
                <a:solidFill>
                  <a:schemeClr val="tx1"/>
                </a:solidFill>
              </a:rPr>
              <a:t>推薦文を書く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CB3E7B-3F06-EB36-C796-33028BC3183F}"/>
              </a:ext>
            </a:extLst>
          </p:cNvPr>
          <p:cNvSpPr/>
          <p:nvPr/>
        </p:nvSpPr>
        <p:spPr>
          <a:xfrm>
            <a:off x="562708" y="1420837"/>
            <a:ext cx="10240056" cy="519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1C3997-D5BD-A3F3-E0AB-200488FA3485}"/>
              </a:ext>
            </a:extLst>
          </p:cNvPr>
          <p:cNvSpPr/>
          <p:nvPr/>
        </p:nvSpPr>
        <p:spPr>
          <a:xfrm>
            <a:off x="6078767" y="1630527"/>
            <a:ext cx="2723939" cy="43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検索ワード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4EC934B-7565-9B4B-2748-21EFF182E3C3}"/>
              </a:ext>
            </a:extLst>
          </p:cNvPr>
          <p:cNvSpPr/>
          <p:nvPr/>
        </p:nvSpPr>
        <p:spPr>
          <a:xfrm>
            <a:off x="8983129" y="1673858"/>
            <a:ext cx="751714" cy="3528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9299CF-CD59-11A8-9A57-F100B6F6B0CF}"/>
              </a:ext>
            </a:extLst>
          </p:cNvPr>
          <p:cNvSpPr txBox="1"/>
          <p:nvPr/>
        </p:nvSpPr>
        <p:spPr>
          <a:xfrm>
            <a:off x="401320" y="942331"/>
            <a:ext cx="364715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複数の結果がある場合は全部表示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F7D830-D041-9958-5998-0E3817828D44}"/>
              </a:ext>
            </a:extLst>
          </p:cNvPr>
          <p:cNvCxnSpPr>
            <a:cxnSpLocks/>
          </p:cNvCxnSpPr>
          <p:nvPr/>
        </p:nvCxnSpPr>
        <p:spPr>
          <a:xfrm>
            <a:off x="1055078" y="1311663"/>
            <a:ext cx="701391" cy="161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AF1936F-E198-7857-C330-637D2C353C5F}"/>
              </a:ext>
            </a:extLst>
          </p:cNvPr>
          <p:cNvSpPr txBox="1"/>
          <p:nvPr/>
        </p:nvSpPr>
        <p:spPr>
          <a:xfrm>
            <a:off x="9059704" y="4262750"/>
            <a:ext cx="309571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E-2</a:t>
            </a:r>
            <a:r>
              <a:rPr lang="ja-JP" altLang="en-US" dirty="0"/>
              <a:t>推薦文登録ページへ移動</a:t>
            </a:r>
            <a:endParaRPr lang="en-US" altLang="ja-JP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558E6A5-8DFD-F51C-6A73-0DB295A5E2A1}"/>
              </a:ext>
            </a:extLst>
          </p:cNvPr>
          <p:cNvCxnSpPr>
            <a:cxnSpLocks/>
          </p:cNvCxnSpPr>
          <p:nvPr/>
        </p:nvCxnSpPr>
        <p:spPr>
          <a:xfrm flipV="1">
            <a:off x="3796606" y="4837864"/>
            <a:ext cx="1517509" cy="1117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458D27-6DBE-FD11-EE1E-FC7BFD70E976}"/>
              </a:ext>
            </a:extLst>
          </p:cNvPr>
          <p:cNvSpPr txBox="1"/>
          <p:nvPr/>
        </p:nvSpPr>
        <p:spPr>
          <a:xfrm>
            <a:off x="2788743" y="5962109"/>
            <a:ext cx="287931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C-3</a:t>
            </a:r>
            <a:r>
              <a:rPr lang="ja-JP" altLang="en-US" dirty="0"/>
              <a:t>本の個別ページへ移動</a:t>
            </a:r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15CEBFC-3921-3D9C-4B38-20837FE2CF07}"/>
              </a:ext>
            </a:extLst>
          </p:cNvPr>
          <p:cNvCxnSpPr>
            <a:cxnSpLocks/>
          </p:cNvCxnSpPr>
          <p:nvPr/>
        </p:nvCxnSpPr>
        <p:spPr>
          <a:xfrm flipH="1" flipV="1">
            <a:off x="7447868" y="4018515"/>
            <a:ext cx="1560075" cy="380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613F2B6-C243-FCFD-A171-37BDF439328E}"/>
              </a:ext>
            </a:extLst>
          </p:cNvPr>
          <p:cNvSpPr txBox="1"/>
          <p:nvPr/>
        </p:nvSpPr>
        <p:spPr>
          <a:xfrm>
            <a:off x="2559014" y="3816271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出版社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183EAFC-ABE8-33C0-339B-09F34E05C75E}"/>
              </a:ext>
            </a:extLst>
          </p:cNvPr>
          <p:cNvSpPr txBox="1"/>
          <p:nvPr/>
        </p:nvSpPr>
        <p:spPr>
          <a:xfrm>
            <a:off x="2559014" y="4573929"/>
            <a:ext cx="147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シリーズ</a:t>
            </a:r>
            <a:r>
              <a:rPr kumimoji="1" lang="ja-JP" altLang="en-US" u="sng" dirty="0"/>
              <a:t>名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DE6EEC2-1F0A-9C97-4230-8674E9C807DC}"/>
              </a:ext>
            </a:extLst>
          </p:cNvPr>
          <p:cNvSpPr txBox="1"/>
          <p:nvPr/>
        </p:nvSpPr>
        <p:spPr>
          <a:xfrm>
            <a:off x="8227907" y="595571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695D45D-88A5-4EC5-2DBD-BC587589612E}"/>
              </a:ext>
            </a:extLst>
          </p:cNvPr>
          <p:cNvSpPr/>
          <p:nvPr/>
        </p:nvSpPr>
        <p:spPr>
          <a:xfrm>
            <a:off x="7245682" y="2382159"/>
            <a:ext cx="1964449" cy="40184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pc="-150" dirty="0">
                <a:solidFill>
                  <a:schemeClr val="bg1"/>
                </a:solidFill>
              </a:rPr>
              <a:t>新しい本を登録</a:t>
            </a:r>
            <a:endParaRPr kumimoji="1" lang="ja-JP" altLang="en-US" spc="-15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983D4F-FD88-E98A-3E8C-A798C020FA06}"/>
              </a:ext>
            </a:extLst>
          </p:cNvPr>
          <p:cNvSpPr txBox="1"/>
          <p:nvPr/>
        </p:nvSpPr>
        <p:spPr>
          <a:xfrm>
            <a:off x="3572882" y="2460855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お探しの本が見つからない方はこちら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21F06E6-2473-A1F4-2C22-19B59AA2C5A6}"/>
              </a:ext>
            </a:extLst>
          </p:cNvPr>
          <p:cNvSpPr txBox="1"/>
          <p:nvPr/>
        </p:nvSpPr>
        <p:spPr>
          <a:xfrm>
            <a:off x="9210131" y="607855"/>
            <a:ext cx="28937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D-1</a:t>
            </a:r>
            <a:r>
              <a:rPr lang="ja-JP" altLang="en-US" dirty="0"/>
              <a:t>本の登録ページに移動</a:t>
            </a:r>
            <a:endParaRPr lang="en-US" altLang="ja-JP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67FE7DE-B7D7-2B05-118E-A7C3D3726E9E}"/>
              </a:ext>
            </a:extLst>
          </p:cNvPr>
          <p:cNvCxnSpPr>
            <a:cxnSpLocks/>
          </p:cNvCxnSpPr>
          <p:nvPr/>
        </p:nvCxnSpPr>
        <p:spPr>
          <a:xfrm flipH="1">
            <a:off x="9210131" y="942331"/>
            <a:ext cx="524712" cy="1518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B1EFE64-34CF-0EF9-22D2-F29943C1BE77}"/>
              </a:ext>
            </a:extLst>
          </p:cNvPr>
          <p:cNvSpPr txBox="1"/>
          <p:nvPr/>
        </p:nvSpPr>
        <p:spPr>
          <a:xfrm>
            <a:off x="9274110" y="5105294"/>
            <a:ext cx="29017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C-1</a:t>
            </a:r>
            <a:r>
              <a:rPr lang="ja-JP" altLang="en-US" dirty="0"/>
              <a:t>トップページへ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C681DC1-46BF-53C3-3023-E8EF018B34FA}"/>
              </a:ext>
            </a:extLst>
          </p:cNvPr>
          <p:cNvCxnSpPr>
            <a:cxnSpLocks/>
          </p:cNvCxnSpPr>
          <p:nvPr/>
        </p:nvCxnSpPr>
        <p:spPr>
          <a:xfrm flipH="1">
            <a:off x="8983129" y="5497337"/>
            <a:ext cx="1047136" cy="386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8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9C14CA-F6BA-F7C3-2688-4CE64B3543E6}"/>
              </a:ext>
            </a:extLst>
          </p:cNvPr>
          <p:cNvSpPr txBox="1"/>
          <p:nvPr/>
        </p:nvSpPr>
        <p:spPr>
          <a:xfrm>
            <a:off x="0" y="175120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-5 </a:t>
            </a:r>
            <a:r>
              <a:rPr kumimoji="1" lang="ja-JP" altLang="en-US" dirty="0"/>
              <a:t>検索結果（検索結果が存在しない場合）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EF1A33-3B8C-038F-D164-A8B78DCE2F4C}"/>
              </a:ext>
            </a:extLst>
          </p:cNvPr>
          <p:cNvSpPr/>
          <p:nvPr/>
        </p:nvSpPr>
        <p:spPr>
          <a:xfrm>
            <a:off x="562708" y="1420837"/>
            <a:ext cx="10240056" cy="519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24A00A-7A50-54C3-ABD6-8F43771EDC48}"/>
              </a:ext>
            </a:extLst>
          </p:cNvPr>
          <p:cNvSpPr txBox="1"/>
          <p:nvPr/>
        </p:nvSpPr>
        <p:spPr>
          <a:xfrm>
            <a:off x="1688123" y="324433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検索ワードに一致する本は見つかりませんでした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F7F802-033E-2020-2941-A2E44C2ADF5C}"/>
              </a:ext>
            </a:extLst>
          </p:cNvPr>
          <p:cNvSpPr/>
          <p:nvPr/>
        </p:nvSpPr>
        <p:spPr>
          <a:xfrm>
            <a:off x="6078767" y="1968153"/>
            <a:ext cx="2723939" cy="43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検索ワード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1E83670-FDCA-E6DA-A5D5-2FD40D7A3440}"/>
              </a:ext>
            </a:extLst>
          </p:cNvPr>
          <p:cNvSpPr/>
          <p:nvPr/>
        </p:nvSpPr>
        <p:spPr>
          <a:xfrm>
            <a:off x="8983129" y="2011484"/>
            <a:ext cx="751714" cy="3528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検索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7679214-867A-9572-B2C1-CF3FCD353ED6}"/>
              </a:ext>
            </a:extLst>
          </p:cNvPr>
          <p:cNvSpPr/>
          <p:nvPr/>
        </p:nvSpPr>
        <p:spPr>
          <a:xfrm>
            <a:off x="2574388" y="4323367"/>
            <a:ext cx="1964449" cy="40184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spc="-150" dirty="0">
                <a:solidFill>
                  <a:schemeClr val="bg1"/>
                </a:solidFill>
              </a:rPr>
              <a:t>新しい本を登録</a:t>
            </a:r>
            <a:endParaRPr kumimoji="1" lang="ja-JP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2E23BB-9216-BF75-C4C9-A21B0CD8DF3F}"/>
              </a:ext>
            </a:extLst>
          </p:cNvPr>
          <p:cNvSpPr txBox="1"/>
          <p:nvPr/>
        </p:nvSpPr>
        <p:spPr>
          <a:xfrm>
            <a:off x="5620958" y="43233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A254F7-FDF7-E057-5744-09BCDA571D1A}"/>
              </a:ext>
            </a:extLst>
          </p:cNvPr>
          <p:cNvSpPr txBox="1"/>
          <p:nvPr/>
        </p:nvSpPr>
        <p:spPr>
          <a:xfrm>
            <a:off x="808383" y="1086868"/>
            <a:ext cx="28937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D-1</a:t>
            </a:r>
            <a:r>
              <a:rPr lang="ja-JP" altLang="en-US" dirty="0"/>
              <a:t>本の登録ページに移動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E2D3B49-D67F-5357-2E13-7CF72B1B4CB8}"/>
              </a:ext>
            </a:extLst>
          </p:cNvPr>
          <p:cNvCxnSpPr>
            <a:cxnSpLocks/>
          </p:cNvCxnSpPr>
          <p:nvPr/>
        </p:nvCxnSpPr>
        <p:spPr>
          <a:xfrm>
            <a:off x="1533378" y="1456200"/>
            <a:ext cx="1702191" cy="2721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BEE876-544A-F730-D083-8E87BD290703}"/>
              </a:ext>
            </a:extLst>
          </p:cNvPr>
          <p:cNvSpPr txBox="1"/>
          <p:nvPr/>
        </p:nvSpPr>
        <p:spPr>
          <a:xfrm>
            <a:off x="106186" y="2386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D-1 </a:t>
            </a:r>
            <a:r>
              <a:rPr kumimoji="1" lang="ja-JP" altLang="en-US" dirty="0"/>
              <a:t>登録する本の</a:t>
            </a:r>
            <a:r>
              <a:rPr kumimoji="1" lang="en-US" altLang="ja-JP" dirty="0"/>
              <a:t>ISBN</a:t>
            </a:r>
            <a:r>
              <a:rPr kumimoji="1" lang="ja-JP" altLang="en-US" dirty="0"/>
              <a:t>入力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776EF6A-3A2F-20A0-AF9C-DDBC5639C109}"/>
              </a:ext>
            </a:extLst>
          </p:cNvPr>
          <p:cNvSpPr/>
          <p:nvPr/>
        </p:nvSpPr>
        <p:spPr>
          <a:xfrm>
            <a:off x="3118386" y="3869527"/>
            <a:ext cx="5144129" cy="340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F9C3148-2639-74DA-5789-D66777ACCB1A}"/>
              </a:ext>
            </a:extLst>
          </p:cNvPr>
          <p:cNvSpPr/>
          <p:nvPr/>
        </p:nvSpPr>
        <p:spPr>
          <a:xfrm>
            <a:off x="3433505" y="5652052"/>
            <a:ext cx="1391713" cy="41719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次へ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95174A-08CC-7D45-6B77-18F1106B1E99}"/>
              </a:ext>
            </a:extLst>
          </p:cNvPr>
          <p:cNvSpPr txBox="1"/>
          <p:nvPr/>
        </p:nvSpPr>
        <p:spPr>
          <a:xfrm>
            <a:off x="2042078" y="1688545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登録する</a:t>
            </a:r>
            <a:r>
              <a:rPr kumimoji="1" lang="ja-JP" altLang="en-US" sz="2000" dirty="0"/>
              <a:t>本の</a:t>
            </a:r>
            <a:r>
              <a:rPr kumimoji="1" lang="en-US" altLang="ja-JP" sz="2000" dirty="0"/>
              <a:t>ISBN</a:t>
            </a:r>
            <a:r>
              <a:rPr kumimoji="1" lang="ja-JP" altLang="en-US" sz="2000" dirty="0"/>
              <a:t>を入力してください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1B176B-0E21-FBBA-ECCD-15EA70857C40}"/>
              </a:ext>
            </a:extLst>
          </p:cNvPr>
          <p:cNvSpPr txBox="1"/>
          <p:nvPr/>
        </p:nvSpPr>
        <p:spPr>
          <a:xfrm>
            <a:off x="2855741" y="2029194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ISBN</a:t>
            </a:r>
            <a:r>
              <a:rPr lang="ja-JP" altLang="en-US" dirty="0"/>
              <a:t>が付与されていない本には未対応です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EF2104-A3BD-CA47-45C5-3FA13766AC9C}"/>
              </a:ext>
            </a:extLst>
          </p:cNvPr>
          <p:cNvSpPr/>
          <p:nvPr/>
        </p:nvSpPr>
        <p:spPr>
          <a:xfrm>
            <a:off x="1285461" y="1205948"/>
            <a:ext cx="9462052" cy="5088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F28DB3-CF62-C628-E093-0917D8579337}"/>
              </a:ext>
            </a:extLst>
          </p:cNvPr>
          <p:cNvSpPr txBox="1"/>
          <p:nvPr/>
        </p:nvSpPr>
        <p:spPr>
          <a:xfrm>
            <a:off x="3179298" y="3429000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ISBN</a:t>
            </a:r>
            <a:r>
              <a:rPr kumimoji="1" lang="ja-JP" altLang="en-US" dirty="0">
                <a:solidFill>
                  <a:srgbClr val="FF0000"/>
                </a:solidFill>
              </a:rPr>
              <a:t>が正しくありません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19D7C1-E3E1-9B5A-5341-E364A82669CC}"/>
              </a:ext>
            </a:extLst>
          </p:cNvPr>
          <p:cNvSpPr txBox="1"/>
          <p:nvPr/>
        </p:nvSpPr>
        <p:spPr>
          <a:xfrm>
            <a:off x="353154" y="1089393"/>
            <a:ext cx="272382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不備があるときだけ表示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8FD9B8D-B26A-D4A9-3FB2-DF7331341D19}"/>
              </a:ext>
            </a:extLst>
          </p:cNvPr>
          <p:cNvCxnSpPr>
            <a:cxnSpLocks/>
          </p:cNvCxnSpPr>
          <p:nvPr/>
        </p:nvCxnSpPr>
        <p:spPr>
          <a:xfrm>
            <a:off x="811948" y="1482409"/>
            <a:ext cx="2306438" cy="197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2DB796-F018-933E-8229-FAB68BFF1B84}"/>
              </a:ext>
            </a:extLst>
          </p:cNvPr>
          <p:cNvSpPr txBox="1"/>
          <p:nvPr/>
        </p:nvSpPr>
        <p:spPr>
          <a:xfrm>
            <a:off x="8262515" y="584872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360B37-1FA6-8F6A-D1C8-CEA368D2E01A}"/>
              </a:ext>
            </a:extLst>
          </p:cNvPr>
          <p:cNvSpPr txBox="1"/>
          <p:nvPr/>
        </p:nvSpPr>
        <p:spPr>
          <a:xfrm>
            <a:off x="8612913" y="4682114"/>
            <a:ext cx="3355406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本が既に登録されている：</a:t>
            </a:r>
            <a:r>
              <a:rPr lang="en-US" altLang="ja-JP" dirty="0"/>
              <a:t>D-2</a:t>
            </a:r>
          </a:p>
          <a:p>
            <a:r>
              <a:rPr lang="ja-JP" altLang="en-US" dirty="0"/>
              <a:t>未登録：</a:t>
            </a:r>
            <a:r>
              <a:rPr lang="en-US" altLang="ja-JP" dirty="0"/>
              <a:t>D-3</a:t>
            </a:r>
          </a:p>
          <a:p>
            <a:r>
              <a:rPr lang="ja-JP" altLang="en-US" dirty="0"/>
              <a:t>に移動</a:t>
            </a:r>
            <a:endParaRPr kumimoji="1" lang="ja-JP" altLang="en-US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AC808C5-77C9-96E5-0328-A8BEB888B7A4}"/>
              </a:ext>
            </a:extLst>
          </p:cNvPr>
          <p:cNvCxnSpPr>
            <a:cxnSpLocks/>
          </p:cNvCxnSpPr>
          <p:nvPr/>
        </p:nvCxnSpPr>
        <p:spPr>
          <a:xfrm flipH="1">
            <a:off x="4915434" y="5209442"/>
            <a:ext cx="3697479" cy="661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C88066B-0ABE-F3D3-EE8A-3E3D1B165EA2}"/>
              </a:ext>
            </a:extLst>
          </p:cNvPr>
          <p:cNvSpPr/>
          <p:nvPr/>
        </p:nvSpPr>
        <p:spPr>
          <a:xfrm>
            <a:off x="482377" y="1302631"/>
            <a:ext cx="9462052" cy="5088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91ADA6-28C8-3FF1-4939-DE1231B98611}"/>
              </a:ext>
            </a:extLst>
          </p:cNvPr>
          <p:cNvSpPr txBox="1"/>
          <p:nvPr/>
        </p:nvSpPr>
        <p:spPr>
          <a:xfrm>
            <a:off x="156301" y="226854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D-2 </a:t>
            </a:r>
            <a:r>
              <a:rPr kumimoji="1" lang="ja-JP" altLang="en-US" dirty="0"/>
              <a:t>登録</a:t>
            </a:r>
            <a:r>
              <a:rPr lang="ja-JP" altLang="en-US" dirty="0"/>
              <a:t>済みの</a:t>
            </a:r>
            <a:r>
              <a:rPr kumimoji="1" lang="ja-JP" altLang="en-US" dirty="0"/>
              <a:t>本</a:t>
            </a:r>
            <a:r>
              <a:rPr lang="ja-JP" altLang="en-US" dirty="0"/>
              <a:t>を登録しようとした</a:t>
            </a:r>
            <a:r>
              <a:rPr kumimoji="1" lang="ja-JP" altLang="en-US" dirty="0"/>
              <a:t>とき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E151C56-A56F-4CE6-F9BA-2E20E0F66877}"/>
              </a:ext>
            </a:extLst>
          </p:cNvPr>
          <p:cNvSpPr/>
          <p:nvPr/>
        </p:nvSpPr>
        <p:spPr>
          <a:xfrm>
            <a:off x="1206355" y="3067015"/>
            <a:ext cx="7413470" cy="1929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FF54EC-F82A-DA0E-6297-710E33A9B7A3}"/>
              </a:ext>
            </a:extLst>
          </p:cNvPr>
          <p:cNvSpPr/>
          <p:nvPr/>
        </p:nvSpPr>
        <p:spPr>
          <a:xfrm>
            <a:off x="1350349" y="3305470"/>
            <a:ext cx="1093598" cy="1506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書影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9D3174-BB0F-1FDA-C2FE-8BFAEE167ED4}"/>
              </a:ext>
            </a:extLst>
          </p:cNvPr>
          <p:cNvSpPr txBox="1"/>
          <p:nvPr/>
        </p:nvSpPr>
        <p:spPr>
          <a:xfrm>
            <a:off x="2562183" y="3120840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/>
              <a:t>書名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CA0FED5-0C58-E32E-BA43-144DC5123BCD}"/>
              </a:ext>
            </a:extLst>
          </p:cNvPr>
          <p:cNvSpPr/>
          <p:nvPr/>
        </p:nvSpPr>
        <p:spPr>
          <a:xfrm>
            <a:off x="5317891" y="3847049"/>
            <a:ext cx="2105163" cy="3385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spc="-150" dirty="0">
                <a:solidFill>
                  <a:schemeClr val="tx1"/>
                </a:solidFill>
              </a:rPr>
              <a:t>推薦文を見る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A9FC7E-E70F-5518-B0CC-73074A01772B}"/>
              </a:ext>
            </a:extLst>
          </p:cNvPr>
          <p:cNvSpPr txBox="1"/>
          <p:nvPr/>
        </p:nvSpPr>
        <p:spPr>
          <a:xfrm>
            <a:off x="2606367" y="34623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著者名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B9F092-FBEF-51AA-35C1-FBF6EAF2C59C}"/>
              </a:ext>
            </a:extLst>
          </p:cNvPr>
          <p:cNvSpPr txBox="1"/>
          <p:nvPr/>
        </p:nvSpPr>
        <p:spPr>
          <a:xfrm>
            <a:off x="2585059" y="4170244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出版年月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650060C-8FE6-0762-70C4-F9DE90640509}"/>
              </a:ext>
            </a:extLst>
          </p:cNvPr>
          <p:cNvSpPr/>
          <p:nvPr/>
        </p:nvSpPr>
        <p:spPr>
          <a:xfrm>
            <a:off x="5317891" y="3202854"/>
            <a:ext cx="2105163" cy="3385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spc="-150" dirty="0">
                <a:solidFill>
                  <a:schemeClr val="tx1"/>
                </a:solidFill>
              </a:rPr>
              <a:t>推薦文を書く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2CF2E5-2A90-488A-688A-8508D66CB795}"/>
              </a:ext>
            </a:extLst>
          </p:cNvPr>
          <p:cNvSpPr txBox="1"/>
          <p:nvPr/>
        </p:nvSpPr>
        <p:spPr>
          <a:xfrm>
            <a:off x="8925489" y="3000663"/>
            <a:ext cx="309571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E-2</a:t>
            </a:r>
            <a:r>
              <a:rPr lang="ja-JP" altLang="en-US" dirty="0"/>
              <a:t>推薦文入力ページへ移動</a:t>
            </a:r>
            <a:endParaRPr lang="en-US" altLang="ja-JP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92CC207-76CE-C0FD-C7C3-94615D9DA46B}"/>
              </a:ext>
            </a:extLst>
          </p:cNvPr>
          <p:cNvCxnSpPr>
            <a:cxnSpLocks/>
          </p:cNvCxnSpPr>
          <p:nvPr/>
        </p:nvCxnSpPr>
        <p:spPr>
          <a:xfrm flipH="1">
            <a:off x="7485440" y="3202854"/>
            <a:ext cx="1440049" cy="178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D5B947-255F-B5E5-670C-AF1EC3B6517D}"/>
              </a:ext>
            </a:extLst>
          </p:cNvPr>
          <p:cNvSpPr txBox="1"/>
          <p:nvPr/>
        </p:nvSpPr>
        <p:spPr>
          <a:xfrm>
            <a:off x="9228750" y="3622336"/>
            <a:ext cx="287931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C-3</a:t>
            </a:r>
            <a:r>
              <a:rPr lang="ja-JP" altLang="en-US" dirty="0"/>
              <a:t>本の個別ページへ移動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844B24D-A38A-F9C4-C620-16ECB2294709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423054" y="3908967"/>
            <a:ext cx="1733696" cy="107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8120659-FCC4-04A5-1A5A-6505E091A91A}"/>
              </a:ext>
            </a:extLst>
          </p:cNvPr>
          <p:cNvSpPr txBox="1"/>
          <p:nvPr/>
        </p:nvSpPr>
        <p:spPr>
          <a:xfrm>
            <a:off x="1645920" y="221128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この本は既に登録されています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AB5F0A-0E5E-BC5B-B0D8-6008AC26648B}"/>
              </a:ext>
            </a:extLst>
          </p:cNvPr>
          <p:cNvSpPr txBox="1"/>
          <p:nvPr/>
        </p:nvSpPr>
        <p:spPr>
          <a:xfrm>
            <a:off x="7212974" y="56989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67F7A57-D3B9-7B9E-D7CF-CBAE655C24F3}"/>
              </a:ext>
            </a:extLst>
          </p:cNvPr>
          <p:cNvSpPr txBox="1"/>
          <p:nvPr/>
        </p:nvSpPr>
        <p:spPr>
          <a:xfrm>
            <a:off x="2585059" y="3846901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出版社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CE504B-1DC2-C07D-97AC-ACBBA203711F}"/>
              </a:ext>
            </a:extLst>
          </p:cNvPr>
          <p:cNvSpPr txBox="1"/>
          <p:nvPr/>
        </p:nvSpPr>
        <p:spPr>
          <a:xfrm>
            <a:off x="2606367" y="4476901"/>
            <a:ext cx="147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シリーズ</a:t>
            </a:r>
            <a:r>
              <a:rPr kumimoji="1" lang="ja-JP" altLang="en-US" u="sng" dirty="0"/>
              <a:t>名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348CE52-6357-AD07-3ECA-2580CBF6955A}"/>
              </a:ext>
            </a:extLst>
          </p:cNvPr>
          <p:cNvSpPr/>
          <p:nvPr/>
        </p:nvSpPr>
        <p:spPr>
          <a:xfrm>
            <a:off x="2560440" y="5475480"/>
            <a:ext cx="139874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戻る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D756A9-3364-5420-C083-50E1E0872A62}"/>
              </a:ext>
            </a:extLst>
          </p:cNvPr>
          <p:cNvSpPr txBox="1"/>
          <p:nvPr/>
        </p:nvSpPr>
        <p:spPr>
          <a:xfrm>
            <a:off x="482377" y="6261814"/>
            <a:ext cx="8162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D-1</a:t>
            </a:r>
            <a:r>
              <a:rPr kumimoji="1" lang="ja-JP" altLang="en-US" dirty="0"/>
              <a:t>へ</a:t>
            </a:r>
            <a:endParaRPr kumimoji="1" lang="en-US" altLang="ja-JP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D87E79D-6F6D-4076-0216-24B273186436}"/>
              </a:ext>
            </a:extLst>
          </p:cNvPr>
          <p:cNvCxnSpPr>
            <a:cxnSpLocks/>
          </p:cNvCxnSpPr>
          <p:nvPr/>
        </p:nvCxnSpPr>
        <p:spPr>
          <a:xfrm flipV="1">
            <a:off x="968877" y="5760231"/>
            <a:ext cx="1354085" cy="508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7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D68B83-2E75-80B8-BE13-858FA5E8B1FD}"/>
              </a:ext>
            </a:extLst>
          </p:cNvPr>
          <p:cNvSpPr txBox="1"/>
          <p:nvPr/>
        </p:nvSpPr>
        <p:spPr>
          <a:xfrm>
            <a:off x="243804" y="70322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D-3 </a:t>
            </a:r>
            <a:r>
              <a:rPr kumimoji="1" lang="ja-JP" altLang="en-US" dirty="0"/>
              <a:t>本の情報入力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4633F9-7184-0D50-7F0F-125D0A11EAAB}"/>
              </a:ext>
            </a:extLst>
          </p:cNvPr>
          <p:cNvSpPr txBox="1"/>
          <p:nvPr/>
        </p:nvSpPr>
        <p:spPr>
          <a:xfrm>
            <a:off x="1813385" y="105750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タイトル（必須）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953983-E56F-B81B-49C5-264766752ED0}"/>
              </a:ext>
            </a:extLst>
          </p:cNvPr>
          <p:cNvSpPr/>
          <p:nvPr/>
        </p:nvSpPr>
        <p:spPr>
          <a:xfrm>
            <a:off x="1970499" y="1472858"/>
            <a:ext cx="3600307" cy="247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3E0EC3A-8E77-751F-0AF3-84449965B081}"/>
              </a:ext>
            </a:extLst>
          </p:cNvPr>
          <p:cNvSpPr/>
          <p:nvPr/>
        </p:nvSpPr>
        <p:spPr>
          <a:xfrm>
            <a:off x="2180494" y="6135786"/>
            <a:ext cx="1662330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</a:rPr>
              <a:t>入力内容の確認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0FFB72-D95F-323C-ABC4-D0179085EF70}"/>
              </a:ext>
            </a:extLst>
          </p:cNvPr>
          <p:cNvSpPr txBox="1"/>
          <p:nvPr/>
        </p:nvSpPr>
        <p:spPr>
          <a:xfrm>
            <a:off x="1836468" y="184894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著者（必須）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C895A0-D5A6-5BA2-1CE0-912B8EAA8481}"/>
              </a:ext>
            </a:extLst>
          </p:cNvPr>
          <p:cNvSpPr/>
          <p:nvPr/>
        </p:nvSpPr>
        <p:spPr>
          <a:xfrm>
            <a:off x="1970499" y="2278837"/>
            <a:ext cx="3652889" cy="352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CB64FB-E223-7503-BA2E-41975ADD8113}"/>
              </a:ext>
            </a:extLst>
          </p:cNvPr>
          <p:cNvSpPr txBox="1"/>
          <p:nvPr/>
        </p:nvSpPr>
        <p:spPr>
          <a:xfrm>
            <a:off x="1210794" y="5816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本の情報を入力してください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C58B11-3311-AB74-A928-B74FF5227012}"/>
              </a:ext>
            </a:extLst>
          </p:cNvPr>
          <p:cNvSpPr txBox="1"/>
          <p:nvPr/>
        </p:nvSpPr>
        <p:spPr>
          <a:xfrm>
            <a:off x="1809843" y="521920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表紙の画像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C87965-6EDA-A368-27E1-3AA92E7F49CC}"/>
              </a:ext>
            </a:extLst>
          </p:cNvPr>
          <p:cNvSpPr/>
          <p:nvPr/>
        </p:nvSpPr>
        <p:spPr>
          <a:xfrm>
            <a:off x="2154151" y="5621993"/>
            <a:ext cx="1909471" cy="3242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ファイルの選択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A831D26-0A03-1F4D-2A58-3719476AA598}"/>
              </a:ext>
            </a:extLst>
          </p:cNvPr>
          <p:cNvSpPr txBox="1"/>
          <p:nvPr/>
        </p:nvSpPr>
        <p:spPr>
          <a:xfrm>
            <a:off x="1856706" y="26940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出版社</a:t>
            </a:r>
            <a:r>
              <a:rPr kumimoji="1" lang="ja-JP" altLang="en-US" sz="1400" dirty="0"/>
              <a:t>（必須）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14C7989-F14D-58F8-3132-D9FDBAE9FE87}"/>
              </a:ext>
            </a:extLst>
          </p:cNvPr>
          <p:cNvSpPr/>
          <p:nvPr/>
        </p:nvSpPr>
        <p:spPr>
          <a:xfrm>
            <a:off x="1976898" y="3009028"/>
            <a:ext cx="3593908" cy="247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089954-B945-E03F-A271-E7C8EC390353}"/>
              </a:ext>
            </a:extLst>
          </p:cNvPr>
          <p:cNvSpPr txBox="1"/>
          <p:nvPr/>
        </p:nvSpPr>
        <p:spPr>
          <a:xfrm>
            <a:off x="1813385" y="45668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ジャンル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79D245A-844E-9D77-38DB-B545BCAFA160}"/>
              </a:ext>
            </a:extLst>
          </p:cNvPr>
          <p:cNvSpPr/>
          <p:nvPr/>
        </p:nvSpPr>
        <p:spPr>
          <a:xfrm>
            <a:off x="2030439" y="4956270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0532BDC-3EF8-43DA-4197-3AFD516ECB03}"/>
              </a:ext>
            </a:extLst>
          </p:cNvPr>
          <p:cNvSpPr txBox="1"/>
          <p:nvPr/>
        </p:nvSpPr>
        <p:spPr>
          <a:xfrm>
            <a:off x="1854103" y="391953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シリーズ名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C97174B-79B8-375A-271B-E2686AB53661}"/>
              </a:ext>
            </a:extLst>
          </p:cNvPr>
          <p:cNvSpPr/>
          <p:nvPr/>
        </p:nvSpPr>
        <p:spPr>
          <a:xfrm>
            <a:off x="1976898" y="4325376"/>
            <a:ext cx="3593908" cy="247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1A82EB5-D2A8-3080-A46B-AF4BE229D21E}"/>
              </a:ext>
            </a:extLst>
          </p:cNvPr>
          <p:cNvSpPr txBox="1"/>
          <p:nvPr/>
        </p:nvSpPr>
        <p:spPr>
          <a:xfrm>
            <a:off x="3463823" y="1834692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複数の著者がいる場合は</a:t>
            </a:r>
            <a:r>
              <a:rPr lang="ja-JP" altLang="en-US" sz="1400" dirty="0"/>
              <a:t>改行して</a:t>
            </a:r>
            <a:r>
              <a:rPr kumimoji="1" lang="ja-JP" altLang="en-US" sz="1400" dirty="0"/>
              <a:t>入力してください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AB82349-5725-4063-7788-FB2C50DF550D}"/>
              </a:ext>
            </a:extLst>
          </p:cNvPr>
          <p:cNvSpPr txBox="1"/>
          <p:nvPr/>
        </p:nvSpPr>
        <p:spPr>
          <a:xfrm>
            <a:off x="2205945" y="4905447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小説（ファンタジー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1267F10-F8C3-9C95-470C-48801C07B369}"/>
              </a:ext>
            </a:extLst>
          </p:cNvPr>
          <p:cNvSpPr/>
          <p:nvPr/>
        </p:nvSpPr>
        <p:spPr>
          <a:xfrm>
            <a:off x="3842824" y="4939855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EB56AEC-AD59-6C6C-4505-C0D151665106}"/>
              </a:ext>
            </a:extLst>
          </p:cNvPr>
          <p:cNvSpPr txBox="1"/>
          <p:nvPr/>
        </p:nvSpPr>
        <p:spPr>
          <a:xfrm>
            <a:off x="4018330" y="4889032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小説（</a:t>
            </a:r>
            <a:r>
              <a:rPr kumimoji="1" lang="en-US" altLang="ja-JP" sz="1200" dirty="0"/>
              <a:t>SF)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2B75D6C-C719-7EA5-2302-0F9BB3EE0817}"/>
              </a:ext>
            </a:extLst>
          </p:cNvPr>
          <p:cNvSpPr txBox="1"/>
          <p:nvPr/>
        </p:nvSpPr>
        <p:spPr>
          <a:xfrm>
            <a:off x="3455483" y="5236065"/>
            <a:ext cx="423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JPEG</a:t>
            </a:r>
            <a:r>
              <a:rPr lang="ja-JP" altLang="en-US" sz="1400" dirty="0"/>
              <a:t>または</a:t>
            </a:r>
            <a:r>
              <a:rPr lang="en-US" altLang="ja-JP" sz="1400" dirty="0"/>
              <a:t>PNG</a:t>
            </a:r>
            <a:r>
              <a:rPr lang="ja-JP" altLang="en-US" sz="1400" dirty="0"/>
              <a:t>ファイルがアップロードできます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763243-F96A-13D7-4C5D-145B5B7B85D3}"/>
              </a:ext>
            </a:extLst>
          </p:cNvPr>
          <p:cNvSpPr/>
          <p:nvPr/>
        </p:nvSpPr>
        <p:spPr>
          <a:xfrm>
            <a:off x="5050299" y="4923441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97F859A-8394-B1DB-878C-FF1EC2BA62B9}"/>
              </a:ext>
            </a:extLst>
          </p:cNvPr>
          <p:cNvSpPr txBox="1"/>
          <p:nvPr/>
        </p:nvSpPr>
        <p:spPr>
          <a:xfrm>
            <a:off x="5225805" y="487261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小説（</a:t>
            </a:r>
            <a:r>
              <a:rPr lang="ja-JP" altLang="en-US" sz="1200" dirty="0"/>
              <a:t>ミステリー）</a:t>
            </a:r>
            <a:endParaRPr kumimoji="1" lang="ja-JP" altLang="en-US" sz="12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6333692-2831-836C-EC17-07996D6E24B9}"/>
              </a:ext>
            </a:extLst>
          </p:cNvPr>
          <p:cNvSpPr/>
          <p:nvPr/>
        </p:nvSpPr>
        <p:spPr>
          <a:xfrm>
            <a:off x="661182" y="561888"/>
            <a:ext cx="10241280" cy="622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6AB42D7-AE19-0FEB-5436-11CCFBAEEDCC}"/>
              </a:ext>
            </a:extLst>
          </p:cNvPr>
          <p:cNvSpPr txBox="1"/>
          <p:nvPr/>
        </p:nvSpPr>
        <p:spPr>
          <a:xfrm>
            <a:off x="5789854" y="1424055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タイトルを入力してください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6283F7A-499E-D2ED-0F25-F644D5343B1A}"/>
              </a:ext>
            </a:extLst>
          </p:cNvPr>
          <p:cNvSpPr txBox="1"/>
          <p:nvPr/>
        </p:nvSpPr>
        <p:spPr>
          <a:xfrm>
            <a:off x="5789854" y="222354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著者を入力してください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3D36F18-444E-5071-74C6-1780EB15765B}"/>
              </a:ext>
            </a:extLst>
          </p:cNvPr>
          <p:cNvSpPr txBox="1"/>
          <p:nvPr/>
        </p:nvSpPr>
        <p:spPr>
          <a:xfrm>
            <a:off x="5857846" y="2997292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出版社を入力してください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CB17107-24E1-E699-51A3-1D1166EEBD8D}"/>
              </a:ext>
            </a:extLst>
          </p:cNvPr>
          <p:cNvSpPr txBox="1"/>
          <p:nvPr/>
        </p:nvSpPr>
        <p:spPr>
          <a:xfrm>
            <a:off x="5787138" y="4325376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シリーズ名は</a:t>
            </a:r>
            <a:r>
              <a:rPr lang="en-US" altLang="ja-JP" sz="1400" dirty="0">
                <a:solidFill>
                  <a:srgbClr val="FF0000"/>
                </a:solidFill>
              </a:rPr>
              <a:t>100</a:t>
            </a:r>
            <a:r>
              <a:rPr lang="ja-JP" altLang="en-US" sz="1400" dirty="0">
                <a:solidFill>
                  <a:srgbClr val="FF0000"/>
                </a:solidFill>
              </a:rPr>
              <a:t>文字以内で入力してください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49B2664-2F2F-80EA-491B-1AE1A58961C3}"/>
              </a:ext>
            </a:extLst>
          </p:cNvPr>
          <p:cNvSpPr txBox="1"/>
          <p:nvPr/>
        </p:nvSpPr>
        <p:spPr>
          <a:xfrm>
            <a:off x="4712677" y="5639144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その形式のファイルはアップロードできません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7539FC3-4B6A-4446-6C5F-FBFE40E43835}"/>
              </a:ext>
            </a:extLst>
          </p:cNvPr>
          <p:cNvSpPr txBox="1"/>
          <p:nvPr/>
        </p:nvSpPr>
        <p:spPr>
          <a:xfrm>
            <a:off x="8572916" y="62371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768ED10-7C58-FB0E-1E08-0004C155E144}"/>
              </a:ext>
            </a:extLst>
          </p:cNvPr>
          <p:cNvSpPr txBox="1"/>
          <p:nvPr/>
        </p:nvSpPr>
        <p:spPr>
          <a:xfrm>
            <a:off x="6795465" y="281003"/>
            <a:ext cx="45704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不備があるときだけエラーメッセージ表示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DCE793B-B036-DB19-64B4-05CBA6C70802}"/>
              </a:ext>
            </a:extLst>
          </p:cNvPr>
          <p:cNvSpPr txBox="1"/>
          <p:nvPr/>
        </p:nvSpPr>
        <p:spPr>
          <a:xfrm>
            <a:off x="4754574" y="4554757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チェックボックスの値が不正です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B74FA1-C8A7-9C7F-8BE9-27B8896EDB81}"/>
              </a:ext>
            </a:extLst>
          </p:cNvPr>
          <p:cNvSpPr txBox="1"/>
          <p:nvPr/>
        </p:nvSpPr>
        <p:spPr>
          <a:xfrm>
            <a:off x="349937" y="1151062"/>
            <a:ext cx="10567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 err="1"/>
              <a:t>textarea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ACEF7F78-7B9B-4B92-FA3E-E7C22B05AC1D}"/>
              </a:ext>
            </a:extLst>
          </p:cNvPr>
          <p:cNvCxnSpPr>
            <a:cxnSpLocks/>
          </p:cNvCxnSpPr>
          <p:nvPr/>
        </p:nvCxnSpPr>
        <p:spPr>
          <a:xfrm>
            <a:off x="811948" y="1482409"/>
            <a:ext cx="1030918" cy="796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17DB6420-E4CD-497B-A8D0-F36315BDCB8F}"/>
              </a:ext>
            </a:extLst>
          </p:cNvPr>
          <p:cNvSpPr/>
          <p:nvPr/>
        </p:nvSpPr>
        <p:spPr>
          <a:xfrm>
            <a:off x="4222083" y="6135786"/>
            <a:ext cx="139874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戻る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1D95659-810B-7A0D-0AE2-E7CB2FFE82CC}"/>
              </a:ext>
            </a:extLst>
          </p:cNvPr>
          <p:cNvSpPr txBox="1"/>
          <p:nvPr/>
        </p:nvSpPr>
        <p:spPr>
          <a:xfrm>
            <a:off x="10788006" y="5554304"/>
            <a:ext cx="8162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D-1</a:t>
            </a:r>
            <a:r>
              <a:rPr kumimoji="1" lang="ja-JP" altLang="en-US" dirty="0"/>
              <a:t>へ</a:t>
            </a:r>
            <a:endParaRPr kumimoji="1" lang="en-US" altLang="ja-JP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255A5827-59C7-2AB1-7CC7-3A622BC5A522}"/>
              </a:ext>
            </a:extLst>
          </p:cNvPr>
          <p:cNvCxnSpPr>
            <a:cxnSpLocks/>
            <a:stCxn id="70" idx="1"/>
            <a:endCxn id="67" idx="3"/>
          </p:cNvCxnSpPr>
          <p:nvPr/>
        </p:nvCxnSpPr>
        <p:spPr>
          <a:xfrm flipH="1">
            <a:off x="5620823" y="5738970"/>
            <a:ext cx="5167183" cy="581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DFBBE89-CB44-334D-1C96-12ACDEFB129E}"/>
              </a:ext>
            </a:extLst>
          </p:cNvPr>
          <p:cNvSpPr txBox="1"/>
          <p:nvPr/>
        </p:nvSpPr>
        <p:spPr>
          <a:xfrm>
            <a:off x="163920" y="4027498"/>
            <a:ext cx="118333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checkbox</a:t>
            </a:r>
            <a:endParaRPr kumimoji="1" lang="ja-JP" altLang="en-US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80BBA4B-9F17-1BD5-5F58-88DCF3004C76}"/>
              </a:ext>
            </a:extLst>
          </p:cNvPr>
          <p:cNvCxnSpPr>
            <a:cxnSpLocks/>
          </p:cNvCxnSpPr>
          <p:nvPr/>
        </p:nvCxnSpPr>
        <p:spPr>
          <a:xfrm>
            <a:off x="811948" y="4431323"/>
            <a:ext cx="1158551" cy="61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0929675-C50A-EFED-DB3B-634B145CCF33}"/>
              </a:ext>
            </a:extLst>
          </p:cNvPr>
          <p:cNvSpPr txBox="1"/>
          <p:nvPr/>
        </p:nvSpPr>
        <p:spPr>
          <a:xfrm>
            <a:off x="1864680" y="33347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出版年月（必須）</a:t>
            </a:r>
            <a:endParaRPr kumimoji="1" lang="ja-JP" altLang="en-US" sz="14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B8FD56C-DE2B-8534-B8D5-CC605AB520FA}"/>
              </a:ext>
            </a:extLst>
          </p:cNvPr>
          <p:cNvSpPr/>
          <p:nvPr/>
        </p:nvSpPr>
        <p:spPr>
          <a:xfrm>
            <a:off x="2031084" y="3662681"/>
            <a:ext cx="872126" cy="222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2E329A9-D5CD-63D0-7266-ED90A809EF08}"/>
              </a:ext>
            </a:extLst>
          </p:cNvPr>
          <p:cNvSpPr txBox="1"/>
          <p:nvPr/>
        </p:nvSpPr>
        <p:spPr>
          <a:xfrm>
            <a:off x="2993426" y="36325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年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9D8A374-E5F2-4D88-D90F-75C1F01F7EEC}"/>
              </a:ext>
            </a:extLst>
          </p:cNvPr>
          <p:cNvSpPr txBox="1"/>
          <p:nvPr/>
        </p:nvSpPr>
        <p:spPr>
          <a:xfrm>
            <a:off x="4567238" y="359089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月</a:t>
            </a:r>
            <a:endParaRPr kumimoji="1" lang="ja-JP" altLang="en-US" sz="14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6DFF140-FF27-E42A-C674-B3BBDA569DA3}"/>
              </a:ext>
            </a:extLst>
          </p:cNvPr>
          <p:cNvSpPr/>
          <p:nvPr/>
        </p:nvSpPr>
        <p:spPr>
          <a:xfrm>
            <a:off x="3524408" y="3633632"/>
            <a:ext cx="845674" cy="243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69413F0-86D4-86C5-E8A5-07465383425C}"/>
              </a:ext>
            </a:extLst>
          </p:cNvPr>
          <p:cNvSpPr txBox="1"/>
          <p:nvPr/>
        </p:nvSpPr>
        <p:spPr>
          <a:xfrm>
            <a:off x="9416606" y="2625233"/>
            <a:ext cx="8194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3600C7C-A2A9-2BF6-126B-616BFA4C964B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4300136" y="2809899"/>
            <a:ext cx="5116470" cy="87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4621BCA-652A-9797-1336-2D078A77D98D}"/>
              </a:ext>
            </a:extLst>
          </p:cNvPr>
          <p:cNvSpPr txBox="1"/>
          <p:nvPr/>
        </p:nvSpPr>
        <p:spPr>
          <a:xfrm>
            <a:off x="5490398" y="3601624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出版年月を入力してください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5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D68B83-2E75-80B8-BE13-858FA5E8B1FD}"/>
              </a:ext>
            </a:extLst>
          </p:cNvPr>
          <p:cNvSpPr txBox="1"/>
          <p:nvPr/>
        </p:nvSpPr>
        <p:spPr>
          <a:xfrm>
            <a:off x="243804" y="70322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D-4 </a:t>
            </a:r>
            <a:r>
              <a:rPr kumimoji="1" lang="ja-JP" altLang="en-US" dirty="0"/>
              <a:t>本の情報確認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4633F9-7184-0D50-7F0F-125D0A11EAAB}"/>
              </a:ext>
            </a:extLst>
          </p:cNvPr>
          <p:cNvSpPr txBox="1"/>
          <p:nvPr/>
        </p:nvSpPr>
        <p:spPr>
          <a:xfrm>
            <a:off x="1813385" y="10575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タイトル</a:t>
            </a:r>
            <a:endParaRPr kumimoji="1" lang="ja-JP" altLang="en-US" sz="16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3E0EC3A-8E77-751F-0AF3-84449965B081}"/>
              </a:ext>
            </a:extLst>
          </p:cNvPr>
          <p:cNvSpPr/>
          <p:nvPr/>
        </p:nvSpPr>
        <p:spPr>
          <a:xfrm>
            <a:off x="2180494" y="6304602"/>
            <a:ext cx="1398740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登録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0FFB72-D95F-323C-ABC4-D0179085EF70}"/>
              </a:ext>
            </a:extLst>
          </p:cNvPr>
          <p:cNvSpPr txBox="1"/>
          <p:nvPr/>
        </p:nvSpPr>
        <p:spPr>
          <a:xfrm>
            <a:off x="1836468" y="18489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著者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CB64FB-E223-7503-BA2E-41975ADD8113}"/>
              </a:ext>
            </a:extLst>
          </p:cNvPr>
          <p:cNvSpPr txBox="1"/>
          <p:nvPr/>
        </p:nvSpPr>
        <p:spPr>
          <a:xfrm>
            <a:off x="1210794" y="5816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以下の内容で登録します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C58B11-3311-AB74-A928-B74FF5227012}"/>
              </a:ext>
            </a:extLst>
          </p:cNvPr>
          <p:cNvSpPr txBox="1"/>
          <p:nvPr/>
        </p:nvSpPr>
        <p:spPr>
          <a:xfrm>
            <a:off x="1799947" y="580095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表紙の画像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A831D26-0A03-1F4D-2A58-3719476AA598}"/>
              </a:ext>
            </a:extLst>
          </p:cNvPr>
          <p:cNvSpPr txBox="1"/>
          <p:nvPr/>
        </p:nvSpPr>
        <p:spPr>
          <a:xfrm>
            <a:off x="1842866" y="257913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出版社</a:t>
            </a:r>
            <a:endParaRPr kumimoji="1" lang="ja-JP" altLang="en-US" sz="1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089954-B945-E03F-A271-E7C8EC390353}"/>
              </a:ext>
            </a:extLst>
          </p:cNvPr>
          <p:cNvSpPr txBox="1"/>
          <p:nvPr/>
        </p:nvSpPr>
        <p:spPr>
          <a:xfrm>
            <a:off x="1813385" y="44965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ジャンル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0532BDC-3EF8-43DA-4197-3AFD516ECB03}"/>
              </a:ext>
            </a:extLst>
          </p:cNvPr>
          <p:cNvSpPr txBox="1"/>
          <p:nvPr/>
        </p:nvSpPr>
        <p:spPr>
          <a:xfrm>
            <a:off x="1876059" y="382800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シリーズ名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AB82349-5725-4063-7788-FB2C50DF550D}"/>
              </a:ext>
            </a:extLst>
          </p:cNvPr>
          <p:cNvSpPr txBox="1"/>
          <p:nvPr/>
        </p:nvSpPr>
        <p:spPr>
          <a:xfrm>
            <a:off x="2205945" y="4835109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小説（</a:t>
            </a:r>
            <a:r>
              <a:rPr lang="en-US" altLang="ja-JP" sz="1600" dirty="0"/>
              <a:t>SF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6333692-2831-836C-EC17-07996D6E24B9}"/>
              </a:ext>
            </a:extLst>
          </p:cNvPr>
          <p:cNvSpPr/>
          <p:nvPr/>
        </p:nvSpPr>
        <p:spPr>
          <a:xfrm>
            <a:off x="661182" y="561888"/>
            <a:ext cx="10241280" cy="622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7539FC3-4B6A-4446-6C5F-FBFE40E43835}"/>
              </a:ext>
            </a:extLst>
          </p:cNvPr>
          <p:cNvSpPr txBox="1"/>
          <p:nvPr/>
        </p:nvSpPr>
        <p:spPr>
          <a:xfrm>
            <a:off x="8572916" y="62371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55360E-218F-CF12-48BA-B587E7543C19}"/>
              </a:ext>
            </a:extLst>
          </p:cNvPr>
          <p:cNvSpPr txBox="1"/>
          <p:nvPr/>
        </p:nvSpPr>
        <p:spPr>
          <a:xfrm>
            <a:off x="2170498" y="415040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コンピューター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F970390-CE6D-DD73-22DC-4585DB18F39A}"/>
              </a:ext>
            </a:extLst>
          </p:cNvPr>
          <p:cNvSpPr txBox="1"/>
          <p:nvPr/>
        </p:nvSpPr>
        <p:spPr>
          <a:xfrm>
            <a:off x="2030439" y="22067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作者太郎</a:t>
            </a:r>
            <a:endParaRPr kumimoji="1" lang="ja-JP" altLang="en-US" sz="1600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D36E7A56-8EFF-B9D3-3061-971FDAEF731D}"/>
              </a:ext>
            </a:extLst>
          </p:cNvPr>
          <p:cNvSpPr/>
          <p:nvPr/>
        </p:nvSpPr>
        <p:spPr>
          <a:xfrm>
            <a:off x="3981498" y="6304602"/>
            <a:ext cx="180638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前の画面に戻る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092F637-5D94-5315-0BF4-738F0DD726B8}"/>
              </a:ext>
            </a:extLst>
          </p:cNvPr>
          <p:cNvSpPr txBox="1"/>
          <p:nvPr/>
        </p:nvSpPr>
        <p:spPr>
          <a:xfrm>
            <a:off x="2107332" y="2870765"/>
            <a:ext cx="146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集英社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D5F6662-4BD0-0C5A-788A-3066FA5E8B5C}"/>
              </a:ext>
            </a:extLst>
          </p:cNvPr>
          <p:cNvSpPr txBox="1"/>
          <p:nvPr/>
        </p:nvSpPr>
        <p:spPr>
          <a:xfrm>
            <a:off x="1842866" y="142424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コンピューターの逆襲</a:t>
            </a:r>
            <a:endParaRPr kumimoji="1" lang="ja-JP" altLang="en-US" sz="16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3599898-DE3B-74BC-8281-C05F895065D0}"/>
              </a:ext>
            </a:extLst>
          </p:cNvPr>
          <p:cNvSpPr txBox="1"/>
          <p:nvPr/>
        </p:nvSpPr>
        <p:spPr>
          <a:xfrm>
            <a:off x="1836468" y="5167069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ISBN</a:t>
            </a:r>
            <a:endParaRPr kumimoji="1" lang="ja-JP" altLang="en-US" sz="16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DD0E6D5-25BD-3910-D7E0-4F7FADDC7D93}"/>
              </a:ext>
            </a:extLst>
          </p:cNvPr>
          <p:cNvSpPr txBox="1"/>
          <p:nvPr/>
        </p:nvSpPr>
        <p:spPr>
          <a:xfrm>
            <a:off x="2240584" y="5422889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9784000000000</a:t>
            </a:r>
            <a:endParaRPr kumimoji="1" lang="ja-JP" altLang="en-US" sz="16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E5E01B1-EA3A-46D3-07F5-27C1C90D2098}"/>
              </a:ext>
            </a:extLst>
          </p:cNvPr>
          <p:cNvSpPr txBox="1"/>
          <p:nvPr/>
        </p:nvSpPr>
        <p:spPr>
          <a:xfrm>
            <a:off x="1885068" y="31151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出版年月</a:t>
            </a:r>
            <a:endParaRPr kumimoji="1" lang="ja-JP" altLang="en-US" sz="16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0E7373-6641-285D-D130-AEF827ECE51D}"/>
              </a:ext>
            </a:extLst>
          </p:cNvPr>
          <p:cNvSpPr txBox="1"/>
          <p:nvPr/>
        </p:nvSpPr>
        <p:spPr>
          <a:xfrm>
            <a:off x="2202636" y="3482331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2022</a:t>
            </a:r>
            <a:r>
              <a:rPr kumimoji="1" lang="ja-JP" altLang="en-US" sz="1600" dirty="0"/>
              <a:t>年</a:t>
            </a:r>
            <a:r>
              <a:rPr kumimoji="1" lang="en-US" altLang="ja-JP" sz="1600" dirty="0"/>
              <a:t>5</a:t>
            </a:r>
            <a:r>
              <a:rPr kumimoji="1" lang="ja-JP" altLang="en-US" sz="1600" dirty="0"/>
              <a:t>月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C774E51-2A19-D726-2343-3FA90D2DAC85}"/>
              </a:ext>
            </a:extLst>
          </p:cNvPr>
          <p:cNvSpPr txBox="1"/>
          <p:nvPr/>
        </p:nvSpPr>
        <p:spPr>
          <a:xfrm>
            <a:off x="3138435" y="5800950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h</a:t>
            </a:r>
            <a:r>
              <a:rPr kumimoji="1" lang="en-US" altLang="ja-JP" sz="1600" dirty="0"/>
              <a:t>youshi.jpg</a:t>
            </a:r>
            <a:endParaRPr kumimoji="1" lang="ja-JP" altLang="en-US" sz="1600" dirty="0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ABCC57C-9F43-BEB0-8678-FA0467728CE8}"/>
              </a:ext>
            </a:extLst>
          </p:cNvPr>
          <p:cNvSpPr/>
          <p:nvPr/>
        </p:nvSpPr>
        <p:spPr>
          <a:xfrm>
            <a:off x="6128080" y="6270396"/>
            <a:ext cx="1932707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ISBN</a:t>
            </a:r>
            <a:r>
              <a:rPr lang="ja-JP" altLang="en-US" sz="1600" dirty="0">
                <a:solidFill>
                  <a:schemeClr val="tx1"/>
                </a:solidFill>
              </a:rPr>
              <a:t>入力に戻る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BE50C28-C6AE-CD4F-E957-6E7841F8A31F}"/>
              </a:ext>
            </a:extLst>
          </p:cNvPr>
          <p:cNvSpPr txBox="1"/>
          <p:nvPr/>
        </p:nvSpPr>
        <p:spPr>
          <a:xfrm>
            <a:off x="10788006" y="5554304"/>
            <a:ext cx="8162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D-1</a:t>
            </a:r>
            <a:r>
              <a:rPr kumimoji="1" lang="ja-JP" altLang="en-US" dirty="0"/>
              <a:t>へ</a:t>
            </a:r>
            <a:endParaRPr kumimoji="1" lang="en-US" altLang="ja-JP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B7E65A7-78C4-C3FA-FC46-93F28FBBD97D}"/>
              </a:ext>
            </a:extLst>
          </p:cNvPr>
          <p:cNvCxnSpPr>
            <a:cxnSpLocks/>
          </p:cNvCxnSpPr>
          <p:nvPr/>
        </p:nvCxnSpPr>
        <p:spPr>
          <a:xfrm flipH="1">
            <a:off x="8159262" y="5738970"/>
            <a:ext cx="2628744" cy="565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FC5CD4C-CE56-DF53-6FDE-E5623E9F0BB2}"/>
              </a:ext>
            </a:extLst>
          </p:cNvPr>
          <p:cNvSpPr txBox="1"/>
          <p:nvPr/>
        </p:nvSpPr>
        <p:spPr>
          <a:xfrm>
            <a:off x="10714569" y="4830721"/>
            <a:ext cx="8162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D-3</a:t>
            </a:r>
            <a:r>
              <a:rPr kumimoji="1" lang="ja-JP" altLang="en-US" dirty="0"/>
              <a:t>へ</a:t>
            </a:r>
            <a:endParaRPr kumimoji="1" lang="en-US" altLang="ja-JP" dirty="0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FA4E11B-349E-8A69-B9C4-1AD65101574F}"/>
              </a:ext>
            </a:extLst>
          </p:cNvPr>
          <p:cNvCxnSpPr>
            <a:cxnSpLocks/>
          </p:cNvCxnSpPr>
          <p:nvPr/>
        </p:nvCxnSpPr>
        <p:spPr>
          <a:xfrm flipH="1">
            <a:off x="5560993" y="5018678"/>
            <a:ext cx="5172707" cy="125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88A207B-B9FB-233A-ADEB-0E893B2C0075}"/>
              </a:ext>
            </a:extLst>
          </p:cNvPr>
          <p:cNvSpPr txBox="1"/>
          <p:nvPr/>
        </p:nvSpPr>
        <p:spPr>
          <a:xfrm>
            <a:off x="6566892" y="2782669"/>
            <a:ext cx="2432076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登録処理の後</a:t>
            </a:r>
            <a:endParaRPr kumimoji="1" lang="en-US" altLang="ja-JP" dirty="0"/>
          </a:p>
          <a:p>
            <a:r>
              <a:rPr kumimoji="1" lang="en-US" altLang="ja-JP" dirty="0"/>
              <a:t>D-5</a:t>
            </a:r>
            <a:r>
              <a:rPr kumimoji="1" lang="ja-JP" altLang="en-US" dirty="0"/>
              <a:t>登録完了ページへ</a:t>
            </a:r>
            <a:endParaRPr kumimoji="1" lang="en-US" altLang="ja-JP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D69346D-6C5A-F85B-3DE3-834FC9FF908C}"/>
              </a:ext>
            </a:extLst>
          </p:cNvPr>
          <p:cNvCxnSpPr>
            <a:cxnSpLocks/>
          </p:cNvCxnSpPr>
          <p:nvPr/>
        </p:nvCxnSpPr>
        <p:spPr>
          <a:xfrm flipH="1">
            <a:off x="3698170" y="3463206"/>
            <a:ext cx="3495596" cy="290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73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8CB4C6-F71A-1903-4CB0-38EA847FD7C8}"/>
              </a:ext>
            </a:extLst>
          </p:cNvPr>
          <p:cNvSpPr txBox="1"/>
          <p:nvPr/>
        </p:nvSpPr>
        <p:spPr>
          <a:xfrm>
            <a:off x="243804" y="70322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D-5 </a:t>
            </a:r>
            <a:r>
              <a:rPr kumimoji="1" lang="ja-JP" altLang="en-US" dirty="0"/>
              <a:t>本の</a:t>
            </a:r>
            <a:r>
              <a:rPr lang="ja-JP" altLang="en-US" dirty="0"/>
              <a:t>登録完了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9E7B63-82E7-77E2-160C-96EE2CE47C2A}"/>
              </a:ext>
            </a:extLst>
          </p:cNvPr>
          <p:cNvSpPr/>
          <p:nvPr/>
        </p:nvSpPr>
        <p:spPr>
          <a:xfrm>
            <a:off x="2058235" y="2156583"/>
            <a:ext cx="1683771" cy="2288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書影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4AA147-12B5-354B-D715-B4298DB3AF06}"/>
              </a:ext>
            </a:extLst>
          </p:cNvPr>
          <p:cNvSpPr txBox="1"/>
          <p:nvPr/>
        </p:nvSpPr>
        <p:spPr>
          <a:xfrm>
            <a:off x="4351090" y="2113487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書名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B78F28-7E0A-8B67-8C75-F23066B00A73}"/>
              </a:ext>
            </a:extLst>
          </p:cNvPr>
          <p:cNvSpPr txBox="1"/>
          <p:nvPr/>
        </p:nvSpPr>
        <p:spPr>
          <a:xfrm>
            <a:off x="4351090" y="2518119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著者名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1E892F-9084-50D5-D6C6-0A655054705C}"/>
              </a:ext>
            </a:extLst>
          </p:cNvPr>
          <p:cNvSpPr txBox="1"/>
          <p:nvPr/>
        </p:nvSpPr>
        <p:spPr>
          <a:xfrm>
            <a:off x="4351090" y="3261008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出版年月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C46D1D-74BA-C89F-9635-5509DA08CE20}"/>
              </a:ext>
            </a:extLst>
          </p:cNvPr>
          <p:cNvSpPr/>
          <p:nvPr/>
        </p:nvSpPr>
        <p:spPr>
          <a:xfrm>
            <a:off x="3459591" y="5288284"/>
            <a:ext cx="3180360" cy="4626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spc="-150" dirty="0">
                <a:solidFill>
                  <a:schemeClr val="tx1"/>
                </a:solidFill>
              </a:rPr>
              <a:t>この本の推薦文を書く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6609B5-542D-F881-CF9D-9B6AEDDCB476}"/>
              </a:ext>
            </a:extLst>
          </p:cNvPr>
          <p:cNvSpPr txBox="1"/>
          <p:nvPr/>
        </p:nvSpPr>
        <p:spPr>
          <a:xfrm>
            <a:off x="4351090" y="3651497"/>
            <a:ext cx="283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ISBN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271162-4684-E18E-E4EC-AD39B468B537}"/>
              </a:ext>
            </a:extLst>
          </p:cNvPr>
          <p:cNvSpPr txBox="1"/>
          <p:nvPr/>
        </p:nvSpPr>
        <p:spPr>
          <a:xfrm>
            <a:off x="4351090" y="2897130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出版社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4474BA-EDBF-A109-3CA7-85C0F7F186F7}"/>
              </a:ext>
            </a:extLst>
          </p:cNvPr>
          <p:cNvSpPr txBox="1"/>
          <p:nvPr/>
        </p:nvSpPr>
        <p:spPr>
          <a:xfrm>
            <a:off x="4351090" y="4008300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シリーズ名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6AAF2AC-1741-D615-0EE4-03ACDEF982BE}"/>
              </a:ext>
            </a:extLst>
          </p:cNvPr>
          <p:cNvSpPr txBox="1"/>
          <p:nvPr/>
        </p:nvSpPr>
        <p:spPr>
          <a:xfrm>
            <a:off x="2279939" y="140676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新しい本が登録できました！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530B859-9E8B-8299-76AF-2BB1D54FAC28}"/>
              </a:ext>
            </a:extLst>
          </p:cNvPr>
          <p:cNvSpPr/>
          <p:nvPr/>
        </p:nvSpPr>
        <p:spPr>
          <a:xfrm>
            <a:off x="1052375" y="1107094"/>
            <a:ext cx="9462052" cy="5088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9D6ABC-94A1-27F1-F333-40A479C6D7D8}"/>
              </a:ext>
            </a:extLst>
          </p:cNvPr>
          <p:cNvSpPr txBox="1"/>
          <p:nvPr/>
        </p:nvSpPr>
        <p:spPr>
          <a:xfrm>
            <a:off x="8955832" y="3796377"/>
            <a:ext cx="315928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E-4</a:t>
            </a:r>
            <a:r>
              <a:rPr lang="ja-JP" altLang="en-US" dirty="0"/>
              <a:t>推薦文入力ページへ移動</a:t>
            </a:r>
            <a:endParaRPr lang="en-US" altLang="ja-JP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2970EF8-BEBD-8664-134C-22050B2D198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639951" y="3981043"/>
            <a:ext cx="2315881" cy="1406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4D5A69-F5BA-0A62-9A86-8937600362D1}"/>
              </a:ext>
            </a:extLst>
          </p:cNvPr>
          <p:cNvSpPr txBox="1"/>
          <p:nvPr/>
        </p:nvSpPr>
        <p:spPr>
          <a:xfrm>
            <a:off x="8167029" y="56860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B8D76E-BABB-4000-3BEB-FC57385FF962}"/>
              </a:ext>
            </a:extLst>
          </p:cNvPr>
          <p:cNvSpPr txBox="1"/>
          <p:nvPr/>
        </p:nvSpPr>
        <p:spPr>
          <a:xfrm>
            <a:off x="4351090" y="4389456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ジャンル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934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D68B83-2E75-80B8-BE13-858FA5E8B1FD}"/>
              </a:ext>
            </a:extLst>
          </p:cNvPr>
          <p:cNvSpPr txBox="1"/>
          <p:nvPr/>
        </p:nvSpPr>
        <p:spPr>
          <a:xfrm>
            <a:off x="243804" y="70322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D-6 </a:t>
            </a:r>
            <a:r>
              <a:rPr kumimoji="1" lang="ja-JP" altLang="en-US" dirty="0"/>
              <a:t>本の</a:t>
            </a:r>
            <a:r>
              <a:rPr lang="ja-JP" altLang="en-US" dirty="0"/>
              <a:t>情報編集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4633F9-7184-0D50-7F0F-125D0A11EAAB}"/>
              </a:ext>
            </a:extLst>
          </p:cNvPr>
          <p:cNvSpPr txBox="1"/>
          <p:nvPr/>
        </p:nvSpPr>
        <p:spPr>
          <a:xfrm>
            <a:off x="1813385" y="105750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タイトル（必須）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953983-E56F-B81B-49C5-264766752ED0}"/>
              </a:ext>
            </a:extLst>
          </p:cNvPr>
          <p:cNvSpPr/>
          <p:nvPr/>
        </p:nvSpPr>
        <p:spPr>
          <a:xfrm>
            <a:off x="1970499" y="1472858"/>
            <a:ext cx="3600307" cy="247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3E0EC3A-8E77-751F-0AF3-84449965B081}"/>
              </a:ext>
            </a:extLst>
          </p:cNvPr>
          <p:cNvSpPr/>
          <p:nvPr/>
        </p:nvSpPr>
        <p:spPr>
          <a:xfrm>
            <a:off x="2154151" y="6432159"/>
            <a:ext cx="1398740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</a:rPr>
              <a:t>完了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0FFB72-D95F-323C-ABC4-D0179085EF70}"/>
              </a:ext>
            </a:extLst>
          </p:cNvPr>
          <p:cNvSpPr txBox="1"/>
          <p:nvPr/>
        </p:nvSpPr>
        <p:spPr>
          <a:xfrm>
            <a:off x="1836468" y="184894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著者（必須）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C895A0-D5A6-5BA2-1CE0-912B8EAA8481}"/>
              </a:ext>
            </a:extLst>
          </p:cNvPr>
          <p:cNvSpPr/>
          <p:nvPr/>
        </p:nvSpPr>
        <p:spPr>
          <a:xfrm>
            <a:off x="1970499" y="2278837"/>
            <a:ext cx="3652889" cy="352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CB64FB-E223-7503-BA2E-41975ADD8113}"/>
              </a:ext>
            </a:extLst>
          </p:cNvPr>
          <p:cNvSpPr txBox="1"/>
          <p:nvPr/>
        </p:nvSpPr>
        <p:spPr>
          <a:xfrm>
            <a:off x="1210794" y="5816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本の情報を入力してください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C58B11-3311-AB74-A928-B74FF5227012}"/>
              </a:ext>
            </a:extLst>
          </p:cNvPr>
          <p:cNvSpPr txBox="1"/>
          <p:nvPr/>
        </p:nvSpPr>
        <p:spPr>
          <a:xfrm>
            <a:off x="1809843" y="54724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表紙の画像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C87965-6EDA-A368-27E1-3AA92E7F49CC}"/>
              </a:ext>
            </a:extLst>
          </p:cNvPr>
          <p:cNvSpPr/>
          <p:nvPr/>
        </p:nvSpPr>
        <p:spPr>
          <a:xfrm>
            <a:off x="2154151" y="5875216"/>
            <a:ext cx="1909471" cy="3242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ファイルの選択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A831D26-0A03-1F4D-2A58-3719476AA598}"/>
              </a:ext>
            </a:extLst>
          </p:cNvPr>
          <p:cNvSpPr txBox="1"/>
          <p:nvPr/>
        </p:nvSpPr>
        <p:spPr>
          <a:xfrm>
            <a:off x="1856706" y="26940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出版社</a:t>
            </a:r>
            <a:r>
              <a:rPr kumimoji="1" lang="ja-JP" altLang="en-US" sz="1400" dirty="0"/>
              <a:t>（必須）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14C7989-F14D-58F8-3132-D9FDBAE9FE87}"/>
              </a:ext>
            </a:extLst>
          </p:cNvPr>
          <p:cNvSpPr/>
          <p:nvPr/>
        </p:nvSpPr>
        <p:spPr>
          <a:xfrm>
            <a:off x="1976898" y="3009028"/>
            <a:ext cx="3593908" cy="247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089954-B945-E03F-A271-E7C8EC390353}"/>
              </a:ext>
            </a:extLst>
          </p:cNvPr>
          <p:cNvSpPr txBox="1"/>
          <p:nvPr/>
        </p:nvSpPr>
        <p:spPr>
          <a:xfrm>
            <a:off x="1813385" y="40463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ジャンル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79D245A-844E-9D77-38DB-B545BCAFA160}"/>
              </a:ext>
            </a:extLst>
          </p:cNvPr>
          <p:cNvSpPr/>
          <p:nvPr/>
        </p:nvSpPr>
        <p:spPr>
          <a:xfrm>
            <a:off x="2030439" y="4435759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0532BDC-3EF8-43DA-4197-3AFD516ECB03}"/>
              </a:ext>
            </a:extLst>
          </p:cNvPr>
          <p:cNvSpPr txBox="1"/>
          <p:nvPr/>
        </p:nvSpPr>
        <p:spPr>
          <a:xfrm>
            <a:off x="1854103" y="332097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シリーズ名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C97174B-79B8-375A-271B-E2686AB53661}"/>
              </a:ext>
            </a:extLst>
          </p:cNvPr>
          <p:cNvSpPr/>
          <p:nvPr/>
        </p:nvSpPr>
        <p:spPr>
          <a:xfrm>
            <a:off x="1976898" y="3726819"/>
            <a:ext cx="3593908" cy="247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1A82EB5-D2A8-3080-A46B-AF4BE229D21E}"/>
              </a:ext>
            </a:extLst>
          </p:cNvPr>
          <p:cNvSpPr txBox="1"/>
          <p:nvPr/>
        </p:nvSpPr>
        <p:spPr>
          <a:xfrm>
            <a:off x="3463823" y="1834692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複数の著者がいる場合は</a:t>
            </a:r>
            <a:r>
              <a:rPr lang="ja-JP" altLang="en-US" sz="1400" dirty="0"/>
              <a:t>改行して</a:t>
            </a:r>
            <a:r>
              <a:rPr kumimoji="1" lang="ja-JP" altLang="en-US" sz="1400" dirty="0"/>
              <a:t>入力してください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AB82349-5725-4063-7788-FB2C50DF550D}"/>
              </a:ext>
            </a:extLst>
          </p:cNvPr>
          <p:cNvSpPr txBox="1"/>
          <p:nvPr/>
        </p:nvSpPr>
        <p:spPr>
          <a:xfrm>
            <a:off x="2205945" y="4384936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小説（ファンタジー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1267F10-F8C3-9C95-470C-48801C07B369}"/>
              </a:ext>
            </a:extLst>
          </p:cNvPr>
          <p:cNvSpPr/>
          <p:nvPr/>
        </p:nvSpPr>
        <p:spPr>
          <a:xfrm>
            <a:off x="3842824" y="4419344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EB56AEC-AD59-6C6C-4505-C0D151665106}"/>
              </a:ext>
            </a:extLst>
          </p:cNvPr>
          <p:cNvSpPr txBox="1"/>
          <p:nvPr/>
        </p:nvSpPr>
        <p:spPr>
          <a:xfrm>
            <a:off x="4018330" y="4368521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小説（</a:t>
            </a:r>
            <a:r>
              <a:rPr kumimoji="1" lang="en-US" altLang="ja-JP" sz="1200" dirty="0"/>
              <a:t>SF)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2B75D6C-C719-7EA5-2302-0F9BB3EE0817}"/>
              </a:ext>
            </a:extLst>
          </p:cNvPr>
          <p:cNvSpPr txBox="1"/>
          <p:nvPr/>
        </p:nvSpPr>
        <p:spPr>
          <a:xfrm>
            <a:off x="3455483" y="5489288"/>
            <a:ext cx="423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JPEG</a:t>
            </a:r>
            <a:r>
              <a:rPr lang="ja-JP" altLang="en-US" sz="1400" dirty="0"/>
              <a:t>または</a:t>
            </a:r>
            <a:r>
              <a:rPr lang="en-US" altLang="ja-JP" sz="1400" dirty="0"/>
              <a:t>PNG</a:t>
            </a:r>
            <a:r>
              <a:rPr lang="ja-JP" altLang="en-US" sz="1400" dirty="0"/>
              <a:t>ファイルがアップロードできます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763243-F96A-13D7-4C5D-145B5B7B85D3}"/>
              </a:ext>
            </a:extLst>
          </p:cNvPr>
          <p:cNvSpPr/>
          <p:nvPr/>
        </p:nvSpPr>
        <p:spPr>
          <a:xfrm>
            <a:off x="5050299" y="4402930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97F859A-8394-B1DB-878C-FF1EC2BA62B9}"/>
              </a:ext>
            </a:extLst>
          </p:cNvPr>
          <p:cNvSpPr txBox="1"/>
          <p:nvPr/>
        </p:nvSpPr>
        <p:spPr>
          <a:xfrm>
            <a:off x="5225805" y="435210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小説（</a:t>
            </a:r>
            <a:r>
              <a:rPr lang="ja-JP" altLang="en-US" sz="1200" dirty="0"/>
              <a:t>ミステリー）</a:t>
            </a:r>
            <a:endParaRPr kumimoji="1" lang="ja-JP" altLang="en-US" sz="12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6333692-2831-836C-EC17-07996D6E24B9}"/>
              </a:ext>
            </a:extLst>
          </p:cNvPr>
          <p:cNvSpPr/>
          <p:nvPr/>
        </p:nvSpPr>
        <p:spPr>
          <a:xfrm>
            <a:off x="661182" y="561888"/>
            <a:ext cx="10241280" cy="622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6AB42D7-AE19-0FEB-5436-11CCFBAEEDCC}"/>
              </a:ext>
            </a:extLst>
          </p:cNvPr>
          <p:cNvSpPr txBox="1"/>
          <p:nvPr/>
        </p:nvSpPr>
        <p:spPr>
          <a:xfrm>
            <a:off x="5789854" y="1424055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タイトルを入力してください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6283F7A-499E-D2ED-0F25-F644D5343B1A}"/>
              </a:ext>
            </a:extLst>
          </p:cNvPr>
          <p:cNvSpPr txBox="1"/>
          <p:nvPr/>
        </p:nvSpPr>
        <p:spPr>
          <a:xfrm>
            <a:off x="5789854" y="222354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著者を入力してください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3D36F18-444E-5071-74C6-1780EB15765B}"/>
              </a:ext>
            </a:extLst>
          </p:cNvPr>
          <p:cNvSpPr txBox="1"/>
          <p:nvPr/>
        </p:nvSpPr>
        <p:spPr>
          <a:xfrm>
            <a:off x="5857846" y="2997292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出版社を入力してください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CB17107-24E1-E699-51A3-1D1166EEBD8D}"/>
              </a:ext>
            </a:extLst>
          </p:cNvPr>
          <p:cNvSpPr txBox="1"/>
          <p:nvPr/>
        </p:nvSpPr>
        <p:spPr>
          <a:xfrm>
            <a:off x="5787138" y="3726819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シリーズ名は</a:t>
            </a:r>
            <a:r>
              <a:rPr lang="en-US" altLang="ja-JP" sz="1400" dirty="0">
                <a:solidFill>
                  <a:srgbClr val="FF0000"/>
                </a:solidFill>
              </a:rPr>
              <a:t>100</a:t>
            </a:r>
            <a:r>
              <a:rPr lang="ja-JP" altLang="en-US" sz="1400" dirty="0">
                <a:solidFill>
                  <a:srgbClr val="FF0000"/>
                </a:solidFill>
              </a:rPr>
              <a:t>文字以内で入力してください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49B2664-2F2F-80EA-491B-1AE1A58961C3}"/>
              </a:ext>
            </a:extLst>
          </p:cNvPr>
          <p:cNvSpPr txBox="1"/>
          <p:nvPr/>
        </p:nvSpPr>
        <p:spPr>
          <a:xfrm>
            <a:off x="4712677" y="5779823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その形式のファイルはアップロードできません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7539FC3-4B6A-4446-6C5F-FBFE40E43835}"/>
              </a:ext>
            </a:extLst>
          </p:cNvPr>
          <p:cNvSpPr txBox="1"/>
          <p:nvPr/>
        </p:nvSpPr>
        <p:spPr>
          <a:xfrm>
            <a:off x="8572916" y="62371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DCE793B-B036-DB19-64B4-05CBA6C70802}"/>
              </a:ext>
            </a:extLst>
          </p:cNvPr>
          <p:cNvSpPr txBox="1"/>
          <p:nvPr/>
        </p:nvSpPr>
        <p:spPr>
          <a:xfrm>
            <a:off x="5789854" y="4076955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チェックボックスの値が不正です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768ED10-7C58-FB0E-1E08-0004C155E144}"/>
              </a:ext>
            </a:extLst>
          </p:cNvPr>
          <p:cNvSpPr txBox="1"/>
          <p:nvPr/>
        </p:nvSpPr>
        <p:spPr>
          <a:xfrm>
            <a:off x="6096000" y="173772"/>
            <a:ext cx="4570482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編集前の内容を入力欄に表示</a:t>
            </a:r>
            <a:endParaRPr kumimoji="1" lang="en-US" altLang="ja-JP" dirty="0"/>
          </a:p>
          <a:p>
            <a:r>
              <a:rPr kumimoji="1" lang="ja-JP" altLang="en-US" dirty="0"/>
              <a:t>不備があるときだけエラーメッセージ表示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B74FA1-C8A7-9C7F-8BE9-27B8896EDB81}"/>
              </a:ext>
            </a:extLst>
          </p:cNvPr>
          <p:cNvSpPr txBox="1"/>
          <p:nvPr/>
        </p:nvSpPr>
        <p:spPr>
          <a:xfrm>
            <a:off x="349937" y="1151062"/>
            <a:ext cx="10567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 err="1"/>
              <a:t>textarea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ACEF7F78-7B9B-4B92-FA3E-E7C22B05AC1D}"/>
              </a:ext>
            </a:extLst>
          </p:cNvPr>
          <p:cNvCxnSpPr>
            <a:cxnSpLocks/>
          </p:cNvCxnSpPr>
          <p:nvPr/>
        </p:nvCxnSpPr>
        <p:spPr>
          <a:xfrm>
            <a:off x="811948" y="1482409"/>
            <a:ext cx="1030918" cy="796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1D95659-810B-7A0D-0AE2-E7CB2FFE82CC}"/>
              </a:ext>
            </a:extLst>
          </p:cNvPr>
          <p:cNvSpPr txBox="1"/>
          <p:nvPr/>
        </p:nvSpPr>
        <p:spPr>
          <a:xfrm>
            <a:off x="5668364" y="6320030"/>
            <a:ext cx="241765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C-3</a:t>
            </a:r>
            <a:r>
              <a:rPr kumimoji="1" lang="ja-JP" altLang="en-US" dirty="0"/>
              <a:t>本の個別ページへ</a:t>
            </a:r>
            <a:endParaRPr kumimoji="1" lang="en-US" altLang="ja-JP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DFBBE89-CB44-334D-1C96-12ACDEFB129E}"/>
              </a:ext>
            </a:extLst>
          </p:cNvPr>
          <p:cNvSpPr txBox="1"/>
          <p:nvPr/>
        </p:nvSpPr>
        <p:spPr>
          <a:xfrm>
            <a:off x="286618" y="3119380"/>
            <a:ext cx="118333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checkbox</a:t>
            </a:r>
            <a:endParaRPr kumimoji="1" lang="ja-JP" altLang="en-US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80BBA4B-9F17-1BD5-5F58-88DCF3004C76}"/>
              </a:ext>
            </a:extLst>
          </p:cNvPr>
          <p:cNvCxnSpPr>
            <a:cxnSpLocks/>
          </p:cNvCxnSpPr>
          <p:nvPr/>
        </p:nvCxnSpPr>
        <p:spPr>
          <a:xfrm>
            <a:off x="1118808" y="3496753"/>
            <a:ext cx="848097" cy="871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E6DAA96-122C-BE16-9DEC-A3D19A83D108}"/>
              </a:ext>
            </a:extLst>
          </p:cNvPr>
          <p:cNvSpPr txBox="1"/>
          <p:nvPr/>
        </p:nvSpPr>
        <p:spPr>
          <a:xfrm>
            <a:off x="1903615" y="48104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出版年月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AA1182D-318F-7E3C-1454-D04AF30CB063}"/>
              </a:ext>
            </a:extLst>
          </p:cNvPr>
          <p:cNvSpPr/>
          <p:nvPr/>
        </p:nvSpPr>
        <p:spPr>
          <a:xfrm>
            <a:off x="1984569" y="5182228"/>
            <a:ext cx="872126" cy="222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A6BBBCB-EC36-2167-7008-FE0339977BEF}"/>
              </a:ext>
            </a:extLst>
          </p:cNvPr>
          <p:cNvSpPr txBox="1"/>
          <p:nvPr/>
        </p:nvSpPr>
        <p:spPr>
          <a:xfrm>
            <a:off x="2946911" y="515213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年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03E32AF-ECE6-28EB-F27C-D76CBF6924DE}"/>
              </a:ext>
            </a:extLst>
          </p:cNvPr>
          <p:cNvSpPr txBox="1"/>
          <p:nvPr/>
        </p:nvSpPr>
        <p:spPr>
          <a:xfrm>
            <a:off x="4401066" y="513990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月</a:t>
            </a:r>
            <a:endParaRPr kumimoji="1" lang="ja-JP" altLang="en-US" sz="14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D27A8A0-C9F4-7D5F-44BD-4BC9C6C62311}"/>
              </a:ext>
            </a:extLst>
          </p:cNvPr>
          <p:cNvSpPr/>
          <p:nvPr/>
        </p:nvSpPr>
        <p:spPr>
          <a:xfrm>
            <a:off x="3477893" y="5153179"/>
            <a:ext cx="845674" cy="243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2C3D260-71CF-AE74-185C-B7A409015CF4}"/>
              </a:ext>
            </a:extLst>
          </p:cNvPr>
          <p:cNvSpPr txBox="1"/>
          <p:nvPr/>
        </p:nvSpPr>
        <p:spPr>
          <a:xfrm>
            <a:off x="9024830" y="4812896"/>
            <a:ext cx="8194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C2A2E61-186B-97CB-A85B-A230C8833F87}"/>
              </a:ext>
            </a:extLst>
          </p:cNvPr>
          <p:cNvCxnSpPr>
            <a:cxnSpLocks/>
            <a:endCxn id="53" idx="1"/>
          </p:cNvCxnSpPr>
          <p:nvPr/>
        </p:nvCxnSpPr>
        <p:spPr>
          <a:xfrm flipH="1">
            <a:off x="4401066" y="4973739"/>
            <a:ext cx="4623764" cy="320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A1716EE-1BED-B856-8067-2FEB438623A3}"/>
              </a:ext>
            </a:extLst>
          </p:cNvPr>
          <p:cNvSpPr txBox="1"/>
          <p:nvPr/>
        </p:nvSpPr>
        <p:spPr>
          <a:xfrm>
            <a:off x="5570805" y="478251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出版年月を入力してください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24E2D16-77E9-1B73-BD32-21756A1B1A45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3607827" y="6504696"/>
            <a:ext cx="2060537" cy="80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68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6F1094-6372-923B-E9A7-39908EE71ABD}"/>
              </a:ext>
            </a:extLst>
          </p:cNvPr>
          <p:cNvSpPr txBox="1"/>
          <p:nvPr/>
        </p:nvSpPr>
        <p:spPr>
          <a:xfrm>
            <a:off x="243804" y="70322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E-1</a:t>
            </a:r>
            <a:r>
              <a:rPr kumimoji="1" lang="en-US" altLang="ja-JP" dirty="0"/>
              <a:t> </a:t>
            </a:r>
            <a:r>
              <a:rPr kumimoji="1" lang="ja-JP" altLang="en-US" dirty="0"/>
              <a:t>推薦文を書く本の検索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0D833C4-8182-858E-263A-2115F1AD18F7}"/>
              </a:ext>
            </a:extLst>
          </p:cNvPr>
          <p:cNvSpPr/>
          <p:nvPr/>
        </p:nvSpPr>
        <p:spPr>
          <a:xfrm>
            <a:off x="2618115" y="3149837"/>
            <a:ext cx="4500138" cy="394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063EFF0-5F82-EABB-133C-82D07D0CF968}"/>
              </a:ext>
            </a:extLst>
          </p:cNvPr>
          <p:cNvSpPr/>
          <p:nvPr/>
        </p:nvSpPr>
        <p:spPr>
          <a:xfrm>
            <a:off x="7351277" y="3191439"/>
            <a:ext cx="751714" cy="3528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8CC00A-7992-DF78-FD94-D92F862DC4BE}"/>
              </a:ext>
            </a:extLst>
          </p:cNvPr>
          <p:cNvSpPr txBox="1"/>
          <p:nvPr/>
        </p:nvSpPr>
        <p:spPr>
          <a:xfrm>
            <a:off x="2138290" y="1899137"/>
            <a:ext cx="580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推薦文を書く本を検索してください</a:t>
            </a:r>
            <a:endParaRPr kumimoji="1" lang="en-US" altLang="ja-JP" dirty="0"/>
          </a:p>
          <a:p>
            <a:r>
              <a:rPr lang="ja-JP" altLang="en-US" dirty="0"/>
              <a:t>タイトル、著者、シリーズ名、</a:t>
            </a:r>
            <a:r>
              <a:rPr lang="en-US" altLang="ja-JP" dirty="0"/>
              <a:t>ISBN</a:t>
            </a:r>
            <a:r>
              <a:rPr lang="ja-JP" altLang="en-US" dirty="0"/>
              <a:t>から検索できます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5E91A8-5133-63E8-7382-68C3C10A8945}"/>
              </a:ext>
            </a:extLst>
          </p:cNvPr>
          <p:cNvSpPr txBox="1"/>
          <p:nvPr/>
        </p:nvSpPr>
        <p:spPr>
          <a:xfrm>
            <a:off x="7351277" y="546339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3CD0BB-110E-E08E-6FDC-2D8BCE01DAEB}"/>
              </a:ext>
            </a:extLst>
          </p:cNvPr>
          <p:cNvSpPr txBox="1"/>
          <p:nvPr/>
        </p:nvSpPr>
        <p:spPr>
          <a:xfrm>
            <a:off x="7351277" y="48584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chemeClr val="accent1"/>
                </a:solidFill>
              </a:rPr>
              <a:t>新しい本を登録</a:t>
            </a:r>
            <a:endParaRPr kumimoji="1" lang="ja-JP" altLang="en-US" u="sng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668218-4FEF-D779-26A3-F27297044D37}"/>
              </a:ext>
            </a:extLst>
          </p:cNvPr>
          <p:cNvSpPr/>
          <p:nvPr/>
        </p:nvSpPr>
        <p:spPr>
          <a:xfrm>
            <a:off x="1052375" y="1107094"/>
            <a:ext cx="9462052" cy="5088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951BF3-1466-DEE5-94AF-D7443BABB152}"/>
              </a:ext>
            </a:extLst>
          </p:cNvPr>
          <p:cNvSpPr txBox="1"/>
          <p:nvPr/>
        </p:nvSpPr>
        <p:spPr>
          <a:xfrm>
            <a:off x="8482356" y="2516307"/>
            <a:ext cx="370964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C-4</a:t>
            </a:r>
            <a:r>
              <a:rPr lang="ja-JP" altLang="en-US" dirty="0"/>
              <a:t> </a:t>
            </a:r>
            <a:r>
              <a:rPr lang="en-US" altLang="ja-JP" dirty="0"/>
              <a:t>or</a:t>
            </a:r>
            <a:r>
              <a:rPr lang="ja-JP" altLang="en-US" dirty="0"/>
              <a:t> </a:t>
            </a:r>
            <a:r>
              <a:rPr lang="en-US" altLang="ja-JP" dirty="0"/>
              <a:t>C-5</a:t>
            </a:r>
            <a:r>
              <a:rPr lang="ja-JP" altLang="en-US" dirty="0"/>
              <a:t>検索結果ページへ移動</a:t>
            </a:r>
            <a:endParaRPr lang="en-US" altLang="ja-JP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9281F19-7A19-64C2-C56D-94A1E5FDC26D}"/>
              </a:ext>
            </a:extLst>
          </p:cNvPr>
          <p:cNvCxnSpPr>
            <a:cxnSpLocks/>
          </p:cNvCxnSpPr>
          <p:nvPr/>
        </p:nvCxnSpPr>
        <p:spPr>
          <a:xfrm flipH="1">
            <a:off x="8178732" y="2885639"/>
            <a:ext cx="1134080" cy="527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A5B8AC-BE3C-BD1B-3FDC-708A856E2214}"/>
              </a:ext>
            </a:extLst>
          </p:cNvPr>
          <p:cNvSpPr txBox="1"/>
          <p:nvPr/>
        </p:nvSpPr>
        <p:spPr>
          <a:xfrm>
            <a:off x="2073153" y="4489099"/>
            <a:ext cx="320223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D-1</a:t>
            </a:r>
            <a:r>
              <a:rPr lang="ja-JP" altLang="en-US" dirty="0"/>
              <a:t>本の登録ページに移動</a:t>
            </a:r>
            <a:endParaRPr lang="en-US" altLang="ja-JP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B10ADE-C0FE-39BE-4E2C-81F0CD892B8A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5275385" y="4673765"/>
            <a:ext cx="2075892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4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0E54BF-9A96-1E0B-4EBA-19553E9082EF}"/>
              </a:ext>
            </a:extLst>
          </p:cNvPr>
          <p:cNvSpPr txBox="1"/>
          <p:nvPr/>
        </p:nvSpPr>
        <p:spPr>
          <a:xfrm>
            <a:off x="243804" y="70322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E-2</a:t>
            </a:r>
            <a:r>
              <a:rPr kumimoji="1" lang="en-US" altLang="ja-JP" dirty="0"/>
              <a:t> </a:t>
            </a:r>
            <a:r>
              <a:rPr kumimoji="1" lang="ja-JP" altLang="en-US" dirty="0"/>
              <a:t>推薦文の</a:t>
            </a:r>
            <a:r>
              <a:rPr lang="ja-JP" altLang="en-US" dirty="0"/>
              <a:t>入力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34BB2C-59DC-EA06-2CCB-AB0805749D04}"/>
              </a:ext>
            </a:extLst>
          </p:cNvPr>
          <p:cNvSpPr/>
          <p:nvPr/>
        </p:nvSpPr>
        <p:spPr>
          <a:xfrm>
            <a:off x="2113069" y="783816"/>
            <a:ext cx="1460532" cy="1955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書影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50D0EB-C83F-7FC8-77FB-84B64232E7DC}"/>
              </a:ext>
            </a:extLst>
          </p:cNvPr>
          <p:cNvSpPr txBox="1"/>
          <p:nvPr/>
        </p:nvSpPr>
        <p:spPr>
          <a:xfrm>
            <a:off x="4477615" y="734850"/>
            <a:ext cx="697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書名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DF2DA1-8809-DADF-453B-8323C13AC5A2}"/>
              </a:ext>
            </a:extLst>
          </p:cNvPr>
          <p:cNvSpPr txBox="1"/>
          <p:nvPr/>
        </p:nvSpPr>
        <p:spPr>
          <a:xfrm>
            <a:off x="4477615" y="1139482"/>
            <a:ext cx="8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著者名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374A96-4978-F579-7B45-B76D43B4CC58}"/>
              </a:ext>
            </a:extLst>
          </p:cNvPr>
          <p:cNvSpPr txBox="1"/>
          <p:nvPr/>
        </p:nvSpPr>
        <p:spPr>
          <a:xfrm>
            <a:off x="4477615" y="1882371"/>
            <a:ext cx="146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出版年月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C73393-68BB-BEE5-8D2F-9044096DD008}"/>
              </a:ext>
            </a:extLst>
          </p:cNvPr>
          <p:cNvSpPr txBox="1"/>
          <p:nvPr/>
        </p:nvSpPr>
        <p:spPr>
          <a:xfrm>
            <a:off x="4477615" y="2272860"/>
            <a:ext cx="283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ISBN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83AC9B-3836-05A5-B934-EA2E74E236AF}"/>
              </a:ext>
            </a:extLst>
          </p:cNvPr>
          <p:cNvSpPr txBox="1"/>
          <p:nvPr/>
        </p:nvSpPr>
        <p:spPr>
          <a:xfrm>
            <a:off x="4477615" y="1518493"/>
            <a:ext cx="146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出版社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4DD5B0-7684-3AB0-8E05-D24B6CDB4518}"/>
              </a:ext>
            </a:extLst>
          </p:cNvPr>
          <p:cNvSpPr txBox="1"/>
          <p:nvPr/>
        </p:nvSpPr>
        <p:spPr>
          <a:xfrm>
            <a:off x="4444976" y="2573391"/>
            <a:ext cx="146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シリーズ名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6A3D0A5-13C4-381A-FD72-3A17BE5851BC}"/>
              </a:ext>
            </a:extLst>
          </p:cNvPr>
          <p:cNvSpPr txBox="1"/>
          <p:nvPr/>
        </p:nvSpPr>
        <p:spPr>
          <a:xfrm>
            <a:off x="1743809" y="405454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推薦文を入力して</a:t>
            </a:r>
            <a:r>
              <a:rPr kumimoji="1" lang="ja-JP" altLang="en-US" dirty="0"/>
              <a:t>ください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8C6A89D-9B99-C373-8C8E-E14F288504F3}"/>
              </a:ext>
            </a:extLst>
          </p:cNvPr>
          <p:cNvSpPr/>
          <p:nvPr/>
        </p:nvSpPr>
        <p:spPr>
          <a:xfrm>
            <a:off x="1951761" y="4786501"/>
            <a:ext cx="5749333" cy="678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6D1DE90-7C6E-F270-A1E1-53C911201EDB}"/>
              </a:ext>
            </a:extLst>
          </p:cNvPr>
          <p:cNvSpPr txBox="1"/>
          <p:nvPr/>
        </p:nvSpPr>
        <p:spPr>
          <a:xfrm>
            <a:off x="5175241" y="409269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推薦文を入力してください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04C7E37-D980-8D1A-9B40-CB884388DE3B}"/>
              </a:ext>
            </a:extLst>
          </p:cNvPr>
          <p:cNvSpPr/>
          <p:nvPr/>
        </p:nvSpPr>
        <p:spPr>
          <a:xfrm>
            <a:off x="661182" y="561888"/>
            <a:ext cx="10241280" cy="622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52C5652-7DF8-C521-BCFF-7E29804F8F18}"/>
              </a:ext>
            </a:extLst>
          </p:cNvPr>
          <p:cNvSpPr txBox="1"/>
          <p:nvPr/>
        </p:nvSpPr>
        <p:spPr>
          <a:xfrm>
            <a:off x="176397" y="4435695"/>
            <a:ext cx="10567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 err="1"/>
              <a:t>textarea</a:t>
            </a:r>
            <a:endParaRPr kumimoji="1" lang="ja-JP" altLang="en-US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91ACFC4-C518-7AB7-68C1-683278CCF340}"/>
              </a:ext>
            </a:extLst>
          </p:cNvPr>
          <p:cNvCxnSpPr>
            <a:cxnSpLocks/>
          </p:cNvCxnSpPr>
          <p:nvPr/>
        </p:nvCxnSpPr>
        <p:spPr>
          <a:xfrm>
            <a:off x="1162926" y="4805027"/>
            <a:ext cx="768698" cy="439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49EEAD-FA77-3874-EB36-4EA13B10BE66}"/>
              </a:ext>
            </a:extLst>
          </p:cNvPr>
          <p:cNvSpPr txBox="1"/>
          <p:nvPr/>
        </p:nvSpPr>
        <p:spPr>
          <a:xfrm>
            <a:off x="8058753" y="844748"/>
            <a:ext cx="272382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不備があるときだけ表示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FCCBE0D-FD3C-E26C-4DFA-3FB6335FEA4E}"/>
              </a:ext>
            </a:extLst>
          </p:cNvPr>
          <p:cNvCxnSpPr>
            <a:cxnSpLocks/>
          </p:cNvCxnSpPr>
          <p:nvPr/>
        </p:nvCxnSpPr>
        <p:spPr>
          <a:xfrm flipH="1">
            <a:off x="7033846" y="1221375"/>
            <a:ext cx="2232820" cy="2763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D8115BDA-0B42-AFA0-E2E9-D9DA84EF8441}"/>
              </a:ext>
            </a:extLst>
          </p:cNvPr>
          <p:cNvSpPr/>
          <p:nvPr/>
        </p:nvSpPr>
        <p:spPr>
          <a:xfrm>
            <a:off x="3046235" y="6266719"/>
            <a:ext cx="1398740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確認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B3D4EF-5106-6A02-AC54-40D6A199A066}"/>
              </a:ext>
            </a:extLst>
          </p:cNvPr>
          <p:cNvSpPr txBox="1"/>
          <p:nvPr/>
        </p:nvSpPr>
        <p:spPr>
          <a:xfrm>
            <a:off x="8520418" y="64183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7620CEF-3D24-26DD-D50D-7A6771B94968}"/>
              </a:ext>
            </a:extLst>
          </p:cNvPr>
          <p:cNvSpPr txBox="1"/>
          <p:nvPr/>
        </p:nvSpPr>
        <p:spPr>
          <a:xfrm>
            <a:off x="9827143" y="4918290"/>
            <a:ext cx="177644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E-3 </a:t>
            </a:r>
            <a:r>
              <a:rPr kumimoji="1" lang="ja-JP" altLang="en-US" dirty="0"/>
              <a:t>確認画面へ</a:t>
            </a:r>
            <a:endParaRPr kumimoji="1" lang="en-US" altLang="ja-JP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9FCBD29-071D-C9DC-9490-66FD9B50992B}"/>
              </a:ext>
            </a:extLst>
          </p:cNvPr>
          <p:cNvCxnSpPr>
            <a:cxnSpLocks/>
          </p:cNvCxnSpPr>
          <p:nvPr/>
        </p:nvCxnSpPr>
        <p:spPr>
          <a:xfrm flipH="1">
            <a:off x="4589444" y="5216469"/>
            <a:ext cx="5183788" cy="1201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9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2D67DD-18BF-7DFB-7045-4DCAD2024B62}"/>
              </a:ext>
            </a:extLst>
          </p:cNvPr>
          <p:cNvSpPr txBox="1"/>
          <p:nvPr/>
        </p:nvSpPr>
        <p:spPr>
          <a:xfrm>
            <a:off x="0" y="104842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A-1 </a:t>
            </a:r>
            <a:r>
              <a:rPr kumimoji="1" lang="ja-JP" altLang="en-US" dirty="0"/>
              <a:t>会員登録ページ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7A9948-4548-A446-CE3B-07C8A4B30ECE}"/>
              </a:ext>
            </a:extLst>
          </p:cNvPr>
          <p:cNvSpPr txBox="1"/>
          <p:nvPr/>
        </p:nvSpPr>
        <p:spPr>
          <a:xfrm>
            <a:off x="2120350" y="25778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アカウント名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D56BA5-3FD8-906C-F91E-44C8D7CB01DD}"/>
              </a:ext>
            </a:extLst>
          </p:cNvPr>
          <p:cNvSpPr txBox="1"/>
          <p:nvPr/>
        </p:nvSpPr>
        <p:spPr>
          <a:xfrm>
            <a:off x="2213116" y="4547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DFF74D7-1F34-F862-ACD9-111FFB77FA8B}"/>
              </a:ext>
            </a:extLst>
          </p:cNvPr>
          <p:cNvSpPr/>
          <p:nvPr/>
        </p:nvSpPr>
        <p:spPr>
          <a:xfrm>
            <a:off x="3869638" y="2430351"/>
            <a:ext cx="5751444" cy="516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67D646-D30E-06F9-B005-C7F36C5D5C23}"/>
              </a:ext>
            </a:extLst>
          </p:cNvPr>
          <p:cNvSpPr/>
          <p:nvPr/>
        </p:nvSpPr>
        <p:spPr>
          <a:xfrm>
            <a:off x="3869638" y="4473780"/>
            <a:ext cx="5751444" cy="516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64EBD1-45FC-24B9-6BC5-E0C7E0A20A4B}"/>
              </a:ext>
            </a:extLst>
          </p:cNvPr>
          <p:cNvSpPr txBox="1"/>
          <p:nvPr/>
        </p:nvSpPr>
        <p:spPr>
          <a:xfrm>
            <a:off x="3898892" y="188139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アカウント名</a:t>
            </a:r>
            <a:r>
              <a:rPr lang="ja-JP" altLang="en-US" dirty="0">
                <a:solidFill>
                  <a:srgbClr val="FF0000"/>
                </a:solidFill>
              </a:rPr>
              <a:t>を入力してください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B2BBE8B-E127-173A-4E9A-F3BCEA5AF8CE}"/>
              </a:ext>
            </a:extLst>
          </p:cNvPr>
          <p:cNvSpPr/>
          <p:nvPr/>
        </p:nvSpPr>
        <p:spPr>
          <a:xfrm>
            <a:off x="4066686" y="5989123"/>
            <a:ext cx="1569660" cy="5168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会員登録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CD8A8D8-85B9-87A5-9207-E99FFF0C1670}"/>
              </a:ext>
            </a:extLst>
          </p:cNvPr>
          <p:cNvSpPr/>
          <p:nvPr/>
        </p:nvSpPr>
        <p:spPr>
          <a:xfrm>
            <a:off x="1364974" y="1207659"/>
            <a:ext cx="9462052" cy="5408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E6051A-94EC-F5D2-FD25-4BA293E1D012}"/>
              </a:ext>
            </a:extLst>
          </p:cNvPr>
          <p:cNvSpPr txBox="1"/>
          <p:nvPr/>
        </p:nvSpPr>
        <p:spPr>
          <a:xfrm>
            <a:off x="634219" y="713067"/>
            <a:ext cx="45704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不備がある</a:t>
            </a:r>
            <a:r>
              <a:rPr kumimoji="1" lang="ja-JP" altLang="en-US" dirty="0"/>
              <a:t>ときだけエラーメッセージ表示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B213FA0-4E70-005C-4D6B-84EC1AAA1251}"/>
              </a:ext>
            </a:extLst>
          </p:cNvPr>
          <p:cNvSpPr txBox="1"/>
          <p:nvPr/>
        </p:nvSpPr>
        <p:spPr>
          <a:xfrm>
            <a:off x="2118002" y="35743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ニックネーム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4436E33-07B5-756D-8D11-5DD3368FB11B}"/>
              </a:ext>
            </a:extLst>
          </p:cNvPr>
          <p:cNvSpPr/>
          <p:nvPr/>
        </p:nvSpPr>
        <p:spPr>
          <a:xfrm>
            <a:off x="3867290" y="3426818"/>
            <a:ext cx="5751444" cy="516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7C6478-5B92-99A0-F35A-B569FC84B3B8}"/>
              </a:ext>
            </a:extLst>
          </p:cNvPr>
          <p:cNvSpPr txBox="1"/>
          <p:nvPr/>
        </p:nvSpPr>
        <p:spPr>
          <a:xfrm>
            <a:off x="3898892" y="307857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ニックネームを入力してください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33316D-A88E-BC42-C519-3DE61EFE5676}"/>
              </a:ext>
            </a:extLst>
          </p:cNvPr>
          <p:cNvSpPr txBox="1"/>
          <p:nvPr/>
        </p:nvSpPr>
        <p:spPr>
          <a:xfrm>
            <a:off x="3867290" y="4058427"/>
            <a:ext cx="364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パスワードを入力してください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C05D94-4707-7F44-F2C4-408F2B348737}"/>
              </a:ext>
            </a:extLst>
          </p:cNvPr>
          <p:cNvSpPr txBox="1"/>
          <p:nvPr/>
        </p:nvSpPr>
        <p:spPr>
          <a:xfrm>
            <a:off x="5722468" y="146786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会員登録がお済みの方はこちら：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B030EE-D0E1-9C2C-7BE3-509DCBAA943C}"/>
              </a:ext>
            </a:extLst>
          </p:cNvPr>
          <p:cNvSpPr txBox="1"/>
          <p:nvPr/>
        </p:nvSpPr>
        <p:spPr>
          <a:xfrm>
            <a:off x="9231120" y="1480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ログイン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A8D8CB4-194E-565A-81C2-21FEC9CB19C0}"/>
              </a:ext>
            </a:extLst>
          </p:cNvPr>
          <p:cNvSpPr txBox="1"/>
          <p:nvPr/>
        </p:nvSpPr>
        <p:spPr>
          <a:xfrm>
            <a:off x="8899459" y="561506"/>
            <a:ext cx="287931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B-1</a:t>
            </a:r>
            <a:r>
              <a:rPr lang="ja-JP" altLang="en-US" dirty="0"/>
              <a:t>ログインページに移動</a:t>
            </a:r>
            <a:endParaRPr kumimoji="1" lang="ja-JP" altLang="en-US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1DEABE6-CB54-3B99-67EF-BF33533DAD04}"/>
              </a:ext>
            </a:extLst>
          </p:cNvPr>
          <p:cNvCxnSpPr>
            <a:cxnSpLocks/>
          </p:cNvCxnSpPr>
          <p:nvPr/>
        </p:nvCxnSpPr>
        <p:spPr>
          <a:xfrm flipH="1">
            <a:off x="9973326" y="929448"/>
            <a:ext cx="43781" cy="538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245277F-A064-FB34-2712-CAE69337969D}"/>
              </a:ext>
            </a:extLst>
          </p:cNvPr>
          <p:cNvSpPr txBox="1"/>
          <p:nvPr/>
        </p:nvSpPr>
        <p:spPr>
          <a:xfrm>
            <a:off x="2226963" y="523451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好きなジャンルを選んでください（任意）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E84CBC7-EAF3-E16D-CD1B-B5F4CF43DC84}"/>
              </a:ext>
            </a:extLst>
          </p:cNvPr>
          <p:cNvSpPr/>
          <p:nvPr/>
        </p:nvSpPr>
        <p:spPr>
          <a:xfrm>
            <a:off x="2607214" y="5673717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92F0A3-7077-D2FF-514A-6F38EDC311CD}"/>
              </a:ext>
            </a:extLst>
          </p:cNvPr>
          <p:cNvSpPr txBox="1"/>
          <p:nvPr/>
        </p:nvSpPr>
        <p:spPr>
          <a:xfrm>
            <a:off x="2782720" y="5622894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小説（ファンタジー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95E2EA3-37DC-0245-A006-F9527118976E}"/>
              </a:ext>
            </a:extLst>
          </p:cNvPr>
          <p:cNvSpPr/>
          <p:nvPr/>
        </p:nvSpPr>
        <p:spPr>
          <a:xfrm>
            <a:off x="4419599" y="5657302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031536C-73A5-9CC7-4A99-5F5937BA917C}"/>
              </a:ext>
            </a:extLst>
          </p:cNvPr>
          <p:cNvSpPr txBox="1"/>
          <p:nvPr/>
        </p:nvSpPr>
        <p:spPr>
          <a:xfrm>
            <a:off x="4595105" y="5606479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小説（</a:t>
            </a:r>
            <a:r>
              <a:rPr kumimoji="1" lang="en-US" altLang="ja-JP" sz="1200" dirty="0"/>
              <a:t>SF)</a:t>
            </a:r>
            <a:endParaRPr kumimoji="1" lang="ja-JP" altLang="en-US" sz="12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18AF6E8-12A2-6940-2635-A5E50C694666}"/>
              </a:ext>
            </a:extLst>
          </p:cNvPr>
          <p:cNvSpPr/>
          <p:nvPr/>
        </p:nvSpPr>
        <p:spPr>
          <a:xfrm>
            <a:off x="5627074" y="5640888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BF4C605-BB85-E742-0C7C-56043571EC21}"/>
              </a:ext>
            </a:extLst>
          </p:cNvPr>
          <p:cNvSpPr txBox="1"/>
          <p:nvPr/>
        </p:nvSpPr>
        <p:spPr>
          <a:xfrm>
            <a:off x="5802580" y="559006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小説（</a:t>
            </a:r>
            <a:r>
              <a:rPr lang="ja-JP" altLang="en-US" sz="1200" dirty="0"/>
              <a:t>ミステリー）</a:t>
            </a:r>
            <a:endParaRPr kumimoji="1" lang="ja-JP" alt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972B3E6-AC4A-53BE-E25F-543815E28FAC}"/>
              </a:ext>
            </a:extLst>
          </p:cNvPr>
          <p:cNvSpPr txBox="1"/>
          <p:nvPr/>
        </p:nvSpPr>
        <p:spPr>
          <a:xfrm>
            <a:off x="109564" y="2054778"/>
            <a:ext cx="26484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C-1</a:t>
            </a:r>
            <a:r>
              <a:rPr lang="ja-JP" altLang="en-US"/>
              <a:t>トップページに移動</a:t>
            </a:r>
            <a:endParaRPr lang="en-US" altLang="ja-JP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B7F3D70-FEF7-ED2C-533D-6610F5BA53C5}"/>
              </a:ext>
            </a:extLst>
          </p:cNvPr>
          <p:cNvCxnSpPr>
            <a:cxnSpLocks/>
          </p:cNvCxnSpPr>
          <p:nvPr/>
        </p:nvCxnSpPr>
        <p:spPr>
          <a:xfrm>
            <a:off x="937775" y="2455324"/>
            <a:ext cx="3034031" cy="3689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C0024DA-42F2-448C-6D43-EE348CF37368}"/>
              </a:ext>
            </a:extLst>
          </p:cNvPr>
          <p:cNvSpPr txBox="1"/>
          <p:nvPr/>
        </p:nvSpPr>
        <p:spPr>
          <a:xfrm>
            <a:off x="6797445" y="5141606"/>
            <a:ext cx="364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チェックボックスの値が不正です</a:t>
            </a:r>
          </a:p>
        </p:txBody>
      </p:sp>
    </p:spTree>
    <p:extLst>
      <p:ext uri="{BB962C8B-B14F-4D97-AF65-F5344CB8AC3E}">
        <p14:creationId xmlns:p14="http://schemas.microsoft.com/office/powerpoint/2010/main" val="2297861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0E54BF-9A96-1E0B-4EBA-19553E9082EF}"/>
              </a:ext>
            </a:extLst>
          </p:cNvPr>
          <p:cNvSpPr txBox="1"/>
          <p:nvPr/>
        </p:nvSpPr>
        <p:spPr>
          <a:xfrm>
            <a:off x="243804" y="70322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E-3</a:t>
            </a:r>
            <a:r>
              <a:rPr kumimoji="1" lang="en-US" altLang="ja-JP" dirty="0"/>
              <a:t> </a:t>
            </a:r>
            <a:r>
              <a:rPr kumimoji="1" lang="ja-JP" altLang="en-US" dirty="0"/>
              <a:t>推薦文の</a:t>
            </a:r>
            <a:r>
              <a:rPr lang="ja-JP" altLang="en-US" dirty="0"/>
              <a:t>確認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F34BB2C-59DC-EA06-2CCB-AB0805749D04}"/>
              </a:ext>
            </a:extLst>
          </p:cNvPr>
          <p:cNvSpPr/>
          <p:nvPr/>
        </p:nvSpPr>
        <p:spPr>
          <a:xfrm>
            <a:off x="2113069" y="783816"/>
            <a:ext cx="1460532" cy="1955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書影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50D0EB-C83F-7FC8-77FB-84B64232E7DC}"/>
              </a:ext>
            </a:extLst>
          </p:cNvPr>
          <p:cNvSpPr txBox="1"/>
          <p:nvPr/>
        </p:nvSpPr>
        <p:spPr>
          <a:xfrm>
            <a:off x="4477615" y="734850"/>
            <a:ext cx="697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書名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DF2DA1-8809-DADF-453B-8323C13AC5A2}"/>
              </a:ext>
            </a:extLst>
          </p:cNvPr>
          <p:cNvSpPr txBox="1"/>
          <p:nvPr/>
        </p:nvSpPr>
        <p:spPr>
          <a:xfrm>
            <a:off x="4477615" y="1139482"/>
            <a:ext cx="8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著者名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374A96-4978-F579-7B45-B76D43B4CC58}"/>
              </a:ext>
            </a:extLst>
          </p:cNvPr>
          <p:cNvSpPr txBox="1"/>
          <p:nvPr/>
        </p:nvSpPr>
        <p:spPr>
          <a:xfrm>
            <a:off x="4477615" y="1882371"/>
            <a:ext cx="146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出版年月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C73393-68BB-BEE5-8D2F-9044096DD008}"/>
              </a:ext>
            </a:extLst>
          </p:cNvPr>
          <p:cNvSpPr txBox="1"/>
          <p:nvPr/>
        </p:nvSpPr>
        <p:spPr>
          <a:xfrm>
            <a:off x="4477615" y="2272860"/>
            <a:ext cx="283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ISBN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83AC9B-3836-05A5-B934-EA2E74E236AF}"/>
              </a:ext>
            </a:extLst>
          </p:cNvPr>
          <p:cNvSpPr txBox="1"/>
          <p:nvPr/>
        </p:nvSpPr>
        <p:spPr>
          <a:xfrm>
            <a:off x="4477615" y="1518493"/>
            <a:ext cx="146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出版社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4DD5B0-7684-3AB0-8E05-D24B6CDB4518}"/>
              </a:ext>
            </a:extLst>
          </p:cNvPr>
          <p:cNvSpPr txBox="1"/>
          <p:nvPr/>
        </p:nvSpPr>
        <p:spPr>
          <a:xfrm>
            <a:off x="4444976" y="2629663"/>
            <a:ext cx="146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シリーズ名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04C7E37-D980-8D1A-9B40-CB884388DE3B}"/>
              </a:ext>
            </a:extLst>
          </p:cNvPr>
          <p:cNvSpPr/>
          <p:nvPr/>
        </p:nvSpPr>
        <p:spPr>
          <a:xfrm>
            <a:off x="661182" y="561888"/>
            <a:ext cx="10241280" cy="622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AF9CE3-0A22-294C-D516-D43B159EC4D4}"/>
              </a:ext>
            </a:extLst>
          </p:cNvPr>
          <p:cNvSpPr txBox="1"/>
          <p:nvPr/>
        </p:nvSpPr>
        <p:spPr>
          <a:xfrm>
            <a:off x="9239793" y="2369893"/>
            <a:ext cx="24032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E-2</a:t>
            </a:r>
            <a:r>
              <a:rPr kumimoji="1" lang="ja-JP" altLang="en-US" dirty="0"/>
              <a:t>の入力内容を反映</a:t>
            </a:r>
            <a:endParaRPr kumimoji="1" lang="en-US" altLang="ja-JP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4912353-B8B4-79B6-1453-5FD24F56D6DA}"/>
              </a:ext>
            </a:extLst>
          </p:cNvPr>
          <p:cNvCxnSpPr>
            <a:cxnSpLocks/>
          </p:cNvCxnSpPr>
          <p:nvPr/>
        </p:nvCxnSpPr>
        <p:spPr>
          <a:xfrm flipH="1">
            <a:off x="3743581" y="2765303"/>
            <a:ext cx="6287425" cy="1995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52C5652-7DF8-C521-BCFF-7E29804F8F18}"/>
              </a:ext>
            </a:extLst>
          </p:cNvPr>
          <p:cNvSpPr txBox="1"/>
          <p:nvPr/>
        </p:nvSpPr>
        <p:spPr>
          <a:xfrm>
            <a:off x="9175644" y="4028014"/>
            <a:ext cx="17107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E-4</a:t>
            </a:r>
            <a:r>
              <a:rPr kumimoji="1" lang="ja-JP" altLang="en-US" dirty="0"/>
              <a:t>完了画面へ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91ACFC4-C518-7AB7-68C1-683278CCF34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573601" y="4212680"/>
            <a:ext cx="5602043" cy="1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BE4488-54FA-511B-645E-351F484A77E2}"/>
              </a:ext>
            </a:extLst>
          </p:cNvPr>
          <p:cNvSpPr txBox="1"/>
          <p:nvPr/>
        </p:nvSpPr>
        <p:spPr>
          <a:xfrm>
            <a:off x="2404753" y="47608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面白かった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AF017F-6016-A396-7F20-BCE0B7B9C5B3}"/>
              </a:ext>
            </a:extLst>
          </p:cNvPr>
          <p:cNvSpPr txBox="1"/>
          <p:nvPr/>
        </p:nvSpPr>
        <p:spPr>
          <a:xfrm>
            <a:off x="1884303" y="360464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以下の内容を投稿します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041C658-0156-3110-CFF5-6E3794773949}"/>
              </a:ext>
            </a:extLst>
          </p:cNvPr>
          <p:cNvSpPr/>
          <p:nvPr/>
        </p:nvSpPr>
        <p:spPr>
          <a:xfrm>
            <a:off x="2180494" y="5755961"/>
            <a:ext cx="1398740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完了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E7AFB7F-C46F-BCFD-D138-D7EACEB4B594}"/>
              </a:ext>
            </a:extLst>
          </p:cNvPr>
          <p:cNvSpPr txBox="1"/>
          <p:nvPr/>
        </p:nvSpPr>
        <p:spPr>
          <a:xfrm>
            <a:off x="8572916" y="62371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BF85C648-D124-3D2B-A806-39C45E36E9DC}"/>
              </a:ext>
            </a:extLst>
          </p:cNvPr>
          <p:cNvSpPr/>
          <p:nvPr/>
        </p:nvSpPr>
        <p:spPr>
          <a:xfrm>
            <a:off x="3981498" y="5755961"/>
            <a:ext cx="146053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戻る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2A38C5E-643A-23DA-F741-BCEC816D82F8}"/>
              </a:ext>
            </a:extLst>
          </p:cNvPr>
          <p:cNvSpPr txBox="1"/>
          <p:nvPr/>
        </p:nvSpPr>
        <p:spPr>
          <a:xfrm>
            <a:off x="9310297" y="5054505"/>
            <a:ext cx="24032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E-2</a:t>
            </a:r>
            <a:r>
              <a:rPr kumimoji="1" lang="ja-JP" altLang="en-US" dirty="0"/>
              <a:t>推薦文入力画面へ</a:t>
            </a:r>
            <a:endParaRPr kumimoji="1" lang="en-US" altLang="ja-JP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5E57E63-9753-65E3-A1FB-6E6F9A6AF0E2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5442029" y="5221720"/>
            <a:ext cx="3870768" cy="718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2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B0C017-A1F2-6D9C-BB6C-6D54EBDA1D29}"/>
              </a:ext>
            </a:extLst>
          </p:cNvPr>
          <p:cNvSpPr txBox="1"/>
          <p:nvPr/>
        </p:nvSpPr>
        <p:spPr>
          <a:xfrm>
            <a:off x="243804" y="70322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E-4</a:t>
            </a:r>
            <a:r>
              <a:rPr kumimoji="1" lang="en-US" altLang="ja-JP" dirty="0"/>
              <a:t> </a:t>
            </a:r>
            <a:r>
              <a:rPr kumimoji="1" lang="ja-JP" altLang="en-US" dirty="0"/>
              <a:t>推薦文登録完了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6BFBFE-DEA8-EC20-4225-661961D9A30A}"/>
              </a:ext>
            </a:extLst>
          </p:cNvPr>
          <p:cNvSpPr txBox="1"/>
          <p:nvPr/>
        </p:nvSpPr>
        <p:spPr>
          <a:xfrm>
            <a:off x="1913206" y="167452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推薦文が投稿できました！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E11580C-FC8F-944F-1D0B-FD9432B69A0E}"/>
              </a:ext>
            </a:extLst>
          </p:cNvPr>
          <p:cNvSpPr/>
          <p:nvPr/>
        </p:nvSpPr>
        <p:spPr>
          <a:xfrm>
            <a:off x="3811284" y="2747989"/>
            <a:ext cx="3180360" cy="4626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spc="-150" dirty="0">
                <a:solidFill>
                  <a:schemeClr val="tx1"/>
                </a:solidFill>
              </a:rPr>
              <a:t>違う</a:t>
            </a:r>
            <a:r>
              <a:rPr kumimoji="1" lang="ja-JP" altLang="en-US" sz="2000" spc="-150" dirty="0">
                <a:solidFill>
                  <a:schemeClr val="tx1"/>
                </a:solidFill>
              </a:rPr>
              <a:t>本の推薦文を書く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DCE2FCF-622B-8851-8B90-C22CC2FA4B38}"/>
              </a:ext>
            </a:extLst>
          </p:cNvPr>
          <p:cNvSpPr/>
          <p:nvPr/>
        </p:nvSpPr>
        <p:spPr>
          <a:xfrm>
            <a:off x="3811284" y="3497111"/>
            <a:ext cx="3180360" cy="4626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spc="-150" dirty="0">
                <a:solidFill>
                  <a:schemeClr val="tx1"/>
                </a:solidFill>
              </a:rPr>
              <a:t>他の人の推薦文を見る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F982CE5-A039-8674-8B86-718CBE5C2642}"/>
              </a:ext>
            </a:extLst>
          </p:cNvPr>
          <p:cNvSpPr/>
          <p:nvPr/>
        </p:nvSpPr>
        <p:spPr>
          <a:xfrm>
            <a:off x="3811284" y="4246233"/>
            <a:ext cx="3180360" cy="462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spc="-150" dirty="0">
                <a:solidFill>
                  <a:schemeClr val="tx1"/>
                </a:solidFill>
              </a:rPr>
              <a:t>トップページに戻る</a:t>
            </a:r>
            <a:endParaRPr kumimoji="1" lang="ja-JP" altLang="en-US" sz="2000" spc="-15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AA697D8-6FD8-EEB4-E0E6-EBF62F3D26C6}"/>
              </a:ext>
            </a:extLst>
          </p:cNvPr>
          <p:cNvSpPr/>
          <p:nvPr/>
        </p:nvSpPr>
        <p:spPr>
          <a:xfrm>
            <a:off x="562708" y="971137"/>
            <a:ext cx="10240056" cy="519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039F98-DB86-F2C8-7CD0-040A57CDAEB7}"/>
              </a:ext>
            </a:extLst>
          </p:cNvPr>
          <p:cNvSpPr txBox="1"/>
          <p:nvPr/>
        </p:nvSpPr>
        <p:spPr>
          <a:xfrm>
            <a:off x="8677678" y="1705300"/>
            <a:ext cx="264681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E-1</a:t>
            </a:r>
            <a:r>
              <a:rPr lang="ja-JP" altLang="en-US" dirty="0"/>
              <a:t>検索ページに移動</a:t>
            </a:r>
            <a:endParaRPr lang="en-US" altLang="ja-JP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EDA24D-C030-6DC3-DE87-EA4C51FD5C55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991644" y="2074632"/>
            <a:ext cx="2222694" cy="90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D98566-551E-A80C-5BA3-BABF2A543059}"/>
              </a:ext>
            </a:extLst>
          </p:cNvPr>
          <p:cNvSpPr txBox="1"/>
          <p:nvPr/>
        </p:nvSpPr>
        <p:spPr>
          <a:xfrm>
            <a:off x="8989768" y="3055815"/>
            <a:ext cx="305217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C-3</a:t>
            </a:r>
            <a:r>
              <a:rPr lang="ja-JP" altLang="en-US" dirty="0"/>
              <a:t>本の個別ページに移動</a:t>
            </a:r>
            <a:endParaRPr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016513C-CBC9-D212-6D9A-8E59F71F5C38}"/>
              </a:ext>
            </a:extLst>
          </p:cNvPr>
          <p:cNvCxnSpPr>
            <a:cxnSpLocks/>
          </p:cNvCxnSpPr>
          <p:nvPr/>
        </p:nvCxnSpPr>
        <p:spPr>
          <a:xfrm flipH="1">
            <a:off x="6991644" y="3178127"/>
            <a:ext cx="1998124" cy="608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17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FA4A27-559A-D8B5-CEDF-AC5E941328F4}"/>
              </a:ext>
            </a:extLst>
          </p:cNvPr>
          <p:cNvSpPr txBox="1"/>
          <p:nvPr/>
        </p:nvSpPr>
        <p:spPr>
          <a:xfrm>
            <a:off x="174809" y="20540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F-1 </a:t>
            </a:r>
            <a:r>
              <a:rPr kumimoji="1" lang="ja-JP" altLang="en-US" dirty="0"/>
              <a:t>自分の推薦文一覧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503EE-FE6F-E92A-D137-45E5C648A3D4}"/>
              </a:ext>
            </a:extLst>
          </p:cNvPr>
          <p:cNvSpPr txBox="1"/>
          <p:nvPr/>
        </p:nvSpPr>
        <p:spPr>
          <a:xfrm>
            <a:off x="1986252" y="16881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あなたのおすすめ</a:t>
            </a:r>
            <a:endParaRPr kumimoji="1" lang="ja-JP" altLang="en-US" sz="20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B36DC84-D325-AC1D-513C-28ABB16E695A}"/>
              </a:ext>
            </a:extLst>
          </p:cNvPr>
          <p:cNvSpPr/>
          <p:nvPr/>
        </p:nvSpPr>
        <p:spPr>
          <a:xfrm>
            <a:off x="2036349" y="2630907"/>
            <a:ext cx="7413470" cy="2947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AF2050-97A6-BDC1-1378-D9ECE31ED2A0}"/>
              </a:ext>
            </a:extLst>
          </p:cNvPr>
          <p:cNvSpPr/>
          <p:nvPr/>
        </p:nvSpPr>
        <p:spPr>
          <a:xfrm>
            <a:off x="2328636" y="2757311"/>
            <a:ext cx="945918" cy="1167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書影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EE902A-B876-C893-0C7C-8BA8327CEA25}"/>
              </a:ext>
            </a:extLst>
          </p:cNvPr>
          <p:cNvSpPr txBox="1"/>
          <p:nvPr/>
        </p:nvSpPr>
        <p:spPr>
          <a:xfrm>
            <a:off x="3392177" y="2684732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/>
              <a:t>書名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FFC49E-C3BC-8321-02A3-D5849E0EA292}"/>
              </a:ext>
            </a:extLst>
          </p:cNvPr>
          <p:cNvSpPr txBox="1"/>
          <p:nvPr/>
        </p:nvSpPr>
        <p:spPr>
          <a:xfrm>
            <a:off x="4089347" y="4375013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推薦文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14C0616-DB2E-BC3A-4821-08517002C1A2}"/>
              </a:ext>
            </a:extLst>
          </p:cNvPr>
          <p:cNvSpPr/>
          <p:nvPr/>
        </p:nvSpPr>
        <p:spPr>
          <a:xfrm>
            <a:off x="2473118" y="5148519"/>
            <a:ext cx="1367362" cy="338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spc="-150" dirty="0">
                <a:solidFill>
                  <a:schemeClr val="tx1"/>
                </a:solidFill>
              </a:rPr>
              <a:t>編集</a:t>
            </a:r>
            <a:endParaRPr kumimoji="1" lang="ja-JP" altLang="en-US" sz="1600" spc="-15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ABEE16-6519-99A3-748E-317EF851607D}"/>
              </a:ext>
            </a:extLst>
          </p:cNvPr>
          <p:cNvSpPr txBox="1"/>
          <p:nvPr/>
        </p:nvSpPr>
        <p:spPr>
          <a:xfrm>
            <a:off x="3385328" y="31572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著者名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55414A-C0D9-7B64-4AAE-8C90D57C2CE5}"/>
              </a:ext>
            </a:extLst>
          </p:cNvPr>
          <p:cNvSpPr/>
          <p:nvPr/>
        </p:nvSpPr>
        <p:spPr>
          <a:xfrm>
            <a:off x="2328637" y="4009672"/>
            <a:ext cx="6874148" cy="1059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5402042-09CF-59E5-9F85-C0C0865F44BB}"/>
              </a:ext>
            </a:extLst>
          </p:cNvPr>
          <p:cNvSpPr txBox="1"/>
          <p:nvPr/>
        </p:nvSpPr>
        <p:spPr>
          <a:xfrm>
            <a:off x="3403494" y="34826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シリーズ</a:t>
            </a:r>
            <a:r>
              <a:rPr kumimoji="1" lang="ja-JP" altLang="en-US" u="sng" dirty="0"/>
              <a:t>名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1E6E9DB-F48F-3EF1-C4CD-A2DE43CC15C9}"/>
              </a:ext>
            </a:extLst>
          </p:cNvPr>
          <p:cNvSpPr/>
          <p:nvPr/>
        </p:nvSpPr>
        <p:spPr>
          <a:xfrm>
            <a:off x="4118690" y="5159141"/>
            <a:ext cx="1367362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spc="-15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7EBB849-B268-D3B1-EAD3-8E16CA21AF79}"/>
              </a:ext>
            </a:extLst>
          </p:cNvPr>
          <p:cNvSpPr/>
          <p:nvPr/>
        </p:nvSpPr>
        <p:spPr>
          <a:xfrm>
            <a:off x="562708" y="1420837"/>
            <a:ext cx="10240056" cy="519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875DD32-96BB-D9F8-C3F9-A03D48D92841}"/>
              </a:ext>
            </a:extLst>
          </p:cNvPr>
          <p:cNvSpPr txBox="1"/>
          <p:nvPr/>
        </p:nvSpPr>
        <p:spPr>
          <a:xfrm>
            <a:off x="534573" y="818462"/>
            <a:ext cx="246734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新しい順に全部表示</a:t>
            </a:r>
            <a:endParaRPr lang="en-US" altLang="ja-JP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86EE3F0-A916-CAB7-91E3-7F3C5A14F671}"/>
              </a:ext>
            </a:extLst>
          </p:cNvPr>
          <p:cNvCxnSpPr>
            <a:cxnSpLocks/>
          </p:cNvCxnSpPr>
          <p:nvPr/>
        </p:nvCxnSpPr>
        <p:spPr>
          <a:xfrm>
            <a:off x="1071233" y="1187794"/>
            <a:ext cx="915019" cy="1969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F419C40-EC78-EC26-FB69-E706069225B6}"/>
              </a:ext>
            </a:extLst>
          </p:cNvPr>
          <p:cNvCxnSpPr>
            <a:cxnSpLocks/>
          </p:cNvCxnSpPr>
          <p:nvPr/>
        </p:nvCxnSpPr>
        <p:spPr>
          <a:xfrm flipV="1">
            <a:off x="2775075" y="5566377"/>
            <a:ext cx="26520" cy="431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D794FD-6B5B-2AC8-D9AA-822136A55031}"/>
              </a:ext>
            </a:extLst>
          </p:cNvPr>
          <p:cNvSpPr txBox="1"/>
          <p:nvPr/>
        </p:nvSpPr>
        <p:spPr>
          <a:xfrm>
            <a:off x="1039472" y="6078059"/>
            <a:ext cx="246734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F-2</a:t>
            </a:r>
            <a:r>
              <a:rPr lang="ja-JP" altLang="en-US" dirty="0"/>
              <a:t>編集画面へ移動</a:t>
            </a:r>
            <a:endParaRPr lang="en-US" altLang="ja-JP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82F5B56-3C7E-DE2D-EDCC-5CB061F78D68}"/>
              </a:ext>
            </a:extLst>
          </p:cNvPr>
          <p:cNvSpPr txBox="1"/>
          <p:nvPr/>
        </p:nvSpPr>
        <p:spPr>
          <a:xfrm>
            <a:off x="4222762" y="6000539"/>
            <a:ext cx="286868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F-3</a:t>
            </a:r>
            <a:r>
              <a:rPr lang="ja-JP" altLang="en-US" dirty="0"/>
              <a:t>削除確認画面へ移動</a:t>
            </a:r>
            <a:endParaRPr lang="en-US" altLang="ja-JP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7C421E1-EB4E-0C75-FD20-1691D66FB5FA}"/>
              </a:ext>
            </a:extLst>
          </p:cNvPr>
          <p:cNvCxnSpPr>
            <a:cxnSpLocks/>
          </p:cNvCxnSpPr>
          <p:nvPr/>
        </p:nvCxnSpPr>
        <p:spPr>
          <a:xfrm flipH="1" flipV="1">
            <a:off x="4669618" y="5566377"/>
            <a:ext cx="19514" cy="431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7DE573-ECFC-9D95-3B71-5F79C1DD6035}"/>
              </a:ext>
            </a:extLst>
          </p:cNvPr>
          <p:cNvSpPr txBox="1"/>
          <p:nvPr/>
        </p:nvSpPr>
        <p:spPr>
          <a:xfrm>
            <a:off x="8572916" y="62371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</p:spTree>
    <p:extLst>
      <p:ext uri="{BB962C8B-B14F-4D97-AF65-F5344CB8AC3E}">
        <p14:creationId xmlns:p14="http://schemas.microsoft.com/office/powerpoint/2010/main" val="3384294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D32A5D-B7F9-3F5B-75FF-8719CD589761}"/>
              </a:ext>
            </a:extLst>
          </p:cNvPr>
          <p:cNvSpPr txBox="1"/>
          <p:nvPr/>
        </p:nvSpPr>
        <p:spPr>
          <a:xfrm>
            <a:off x="283391" y="94301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F-2 </a:t>
            </a:r>
            <a:r>
              <a:rPr kumimoji="1" lang="ja-JP" altLang="en-US" dirty="0"/>
              <a:t>推薦文編集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43F308-C13F-57EA-7F16-CBFD93109E21}"/>
              </a:ext>
            </a:extLst>
          </p:cNvPr>
          <p:cNvSpPr/>
          <p:nvPr/>
        </p:nvSpPr>
        <p:spPr>
          <a:xfrm>
            <a:off x="2113069" y="783816"/>
            <a:ext cx="1460532" cy="1955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書影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CA9E0C-B636-D150-D363-7F13631A6F08}"/>
              </a:ext>
            </a:extLst>
          </p:cNvPr>
          <p:cNvSpPr txBox="1"/>
          <p:nvPr/>
        </p:nvSpPr>
        <p:spPr>
          <a:xfrm>
            <a:off x="4477615" y="734850"/>
            <a:ext cx="697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書名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F6E697-AB36-5BD1-EF39-02979F9160FC}"/>
              </a:ext>
            </a:extLst>
          </p:cNvPr>
          <p:cNvSpPr txBox="1"/>
          <p:nvPr/>
        </p:nvSpPr>
        <p:spPr>
          <a:xfrm>
            <a:off x="4477615" y="1139482"/>
            <a:ext cx="87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著者名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0B6070-702A-3B5E-D9BB-1C4A6DD79E96}"/>
              </a:ext>
            </a:extLst>
          </p:cNvPr>
          <p:cNvSpPr txBox="1"/>
          <p:nvPr/>
        </p:nvSpPr>
        <p:spPr>
          <a:xfrm>
            <a:off x="4477615" y="1882371"/>
            <a:ext cx="146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出版年月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351B16-AEA6-FDBD-7470-CE9D67EFC86C}"/>
              </a:ext>
            </a:extLst>
          </p:cNvPr>
          <p:cNvSpPr txBox="1"/>
          <p:nvPr/>
        </p:nvSpPr>
        <p:spPr>
          <a:xfrm>
            <a:off x="4477615" y="2272860"/>
            <a:ext cx="2835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ISBN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F23BD3-372E-DD83-B5DF-445609DFC496}"/>
              </a:ext>
            </a:extLst>
          </p:cNvPr>
          <p:cNvSpPr txBox="1"/>
          <p:nvPr/>
        </p:nvSpPr>
        <p:spPr>
          <a:xfrm>
            <a:off x="4477615" y="1518493"/>
            <a:ext cx="146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出版社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2301BC-D186-4658-C0C4-73DBC617CDC0}"/>
              </a:ext>
            </a:extLst>
          </p:cNvPr>
          <p:cNvSpPr txBox="1"/>
          <p:nvPr/>
        </p:nvSpPr>
        <p:spPr>
          <a:xfrm>
            <a:off x="4444976" y="2629663"/>
            <a:ext cx="146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シリーズ名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FF6FDB-78CA-61C4-0F71-7C22D33D402D}"/>
              </a:ext>
            </a:extLst>
          </p:cNvPr>
          <p:cNvSpPr txBox="1"/>
          <p:nvPr/>
        </p:nvSpPr>
        <p:spPr>
          <a:xfrm>
            <a:off x="1928902" y="380612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推薦文を編集して</a:t>
            </a:r>
            <a:r>
              <a:rPr kumimoji="1" lang="ja-JP" altLang="en-US" dirty="0"/>
              <a:t>ください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B36B30-C4C6-C6BC-57C1-4AF1794D4087}"/>
              </a:ext>
            </a:extLst>
          </p:cNvPr>
          <p:cNvSpPr/>
          <p:nvPr/>
        </p:nvSpPr>
        <p:spPr>
          <a:xfrm>
            <a:off x="2058236" y="4403187"/>
            <a:ext cx="5875942" cy="986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69DF98C-8569-5807-3A1A-4B83CC285627}"/>
              </a:ext>
            </a:extLst>
          </p:cNvPr>
          <p:cNvSpPr txBox="1"/>
          <p:nvPr/>
        </p:nvSpPr>
        <p:spPr>
          <a:xfrm>
            <a:off x="2655590" y="335893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推薦文を入力してください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2E921A-8184-64C1-B1E1-928DDDEDC3FB}"/>
              </a:ext>
            </a:extLst>
          </p:cNvPr>
          <p:cNvSpPr txBox="1"/>
          <p:nvPr/>
        </p:nvSpPr>
        <p:spPr>
          <a:xfrm>
            <a:off x="8520418" y="2888021"/>
            <a:ext cx="226215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修正前の内容を表示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2B09057-0A03-CA4A-5786-4DD496302464}"/>
              </a:ext>
            </a:extLst>
          </p:cNvPr>
          <p:cNvCxnSpPr>
            <a:cxnSpLocks/>
          </p:cNvCxnSpPr>
          <p:nvPr/>
        </p:nvCxnSpPr>
        <p:spPr>
          <a:xfrm flipH="1">
            <a:off x="5610245" y="1221375"/>
            <a:ext cx="3656421" cy="215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27D628-A104-9124-F873-E426F0967E45}"/>
              </a:ext>
            </a:extLst>
          </p:cNvPr>
          <p:cNvSpPr txBox="1"/>
          <p:nvPr/>
        </p:nvSpPr>
        <p:spPr>
          <a:xfrm>
            <a:off x="8058753" y="844748"/>
            <a:ext cx="272382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不備があるときだけ表示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5B44002-B763-5F54-1AEE-014D77CA6EB4}"/>
              </a:ext>
            </a:extLst>
          </p:cNvPr>
          <p:cNvSpPr/>
          <p:nvPr/>
        </p:nvSpPr>
        <p:spPr>
          <a:xfrm>
            <a:off x="661182" y="561888"/>
            <a:ext cx="10241280" cy="622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144EC13-2752-BFE1-E8CA-6735FAAAE043}"/>
              </a:ext>
            </a:extLst>
          </p:cNvPr>
          <p:cNvSpPr/>
          <p:nvPr/>
        </p:nvSpPr>
        <p:spPr>
          <a:xfrm>
            <a:off x="2925334" y="6009278"/>
            <a:ext cx="1398740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</a:rPr>
              <a:t>完了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5C7D54-6753-81AC-E801-2102FC7B14EE}"/>
              </a:ext>
            </a:extLst>
          </p:cNvPr>
          <p:cNvSpPr txBox="1"/>
          <p:nvPr/>
        </p:nvSpPr>
        <p:spPr>
          <a:xfrm>
            <a:off x="9266666" y="4534310"/>
            <a:ext cx="2698175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更新処理の後</a:t>
            </a:r>
            <a:endParaRPr lang="en-US" altLang="ja-JP" dirty="0"/>
          </a:p>
          <a:p>
            <a:r>
              <a:rPr lang="en-US" altLang="ja-JP" dirty="0"/>
              <a:t>F-1</a:t>
            </a:r>
            <a:r>
              <a:rPr lang="ja-JP" altLang="en-US" dirty="0"/>
              <a:t> 自分の推薦文一覧へ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1D0BA8E-6364-2392-1087-0D83AC6B968F}"/>
              </a:ext>
            </a:extLst>
          </p:cNvPr>
          <p:cNvCxnSpPr>
            <a:cxnSpLocks/>
          </p:cNvCxnSpPr>
          <p:nvPr/>
        </p:nvCxnSpPr>
        <p:spPr>
          <a:xfrm flipH="1">
            <a:off x="4444976" y="5058711"/>
            <a:ext cx="4821690" cy="11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9336C47-3C85-8D18-BC2B-34411577F4AD}"/>
              </a:ext>
            </a:extLst>
          </p:cNvPr>
          <p:cNvSpPr txBox="1"/>
          <p:nvPr/>
        </p:nvSpPr>
        <p:spPr>
          <a:xfrm>
            <a:off x="8572916" y="62371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</p:spTree>
    <p:extLst>
      <p:ext uri="{BB962C8B-B14F-4D97-AF65-F5344CB8AC3E}">
        <p14:creationId xmlns:p14="http://schemas.microsoft.com/office/powerpoint/2010/main" val="3186073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0E54BF-9A96-1E0B-4EBA-19553E9082EF}"/>
              </a:ext>
            </a:extLst>
          </p:cNvPr>
          <p:cNvSpPr txBox="1"/>
          <p:nvPr/>
        </p:nvSpPr>
        <p:spPr>
          <a:xfrm>
            <a:off x="243804" y="7032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F-3 </a:t>
            </a:r>
            <a:r>
              <a:rPr kumimoji="1" lang="ja-JP" altLang="en-US" dirty="0"/>
              <a:t>推薦文の削除</a:t>
            </a:r>
            <a:r>
              <a:rPr lang="ja-JP" altLang="en-US" dirty="0"/>
              <a:t>確認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04C7E37-D980-8D1A-9B40-CB884388DE3B}"/>
              </a:ext>
            </a:extLst>
          </p:cNvPr>
          <p:cNvSpPr/>
          <p:nvPr/>
        </p:nvSpPr>
        <p:spPr>
          <a:xfrm>
            <a:off x="661182" y="561888"/>
            <a:ext cx="10241280" cy="622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AF017F-6016-A396-7F20-BCE0B7B9C5B3}"/>
              </a:ext>
            </a:extLst>
          </p:cNvPr>
          <p:cNvSpPr txBox="1"/>
          <p:nvPr/>
        </p:nvSpPr>
        <p:spPr>
          <a:xfrm>
            <a:off x="1982772" y="97021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以下の投稿を削除します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041C658-0156-3110-CFF5-6E3794773949}"/>
              </a:ext>
            </a:extLst>
          </p:cNvPr>
          <p:cNvSpPr/>
          <p:nvPr/>
        </p:nvSpPr>
        <p:spPr>
          <a:xfrm>
            <a:off x="2180494" y="5375461"/>
            <a:ext cx="1398740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</a:rPr>
              <a:t>削除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E7AFB7F-C46F-BCFD-D138-D7EACEB4B594}"/>
              </a:ext>
            </a:extLst>
          </p:cNvPr>
          <p:cNvSpPr txBox="1"/>
          <p:nvPr/>
        </p:nvSpPr>
        <p:spPr>
          <a:xfrm>
            <a:off x="8572916" y="62371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BF85C648-D124-3D2B-A806-39C45E36E9DC}"/>
              </a:ext>
            </a:extLst>
          </p:cNvPr>
          <p:cNvSpPr/>
          <p:nvPr/>
        </p:nvSpPr>
        <p:spPr>
          <a:xfrm>
            <a:off x="3981498" y="5375461"/>
            <a:ext cx="146053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戻る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5E57E63-9753-65E3-A1FB-6E6F9A6AF0E2}"/>
              </a:ext>
            </a:extLst>
          </p:cNvPr>
          <p:cNvCxnSpPr>
            <a:cxnSpLocks/>
            <a:stCxn id="25" idx="1"/>
            <a:endCxn id="34" idx="3"/>
          </p:cNvCxnSpPr>
          <p:nvPr/>
        </p:nvCxnSpPr>
        <p:spPr>
          <a:xfrm flipH="1">
            <a:off x="5442029" y="5177691"/>
            <a:ext cx="3772295" cy="38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369F98-3E7F-A86A-4D78-6FC11FEB92ED}"/>
              </a:ext>
            </a:extLst>
          </p:cNvPr>
          <p:cNvSpPr txBox="1"/>
          <p:nvPr/>
        </p:nvSpPr>
        <p:spPr>
          <a:xfrm>
            <a:off x="9214324" y="4993025"/>
            <a:ext cx="269817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F-1</a:t>
            </a:r>
            <a:r>
              <a:rPr lang="ja-JP" altLang="en-US" dirty="0"/>
              <a:t>自分の推薦文一覧へ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3A0F185-BC18-9E64-146D-3BBEC1A3ADB4}"/>
              </a:ext>
            </a:extLst>
          </p:cNvPr>
          <p:cNvSpPr txBox="1"/>
          <p:nvPr/>
        </p:nvSpPr>
        <p:spPr>
          <a:xfrm>
            <a:off x="5812593" y="5972946"/>
            <a:ext cx="2632452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削除処理の後</a:t>
            </a:r>
            <a:endParaRPr lang="en-US" altLang="ja-JP" dirty="0"/>
          </a:p>
          <a:p>
            <a:r>
              <a:rPr lang="en-US" altLang="ja-JP" dirty="0"/>
              <a:t>F-1</a:t>
            </a:r>
            <a:r>
              <a:rPr lang="ja-JP" altLang="en-US" dirty="0"/>
              <a:t>自分の推薦文一覧へ</a:t>
            </a:r>
            <a:endParaRPr kumimoji="1" lang="ja-JP" altLang="en-US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83224A3-6952-5EBF-4301-6D38DB4B80E7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2967395" y="5825575"/>
            <a:ext cx="2845198" cy="470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51288394-AE11-AFF9-5455-174FA6E38844}"/>
              </a:ext>
            </a:extLst>
          </p:cNvPr>
          <p:cNvSpPr/>
          <p:nvPr/>
        </p:nvSpPr>
        <p:spPr>
          <a:xfrm>
            <a:off x="1600250" y="2054133"/>
            <a:ext cx="7413470" cy="2947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8E6E012-7153-75AF-690D-DF054420F4CC}"/>
              </a:ext>
            </a:extLst>
          </p:cNvPr>
          <p:cNvSpPr/>
          <p:nvPr/>
        </p:nvSpPr>
        <p:spPr>
          <a:xfrm>
            <a:off x="1892537" y="2180537"/>
            <a:ext cx="945918" cy="1167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書影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68ECD52-56C4-6B9C-503C-C8FF99F0FEFA}"/>
              </a:ext>
            </a:extLst>
          </p:cNvPr>
          <p:cNvSpPr txBox="1"/>
          <p:nvPr/>
        </p:nvSpPr>
        <p:spPr>
          <a:xfrm>
            <a:off x="2956078" y="2107958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/>
              <a:t>書名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B5AC20-9584-25D9-820E-0DB6F55737F2}"/>
              </a:ext>
            </a:extLst>
          </p:cNvPr>
          <p:cNvSpPr txBox="1"/>
          <p:nvPr/>
        </p:nvSpPr>
        <p:spPr>
          <a:xfrm>
            <a:off x="3653248" y="3798239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推薦文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BA1C81D-A169-09D7-0B33-CB9B896CDBAB}"/>
              </a:ext>
            </a:extLst>
          </p:cNvPr>
          <p:cNvSpPr txBox="1"/>
          <p:nvPr/>
        </p:nvSpPr>
        <p:spPr>
          <a:xfrm>
            <a:off x="2949229" y="25804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著者名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AB992E6-089A-30BE-ABBF-C616CB00CFF8}"/>
              </a:ext>
            </a:extLst>
          </p:cNvPr>
          <p:cNvSpPr/>
          <p:nvPr/>
        </p:nvSpPr>
        <p:spPr>
          <a:xfrm>
            <a:off x="1892538" y="3432898"/>
            <a:ext cx="6874148" cy="1059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5AACD55-B601-1632-C368-10903FDAE9B8}"/>
              </a:ext>
            </a:extLst>
          </p:cNvPr>
          <p:cNvSpPr txBox="1"/>
          <p:nvPr/>
        </p:nvSpPr>
        <p:spPr>
          <a:xfrm>
            <a:off x="2967395" y="29058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シリーズ</a:t>
            </a:r>
            <a:r>
              <a:rPr kumimoji="1" lang="ja-JP" altLang="en-US" u="sng" dirty="0"/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4116234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791763-1824-1BFF-2B4C-E6A11EE3C4A9}"/>
              </a:ext>
            </a:extLst>
          </p:cNvPr>
          <p:cNvSpPr txBox="1"/>
          <p:nvPr/>
        </p:nvSpPr>
        <p:spPr>
          <a:xfrm>
            <a:off x="243804" y="70322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G-1 </a:t>
            </a:r>
            <a:r>
              <a:rPr lang="ja-JP" altLang="en-US" dirty="0"/>
              <a:t>読みたい本一覧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EE68671-F3EF-5E4A-415A-23CCAEEF7C2C}"/>
              </a:ext>
            </a:extLst>
          </p:cNvPr>
          <p:cNvSpPr/>
          <p:nvPr/>
        </p:nvSpPr>
        <p:spPr>
          <a:xfrm>
            <a:off x="1642454" y="2771595"/>
            <a:ext cx="7413470" cy="1929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25B77B-9D10-96E3-E0FE-656044DB036C}"/>
              </a:ext>
            </a:extLst>
          </p:cNvPr>
          <p:cNvSpPr/>
          <p:nvPr/>
        </p:nvSpPr>
        <p:spPr>
          <a:xfrm>
            <a:off x="1786448" y="3010050"/>
            <a:ext cx="1093598" cy="1506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書影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CB471E-6AA8-10BA-F410-8AFFEC231EDF}"/>
              </a:ext>
            </a:extLst>
          </p:cNvPr>
          <p:cNvSpPr txBox="1"/>
          <p:nvPr/>
        </p:nvSpPr>
        <p:spPr>
          <a:xfrm>
            <a:off x="2998282" y="2825420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/>
              <a:t>書名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7085111-57F3-5921-CACF-58F8778CDE68}"/>
              </a:ext>
            </a:extLst>
          </p:cNvPr>
          <p:cNvSpPr/>
          <p:nvPr/>
        </p:nvSpPr>
        <p:spPr>
          <a:xfrm>
            <a:off x="5753989" y="3637769"/>
            <a:ext cx="2105163" cy="3385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spc="-150" dirty="0">
                <a:solidFill>
                  <a:schemeClr val="tx1"/>
                </a:solidFill>
              </a:rPr>
              <a:t>この本の推薦文を見る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7D31C8-6AD9-9799-821A-5AFD18007768}"/>
              </a:ext>
            </a:extLst>
          </p:cNvPr>
          <p:cNvSpPr txBox="1"/>
          <p:nvPr/>
        </p:nvSpPr>
        <p:spPr>
          <a:xfrm>
            <a:off x="3022271" y="316408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著者名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2A9874-418F-F33E-893A-636235AD2765}"/>
              </a:ext>
            </a:extLst>
          </p:cNvPr>
          <p:cNvSpPr txBox="1"/>
          <p:nvPr/>
        </p:nvSpPr>
        <p:spPr>
          <a:xfrm>
            <a:off x="2995113" y="3895981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出版年月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CAAAC82-C216-6C2B-906D-1BA1E69CCAFE}"/>
              </a:ext>
            </a:extLst>
          </p:cNvPr>
          <p:cNvSpPr/>
          <p:nvPr/>
        </p:nvSpPr>
        <p:spPr>
          <a:xfrm>
            <a:off x="5753989" y="3099160"/>
            <a:ext cx="2105163" cy="3385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spc="-150" dirty="0">
                <a:solidFill>
                  <a:schemeClr val="tx1"/>
                </a:solidFill>
              </a:rPr>
              <a:t>この本の推薦文を書く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09B6686-8294-5CF3-28DA-506734FC7A5E}"/>
              </a:ext>
            </a:extLst>
          </p:cNvPr>
          <p:cNvCxnSpPr>
            <a:cxnSpLocks/>
          </p:cNvCxnSpPr>
          <p:nvPr/>
        </p:nvCxnSpPr>
        <p:spPr>
          <a:xfrm>
            <a:off x="1269731" y="1115854"/>
            <a:ext cx="516717" cy="1655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34D7A7-8E67-D0E0-5B9B-E820EBE6C709}"/>
              </a:ext>
            </a:extLst>
          </p:cNvPr>
          <p:cNvSpPr txBox="1"/>
          <p:nvPr/>
        </p:nvSpPr>
        <p:spPr>
          <a:xfrm>
            <a:off x="2995113" y="3520851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出版社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2CEC84-631C-D70C-1A8F-63513FEBE48C}"/>
              </a:ext>
            </a:extLst>
          </p:cNvPr>
          <p:cNvSpPr txBox="1"/>
          <p:nvPr/>
        </p:nvSpPr>
        <p:spPr>
          <a:xfrm>
            <a:off x="2995113" y="4278509"/>
            <a:ext cx="147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シリーズ</a:t>
            </a:r>
            <a:r>
              <a:rPr kumimoji="1" lang="ja-JP" altLang="en-US" u="sng" dirty="0"/>
              <a:t>名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44484CC-20E2-B4EB-87BC-793370F15560}"/>
              </a:ext>
            </a:extLst>
          </p:cNvPr>
          <p:cNvSpPr/>
          <p:nvPr/>
        </p:nvSpPr>
        <p:spPr>
          <a:xfrm>
            <a:off x="5753989" y="4188620"/>
            <a:ext cx="2105163" cy="338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spc="-150" dirty="0">
                <a:solidFill>
                  <a:schemeClr val="tx1"/>
                </a:solidFill>
              </a:rPr>
              <a:t>読みたい本から削除</a:t>
            </a:r>
            <a:endParaRPr kumimoji="1" lang="ja-JP" altLang="en-US" sz="1600" spc="-15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DDAFFB6-031E-4BF5-5EEC-E404A985E1A9}"/>
              </a:ext>
            </a:extLst>
          </p:cNvPr>
          <p:cNvSpPr txBox="1"/>
          <p:nvPr/>
        </p:nvSpPr>
        <p:spPr>
          <a:xfrm>
            <a:off x="1986252" y="168812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あなたの読みたい本</a:t>
            </a:r>
            <a:endParaRPr kumimoji="1" lang="ja-JP" altLang="en-US" sz="20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C6B2EAD-0B35-E280-5A2C-45127A3BACF9}"/>
              </a:ext>
            </a:extLst>
          </p:cNvPr>
          <p:cNvSpPr/>
          <p:nvPr/>
        </p:nvSpPr>
        <p:spPr>
          <a:xfrm>
            <a:off x="562708" y="1420837"/>
            <a:ext cx="10240056" cy="519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3404D82-864F-CE6C-2CBC-E957F3677F5C}"/>
              </a:ext>
            </a:extLst>
          </p:cNvPr>
          <p:cNvSpPr txBox="1"/>
          <p:nvPr/>
        </p:nvSpPr>
        <p:spPr>
          <a:xfrm>
            <a:off x="360021" y="751350"/>
            <a:ext cx="20313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新着順に全部表示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1B5ADA-B6E5-EDDB-D241-87F593CDA7D4}"/>
              </a:ext>
            </a:extLst>
          </p:cNvPr>
          <p:cNvSpPr txBox="1"/>
          <p:nvPr/>
        </p:nvSpPr>
        <p:spPr>
          <a:xfrm>
            <a:off x="9123629" y="2636274"/>
            <a:ext cx="294053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C-3</a:t>
            </a:r>
            <a:r>
              <a:rPr lang="ja-JP" altLang="en-US" dirty="0"/>
              <a:t>本の個別ページに移動</a:t>
            </a:r>
            <a:endParaRPr lang="en-US" altLang="ja-JP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EE2B24F-57CF-12B6-5450-AE31B08D85CE}"/>
              </a:ext>
            </a:extLst>
          </p:cNvPr>
          <p:cNvCxnSpPr>
            <a:cxnSpLocks/>
          </p:cNvCxnSpPr>
          <p:nvPr/>
        </p:nvCxnSpPr>
        <p:spPr>
          <a:xfrm flipH="1">
            <a:off x="7950814" y="2111002"/>
            <a:ext cx="1430456" cy="988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BAD3C3C-3AAB-3932-6039-146E7B1F718B}"/>
              </a:ext>
            </a:extLst>
          </p:cNvPr>
          <p:cNvSpPr txBox="1"/>
          <p:nvPr/>
        </p:nvSpPr>
        <p:spPr>
          <a:xfrm>
            <a:off x="8856256" y="1736311"/>
            <a:ext cx="31402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E-2</a:t>
            </a:r>
            <a:r>
              <a:rPr lang="ja-JP" altLang="en-US" dirty="0"/>
              <a:t>推薦文入力ページに移動</a:t>
            </a:r>
            <a:endParaRPr lang="en-US" altLang="ja-JP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3401459-9272-58C3-996F-CB90BCA93DA4}"/>
              </a:ext>
            </a:extLst>
          </p:cNvPr>
          <p:cNvCxnSpPr>
            <a:cxnSpLocks/>
          </p:cNvCxnSpPr>
          <p:nvPr/>
        </p:nvCxnSpPr>
        <p:spPr>
          <a:xfrm flipH="1">
            <a:off x="8007416" y="3025475"/>
            <a:ext cx="1697680" cy="807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08D8978-034A-64FC-006F-73355397DF05}"/>
              </a:ext>
            </a:extLst>
          </p:cNvPr>
          <p:cNvSpPr txBox="1"/>
          <p:nvPr/>
        </p:nvSpPr>
        <p:spPr>
          <a:xfrm>
            <a:off x="2613785" y="5849422"/>
            <a:ext cx="31402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G-2</a:t>
            </a:r>
            <a:r>
              <a:rPr lang="ja-JP" altLang="en-US" dirty="0"/>
              <a:t>削除確認ページに移動</a:t>
            </a:r>
            <a:endParaRPr lang="en-US" altLang="ja-JP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652988D-8763-2199-FF8E-322A733B2B0B}"/>
              </a:ext>
            </a:extLst>
          </p:cNvPr>
          <p:cNvSpPr txBox="1"/>
          <p:nvPr/>
        </p:nvSpPr>
        <p:spPr>
          <a:xfrm>
            <a:off x="8572916" y="62371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A90AB96-5511-D579-FAD3-6D66F3CA8123}"/>
              </a:ext>
            </a:extLst>
          </p:cNvPr>
          <p:cNvCxnSpPr>
            <a:cxnSpLocks/>
          </p:cNvCxnSpPr>
          <p:nvPr/>
        </p:nvCxnSpPr>
        <p:spPr>
          <a:xfrm flipV="1">
            <a:off x="4719752" y="4570484"/>
            <a:ext cx="1718261" cy="1278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2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24E767D-04FC-57E6-3F1D-FA5584BEF9E3}"/>
              </a:ext>
            </a:extLst>
          </p:cNvPr>
          <p:cNvSpPr/>
          <p:nvPr/>
        </p:nvSpPr>
        <p:spPr>
          <a:xfrm>
            <a:off x="1642454" y="2771595"/>
            <a:ext cx="7413470" cy="1929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9474802-187E-7332-0A0B-8A56BBB31D32}"/>
              </a:ext>
            </a:extLst>
          </p:cNvPr>
          <p:cNvSpPr/>
          <p:nvPr/>
        </p:nvSpPr>
        <p:spPr>
          <a:xfrm>
            <a:off x="1786448" y="3010050"/>
            <a:ext cx="1093598" cy="1506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書影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1E956D-B25E-0A0C-C9AB-EB516A4ECB1C}"/>
              </a:ext>
            </a:extLst>
          </p:cNvPr>
          <p:cNvSpPr txBox="1"/>
          <p:nvPr/>
        </p:nvSpPr>
        <p:spPr>
          <a:xfrm>
            <a:off x="2998282" y="2825420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/>
              <a:t>書名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6908A6-B3A6-FD8B-515C-8A40D571D112}"/>
              </a:ext>
            </a:extLst>
          </p:cNvPr>
          <p:cNvSpPr txBox="1"/>
          <p:nvPr/>
        </p:nvSpPr>
        <p:spPr>
          <a:xfrm>
            <a:off x="3022271" y="316408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著者名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E96C95-9435-9DDE-1402-098AF53663D2}"/>
              </a:ext>
            </a:extLst>
          </p:cNvPr>
          <p:cNvSpPr txBox="1"/>
          <p:nvPr/>
        </p:nvSpPr>
        <p:spPr>
          <a:xfrm>
            <a:off x="2995113" y="3895981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出版年月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AA81C3-57EC-54B6-728A-A4465820D5EE}"/>
              </a:ext>
            </a:extLst>
          </p:cNvPr>
          <p:cNvSpPr txBox="1"/>
          <p:nvPr/>
        </p:nvSpPr>
        <p:spPr>
          <a:xfrm>
            <a:off x="2995113" y="3520851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出版社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0EE0C0-4253-551B-199D-5059E6FFD988}"/>
              </a:ext>
            </a:extLst>
          </p:cNvPr>
          <p:cNvSpPr txBox="1"/>
          <p:nvPr/>
        </p:nvSpPr>
        <p:spPr>
          <a:xfrm>
            <a:off x="2995113" y="4278509"/>
            <a:ext cx="147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シリーズ</a:t>
            </a:r>
            <a:r>
              <a:rPr kumimoji="1" lang="ja-JP" altLang="en-US" u="sng" dirty="0"/>
              <a:t>名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3430E0F-BDE9-EFD1-6937-05736A8F9088}"/>
              </a:ext>
            </a:extLst>
          </p:cNvPr>
          <p:cNvCxnSpPr>
            <a:cxnSpLocks/>
          </p:cNvCxnSpPr>
          <p:nvPr/>
        </p:nvCxnSpPr>
        <p:spPr>
          <a:xfrm flipH="1">
            <a:off x="5682736" y="4080647"/>
            <a:ext cx="4328770" cy="1479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E02FEFB-8BB9-CBF9-FBC4-5689396512F3}"/>
              </a:ext>
            </a:extLst>
          </p:cNvPr>
          <p:cNvSpPr txBox="1"/>
          <p:nvPr/>
        </p:nvSpPr>
        <p:spPr>
          <a:xfrm>
            <a:off x="243804" y="70322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G-2 </a:t>
            </a:r>
            <a:r>
              <a:rPr lang="ja-JP" altLang="en-US" dirty="0"/>
              <a:t>読みたい本の削除確認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FE5FBC7-DE68-EFDB-CCD1-559192E025E2}"/>
              </a:ext>
            </a:extLst>
          </p:cNvPr>
          <p:cNvSpPr txBox="1"/>
          <p:nvPr/>
        </p:nvSpPr>
        <p:spPr>
          <a:xfrm>
            <a:off x="1406443" y="175810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以下の本を読みたい本から削除します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AB27C84-2365-2CD9-1949-CABB3D7C5068}"/>
              </a:ext>
            </a:extLst>
          </p:cNvPr>
          <p:cNvSpPr/>
          <p:nvPr/>
        </p:nvSpPr>
        <p:spPr>
          <a:xfrm>
            <a:off x="2180494" y="5375461"/>
            <a:ext cx="1398740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</a:rPr>
              <a:t>削除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D3410B3-EFAF-9822-9BB4-7CB9DD4BD529}"/>
              </a:ext>
            </a:extLst>
          </p:cNvPr>
          <p:cNvSpPr/>
          <p:nvPr/>
        </p:nvSpPr>
        <p:spPr>
          <a:xfrm>
            <a:off x="3981498" y="5375461"/>
            <a:ext cx="146053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戻る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ECCDE3B-2F19-0D00-5FB3-49AE191C8BCF}"/>
              </a:ext>
            </a:extLst>
          </p:cNvPr>
          <p:cNvCxnSpPr>
            <a:cxnSpLocks/>
          </p:cNvCxnSpPr>
          <p:nvPr/>
        </p:nvCxnSpPr>
        <p:spPr>
          <a:xfrm flipH="1">
            <a:off x="3695909" y="1206779"/>
            <a:ext cx="6601642" cy="4138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46F0E47-F13E-A929-B669-EE50D02E3737}"/>
              </a:ext>
            </a:extLst>
          </p:cNvPr>
          <p:cNvSpPr/>
          <p:nvPr/>
        </p:nvSpPr>
        <p:spPr>
          <a:xfrm>
            <a:off x="562708" y="1420837"/>
            <a:ext cx="10240056" cy="519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115A5D3-9DB9-7E68-7DBA-0CA20BA5BB8D}"/>
              </a:ext>
            </a:extLst>
          </p:cNvPr>
          <p:cNvSpPr txBox="1"/>
          <p:nvPr/>
        </p:nvSpPr>
        <p:spPr>
          <a:xfrm>
            <a:off x="9516427" y="3685495"/>
            <a:ext cx="242887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G-1</a:t>
            </a:r>
            <a:r>
              <a:rPr lang="ja-JP" altLang="en-US" dirty="0"/>
              <a:t>読みたい本一覧へ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3276255-E52E-F40E-B092-74EA213BF56F}"/>
              </a:ext>
            </a:extLst>
          </p:cNvPr>
          <p:cNvSpPr txBox="1"/>
          <p:nvPr/>
        </p:nvSpPr>
        <p:spPr>
          <a:xfrm>
            <a:off x="9516427" y="560448"/>
            <a:ext cx="2428870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削除処理の後</a:t>
            </a:r>
            <a:endParaRPr lang="en-US" altLang="ja-JP" dirty="0"/>
          </a:p>
          <a:p>
            <a:r>
              <a:rPr lang="en-US" altLang="ja-JP" dirty="0"/>
              <a:t>G-1</a:t>
            </a:r>
            <a:r>
              <a:rPr lang="ja-JP" altLang="en-US" dirty="0"/>
              <a:t>読みたい本一覧へ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AFB2B7F-B09D-B42F-4E51-96DB4EC105B2}"/>
              </a:ext>
            </a:extLst>
          </p:cNvPr>
          <p:cNvSpPr txBox="1"/>
          <p:nvPr/>
        </p:nvSpPr>
        <p:spPr>
          <a:xfrm>
            <a:off x="8572916" y="62371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</p:spTree>
    <p:extLst>
      <p:ext uri="{BB962C8B-B14F-4D97-AF65-F5344CB8AC3E}">
        <p14:creationId xmlns:p14="http://schemas.microsoft.com/office/powerpoint/2010/main" val="156846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A4BBB4-B0D8-3AC3-2D0F-157AF178C7D0}"/>
              </a:ext>
            </a:extLst>
          </p:cNvPr>
          <p:cNvSpPr txBox="1"/>
          <p:nvPr/>
        </p:nvSpPr>
        <p:spPr>
          <a:xfrm>
            <a:off x="106451" y="57619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-2 </a:t>
            </a:r>
            <a:r>
              <a:rPr kumimoji="1" lang="ja-JP" altLang="en-US" dirty="0"/>
              <a:t>会員情報確認ページ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D349F1-ECFC-E93B-338A-CBC8DCD8A70E}"/>
              </a:ext>
            </a:extLst>
          </p:cNvPr>
          <p:cNvSpPr txBox="1"/>
          <p:nvPr/>
        </p:nvSpPr>
        <p:spPr>
          <a:xfrm>
            <a:off x="2753397" y="22471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アカウント名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6E0B7B-46B1-40FD-10C2-EFF5881B56F0}"/>
              </a:ext>
            </a:extLst>
          </p:cNvPr>
          <p:cNvSpPr txBox="1"/>
          <p:nvPr/>
        </p:nvSpPr>
        <p:spPr>
          <a:xfrm>
            <a:off x="2816553" y="31198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ニックネーム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F9BB4F-F84E-5E49-400F-CCB533D09080}"/>
              </a:ext>
            </a:extLst>
          </p:cNvPr>
          <p:cNvSpPr txBox="1"/>
          <p:nvPr/>
        </p:nvSpPr>
        <p:spPr>
          <a:xfrm>
            <a:off x="2816553" y="40355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好きなジャンル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42924AD-5191-48B9-A5A2-CB4805283361}"/>
              </a:ext>
            </a:extLst>
          </p:cNvPr>
          <p:cNvSpPr txBox="1"/>
          <p:nvPr/>
        </p:nvSpPr>
        <p:spPr>
          <a:xfrm>
            <a:off x="3106277" y="454011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小説（ファンタジー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9E2238-8FD2-27E3-AF84-8C89769E00DA}"/>
              </a:ext>
            </a:extLst>
          </p:cNvPr>
          <p:cNvSpPr txBox="1"/>
          <p:nvPr/>
        </p:nvSpPr>
        <p:spPr>
          <a:xfrm>
            <a:off x="3106277" y="26175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member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0491CD-F6FA-0F5D-9629-DA9FE8BC633B}"/>
              </a:ext>
            </a:extLst>
          </p:cNvPr>
          <p:cNvSpPr txBox="1"/>
          <p:nvPr/>
        </p:nvSpPr>
        <p:spPr>
          <a:xfrm>
            <a:off x="3111047" y="3530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未来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BEBD0B-551B-A88C-EB81-AD1B02E9C571}"/>
              </a:ext>
            </a:extLst>
          </p:cNvPr>
          <p:cNvSpPr txBox="1"/>
          <p:nvPr/>
        </p:nvSpPr>
        <p:spPr>
          <a:xfrm>
            <a:off x="2466947" y="15591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会員情報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F315446-D73B-B238-A80A-15E3740C0EF2}"/>
              </a:ext>
            </a:extLst>
          </p:cNvPr>
          <p:cNvSpPr/>
          <p:nvPr/>
        </p:nvSpPr>
        <p:spPr>
          <a:xfrm>
            <a:off x="1364974" y="1207659"/>
            <a:ext cx="9462052" cy="5408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C414411-5CBF-0CE9-45F6-A46FAD8E3E98}"/>
              </a:ext>
            </a:extLst>
          </p:cNvPr>
          <p:cNvSpPr/>
          <p:nvPr/>
        </p:nvSpPr>
        <p:spPr>
          <a:xfrm>
            <a:off x="2701137" y="5399092"/>
            <a:ext cx="1800492" cy="5168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会員情報</a:t>
            </a:r>
            <a:r>
              <a:rPr kumimoji="1" lang="ja-JP" altLang="en-US" dirty="0">
                <a:solidFill>
                  <a:schemeClr val="bg1"/>
                </a:solidFill>
              </a:rPr>
              <a:t>変更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84EEEA-C375-CFA0-E813-90EEB3E35FB9}"/>
              </a:ext>
            </a:extLst>
          </p:cNvPr>
          <p:cNvSpPr txBox="1"/>
          <p:nvPr/>
        </p:nvSpPr>
        <p:spPr>
          <a:xfrm>
            <a:off x="7439159" y="59159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ABAE679-CC28-2134-A54D-F818B300DF9F}"/>
              </a:ext>
            </a:extLst>
          </p:cNvPr>
          <p:cNvSpPr txBox="1"/>
          <p:nvPr/>
        </p:nvSpPr>
        <p:spPr>
          <a:xfrm>
            <a:off x="6489228" y="5275802"/>
            <a:ext cx="287129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-3</a:t>
            </a:r>
            <a:r>
              <a:rPr kumimoji="1" lang="ja-JP" altLang="en-US" dirty="0"/>
              <a:t>会員情報変更ページへ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62B7B4-7EB3-C4C9-DF45-27559DF6196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586710" y="5460468"/>
            <a:ext cx="1902518" cy="260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6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2D67DD-18BF-7DFB-7045-4DCAD2024B62}"/>
              </a:ext>
            </a:extLst>
          </p:cNvPr>
          <p:cNvSpPr txBox="1"/>
          <p:nvPr/>
        </p:nvSpPr>
        <p:spPr>
          <a:xfrm>
            <a:off x="76530" y="93827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-3 </a:t>
            </a:r>
            <a:r>
              <a:rPr kumimoji="1" lang="ja-JP" altLang="en-US" dirty="0"/>
              <a:t>会員</a:t>
            </a:r>
            <a:r>
              <a:rPr lang="ja-JP" altLang="en-US" dirty="0"/>
              <a:t>情報変更</a:t>
            </a:r>
            <a:r>
              <a:rPr kumimoji="1" lang="ja-JP" altLang="en-US" dirty="0"/>
              <a:t>ページ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7A9948-4548-A446-CE3B-07C8A4B30ECE}"/>
              </a:ext>
            </a:extLst>
          </p:cNvPr>
          <p:cNvSpPr txBox="1"/>
          <p:nvPr/>
        </p:nvSpPr>
        <p:spPr>
          <a:xfrm>
            <a:off x="2120350" y="25778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アカウント名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D56BA5-3FD8-906C-F91E-44C8D7CB01DD}"/>
              </a:ext>
            </a:extLst>
          </p:cNvPr>
          <p:cNvSpPr txBox="1"/>
          <p:nvPr/>
        </p:nvSpPr>
        <p:spPr>
          <a:xfrm>
            <a:off x="2213116" y="4547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DFF74D7-1F34-F862-ACD9-111FFB77FA8B}"/>
              </a:ext>
            </a:extLst>
          </p:cNvPr>
          <p:cNvSpPr/>
          <p:nvPr/>
        </p:nvSpPr>
        <p:spPr>
          <a:xfrm>
            <a:off x="3869638" y="2430351"/>
            <a:ext cx="5751444" cy="516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67D646-D30E-06F9-B005-C7F36C5D5C23}"/>
              </a:ext>
            </a:extLst>
          </p:cNvPr>
          <p:cNvSpPr/>
          <p:nvPr/>
        </p:nvSpPr>
        <p:spPr>
          <a:xfrm>
            <a:off x="3869638" y="4473780"/>
            <a:ext cx="5751444" cy="516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64EBD1-45FC-24B9-6BC5-E0C7E0A20A4B}"/>
              </a:ext>
            </a:extLst>
          </p:cNvPr>
          <p:cNvSpPr txBox="1"/>
          <p:nvPr/>
        </p:nvSpPr>
        <p:spPr>
          <a:xfrm>
            <a:off x="3898892" y="188139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アカウント名</a:t>
            </a:r>
            <a:r>
              <a:rPr lang="ja-JP" altLang="en-US" dirty="0">
                <a:solidFill>
                  <a:srgbClr val="FF0000"/>
                </a:solidFill>
              </a:rPr>
              <a:t>を入力してください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B2BBE8B-E127-173A-4E9A-F3BCEA5AF8CE}"/>
              </a:ext>
            </a:extLst>
          </p:cNvPr>
          <p:cNvSpPr/>
          <p:nvPr/>
        </p:nvSpPr>
        <p:spPr>
          <a:xfrm>
            <a:off x="4066686" y="5989123"/>
            <a:ext cx="1569660" cy="5168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変更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CD8A8D8-85B9-87A5-9207-E99FFF0C1670}"/>
              </a:ext>
            </a:extLst>
          </p:cNvPr>
          <p:cNvSpPr/>
          <p:nvPr/>
        </p:nvSpPr>
        <p:spPr>
          <a:xfrm>
            <a:off x="1364974" y="1207659"/>
            <a:ext cx="9462052" cy="5408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E6051A-94EC-F5D2-FD25-4BA293E1D012}"/>
              </a:ext>
            </a:extLst>
          </p:cNvPr>
          <p:cNvSpPr txBox="1"/>
          <p:nvPr/>
        </p:nvSpPr>
        <p:spPr>
          <a:xfrm>
            <a:off x="7169835" y="463159"/>
            <a:ext cx="45704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不備がある</a:t>
            </a:r>
            <a:r>
              <a:rPr kumimoji="1" lang="ja-JP" altLang="en-US" dirty="0"/>
              <a:t>ときだけエラーメッセージ表示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B213FA0-4E70-005C-4D6B-84EC1AAA1251}"/>
              </a:ext>
            </a:extLst>
          </p:cNvPr>
          <p:cNvSpPr txBox="1"/>
          <p:nvPr/>
        </p:nvSpPr>
        <p:spPr>
          <a:xfrm>
            <a:off x="2118002" y="35743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ニックネーム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4436E33-07B5-756D-8D11-5DD3368FB11B}"/>
              </a:ext>
            </a:extLst>
          </p:cNvPr>
          <p:cNvSpPr/>
          <p:nvPr/>
        </p:nvSpPr>
        <p:spPr>
          <a:xfrm>
            <a:off x="3867290" y="3426818"/>
            <a:ext cx="5751444" cy="516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7C6478-5B92-99A0-F35A-B569FC84B3B8}"/>
              </a:ext>
            </a:extLst>
          </p:cNvPr>
          <p:cNvSpPr txBox="1"/>
          <p:nvPr/>
        </p:nvSpPr>
        <p:spPr>
          <a:xfrm>
            <a:off x="3898892" y="307857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ニックネームを入力してください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33316D-A88E-BC42-C519-3DE61EFE5676}"/>
              </a:ext>
            </a:extLst>
          </p:cNvPr>
          <p:cNvSpPr txBox="1"/>
          <p:nvPr/>
        </p:nvSpPr>
        <p:spPr>
          <a:xfrm>
            <a:off x="3867290" y="4058427"/>
            <a:ext cx="364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パスワードを入力してください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F6A0793-6825-1B74-0D3C-3E0BF8F40E03}"/>
              </a:ext>
            </a:extLst>
          </p:cNvPr>
          <p:cNvSpPr txBox="1"/>
          <p:nvPr/>
        </p:nvSpPr>
        <p:spPr>
          <a:xfrm>
            <a:off x="6637301" y="60628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245277F-A064-FB34-2712-CAE69337969D}"/>
              </a:ext>
            </a:extLst>
          </p:cNvPr>
          <p:cNvSpPr txBox="1"/>
          <p:nvPr/>
        </p:nvSpPr>
        <p:spPr>
          <a:xfrm>
            <a:off x="2226963" y="523451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好きなジャンルを選んでください（任意）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E84CBC7-EAF3-E16D-CD1B-B5F4CF43DC84}"/>
              </a:ext>
            </a:extLst>
          </p:cNvPr>
          <p:cNvSpPr/>
          <p:nvPr/>
        </p:nvSpPr>
        <p:spPr>
          <a:xfrm>
            <a:off x="2607214" y="5673717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92F0A3-7077-D2FF-514A-6F38EDC311CD}"/>
              </a:ext>
            </a:extLst>
          </p:cNvPr>
          <p:cNvSpPr txBox="1"/>
          <p:nvPr/>
        </p:nvSpPr>
        <p:spPr>
          <a:xfrm>
            <a:off x="2782720" y="5622894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小説（ファンタジー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95E2EA3-37DC-0245-A006-F9527118976E}"/>
              </a:ext>
            </a:extLst>
          </p:cNvPr>
          <p:cNvSpPr/>
          <p:nvPr/>
        </p:nvSpPr>
        <p:spPr>
          <a:xfrm>
            <a:off x="4419599" y="5657302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031536C-73A5-9CC7-4A99-5F5937BA917C}"/>
              </a:ext>
            </a:extLst>
          </p:cNvPr>
          <p:cNvSpPr txBox="1"/>
          <p:nvPr/>
        </p:nvSpPr>
        <p:spPr>
          <a:xfrm>
            <a:off x="4595105" y="5606479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小説（</a:t>
            </a:r>
            <a:r>
              <a:rPr kumimoji="1" lang="en-US" altLang="ja-JP" sz="1200" dirty="0"/>
              <a:t>SF)</a:t>
            </a:r>
            <a:endParaRPr kumimoji="1" lang="ja-JP" altLang="en-US" sz="12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18AF6E8-12A2-6940-2635-A5E50C694666}"/>
              </a:ext>
            </a:extLst>
          </p:cNvPr>
          <p:cNvSpPr/>
          <p:nvPr/>
        </p:nvSpPr>
        <p:spPr>
          <a:xfrm>
            <a:off x="5627074" y="5640888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BF4C605-BB85-E742-0C7C-56043571EC21}"/>
              </a:ext>
            </a:extLst>
          </p:cNvPr>
          <p:cNvSpPr txBox="1"/>
          <p:nvPr/>
        </p:nvSpPr>
        <p:spPr>
          <a:xfrm>
            <a:off x="5802580" y="559006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小説（</a:t>
            </a:r>
            <a:r>
              <a:rPr lang="ja-JP" altLang="en-US" sz="1200" dirty="0"/>
              <a:t>ミステリー）</a:t>
            </a:r>
            <a:endParaRPr kumimoji="1" lang="ja-JP" alt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C5D9FA5-1188-2AEB-8659-A159960AB2C0}"/>
              </a:ext>
            </a:extLst>
          </p:cNvPr>
          <p:cNvSpPr txBox="1"/>
          <p:nvPr/>
        </p:nvSpPr>
        <p:spPr>
          <a:xfrm>
            <a:off x="6743012" y="5197478"/>
            <a:ext cx="364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チェックボックスの値が不正です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2B8D1C2-2136-D40B-AAB2-EE5B9E7A2D8A}"/>
              </a:ext>
            </a:extLst>
          </p:cNvPr>
          <p:cNvSpPr txBox="1"/>
          <p:nvPr/>
        </p:nvSpPr>
        <p:spPr>
          <a:xfrm>
            <a:off x="332544" y="1072383"/>
            <a:ext cx="287129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kumimoji="1" lang="en-US" altLang="ja-JP" dirty="0"/>
              <a:t>-2</a:t>
            </a:r>
            <a:r>
              <a:rPr kumimoji="1" lang="ja-JP" altLang="en-US" dirty="0"/>
              <a:t>会員情報確認ページへ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B230BE4-91CC-AFF1-4D71-270A2A0A8B16}"/>
              </a:ext>
            </a:extLst>
          </p:cNvPr>
          <p:cNvCxnSpPr>
            <a:cxnSpLocks/>
          </p:cNvCxnSpPr>
          <p:nvPr/>
        </p:nvCxnSpPr>
        <p:spPr>
          <a:xfrm>
            <a:off x="1018671" y="1441715"/>
            <a:ext cx="2936365" cy="4621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6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2D67DD-18BF-7DFB-7045-4DCAD2024B62}"/>
              </a:ext>
            </a:extLst>
          </p:cNvPr>
          <p:cNvSpPr txBox="1"/>
          <p:nvPr/>
        </p:nvSpPr>
        <p:spPr>
          <a:xfrm>
            <a:off x="76719" y="15396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B-1 </a:t>
            </a:r>
            <a:r>
              <a:rPr kumimoji="1" lang="ja-JP" altLang="en-US" dirty="0"/>
              <a:t>ログインページ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7A9948-4548-A446-CE3B-07C8A4B30ECE}"/>
              </a:ext>
            </a:extLst>
          </p:cNvPr>
          <p:cNvSpPr txBox="1"/>
          <p:nvPr/>
        </p:nvSpPr>
        <p:spPr>
          <a:xfrm>
            <a:off x="2120350" y="29154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アカウント名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D56BA5-3FD8-906C-F91E-44C8D7CB01DD}"/>
              </a:ext>
            </a:extLst>
          </p:cNvPr>
          <p:cNvSpPr txBox="1"/>
          <p:nvPr/>
        </p:nvSpPr>
        <p:spPr>
          <a:xfrm>
            <a:off x="2213116" y="40551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DFF74D7-1F34-F862-ACD9-111FFB77FA8B}"/>
              </a:ext>
            </a:extLst>
          </p:cNvPr>
          <p:cNvSpPr/>
          <p:nvPr/>
        </p:nvSpPr>
        <p:spPr>
          <a:xfrm>
            <a:off x="3869638" y="2767977"/>
            <a:ext cx="5751444" cy="516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67D646-D30E-06F9-B005-C7F36C5D5C23}"/>
              </a:ext>
            </a:extLst>
          </p:cNvPr>
          <p:cNvSpPr/>
          <p:nvPr/>
        </p:nvSpPr>
        <p:spPr>
          <a:xfrm>
            <a:off x="3869638" y="3981415"/>
            <a:ext cx="5751444" cy="516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64EBD1-45FC-24B9-6BC5-E0C7E0A20A4B}"/>
              </a:ext>
            </a:extLst>
          </p:cNvPr>
          <p:cNvSpPr txBox="1"/>
          <p:nvPr/>
        </p:nvSpPr>
        <p:spPr>
          <a:xfrm>
            <a:off x="3690010" y="196964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アカウント名またはパスワードが違います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B2BBE8B-E127-173A-4E9A-F3BCEA5AF8CE}"/>
              </a:ext>
            </a:extLst>
          </p:cNvPr>
          <p:cNvSpPr/>
          <p:nvPr/>
        </p:nvSpPr>
        <p:spPr>
          <a:xfrm>
            <a:off x="4029652" y="5169454"/>
            <a:ext cx="1569660" cy="5168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ログイン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CD8A8D8-85B9-87A5-9207-E99FFF0C1670}"/>
              </a:ext>
            </a:extLst>
          </p:cNvPr>
          <p:cNvSpPr/>
          <p:nvPr/>
        </p:nvSpPr>
        <p:spPr>
          <a:xfrm>
            <a:off x="1285461" y="1205948"/>
            <a:ext cx="9462052" cy="5088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E6051A-94EC-F5D2-FD25-4BA293E1D012}"/>
              </a:ext>
            </a:extLst>
          </p:cNvPr>
          <p:cNvSpPr txBox="1"/>
          <p:nvPr/>
        </p:nvSpPr>
        <p:spPr>
          <a:xfrm>
            <a:off x="389106" y="715203"/>
            <a:ext cx="503214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アカウント名かパスワードが違うときだけ表示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F047B8D-2FA7-CA8D-2CB4-80648476740B}"/>
              </a:ext>
            </a:extLst>
          </p:cNvPr>
          <p:cNvCxnSpPr>
            <a:cxnSpLocks/>
          </p:cNvCxnSpPr>
          <p:nvPr/>
        </p:nvCxnSpPr>
        <p:spPr>
          <a:xfrm>
            <a:off x="1202989" y="1084535"/>
            <a:ext cx="2460259" cy="100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34C217-7D28-741D-EDA3-93A88D66F2BE}"/>
              </a:ext>
            </a:extLst>
          </p:cNvPr>
          <p:cNvSpPr txBox="1"/>
          <p:nvPr/>
        </p:nvSpPr>
        <p:spPr>
          <a:xfrm>
            <a:off x="5334174" y="148035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会員登録がお済みでない方はこちら：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D6398D-B67D-516D-F7A8-730CC1E49A51}"/>
              </a:ext>
            </a:extLst>
          </p:cNvPr>
          <p:cNvSpPr txBox="1"/>
          <p:nvPr/>
        </p:nvSpPr>
        <p:spPr>
          <a:xfrm>
            <a:off x="9231120" y="1480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>
                <a:solidFill>
                  <a:schemeClr val="accent1"/>
                </a:solidFill>
              </a:rPr>
              <a:t>会員登録</a:t>
            </a:r>
            <a:endParaRPr kumimoji="1" lang="ja-JP" altLang="en-US" u="sng" dirty="0">
              <a:solidFill>
                <a:schemeClr val="accent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2BEEE5-D10A-AC05-F5BE-97EB279E13A3}"/>
              </a:ext>
            </a:extLst>
          </p:cNvPr>
          <p:cNvSpPr txBox="1"/>
          <p:nvPr/>
        </p:nvSpPr>
        <p:spPr>
          <a:xfrm>
            <a:off x="8822689" y="532495"/>
            <a:ext cx="247535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A-1</a:t>
            </a:r>
            <a:r>
              <a:rPr lang="ja-JP" altLang="en-US" dirty="0"/>
              <a:t> 会員登録ページへ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A613589-0F75-698B-BCF4-1F90447B6CF2}"/>
              </a:ext>
            </a:extLst>
          </p:cNvPr>
          <p:cNvCxnSpPr>
            <a:cxnSpLocks/>
          </p:cNvCxnSpPr>
          <p:nvPr/>
        </p:nvCxnSpPr>
        <p:spPr>
          <a:xfrm flipH="1">
            <a:off x="9889588" y="929448"/>
            <a:ext cx="127519" cy="550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3B6AF0B-13AC-22D2-F698-B0090A859BBB}"/>
              </a:ext>
            </a:extLst>
          </p:cNvPr>
          <p:cNvSpPr txBox="1"/>
          <p:nvPr/>
        </p:nvSpPr>
        <p:spPr>
          <a:xfrm>
            <a:off x="389540" y="4671178"/>
            <a:ext cx="218681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C-1</a:t>
            </a:r>
            <a:r>
              <a:rPr lang="ja-JP" altLang="en-US" dirty="0"/>
              <a:t>トップページへ</a:t>
            </a:r>
            <a:endParaRPr lang="en-US" altLang="ja-JP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02A0B4F-D52C-6FAC-6031-DDAAA95696B8}"/>
              </a:ext>
            </a:extLst>
          </p:cNvPr>
          <p:cNvCxnSpPr>
            <a:cxnSpLocks/>
          </p:cNvCxnSpPr>
          <p:nvPr/>
        </p:nvCxnSpPr>
        <p:spPr>
          <a:xfrm>
            <a:off x="2588455" y="5040510"/>
            <a:ext cx="1348726" cy="385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2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DBD3F9-2660-8E0A-2B2E-115DAD718D3D}"/>
              </a:ext>
            </a:extLst>
          </p:cNvPr>
          <p:cNvSpPr txBox="1"/>
          <p:nvPr/>
        </p:nvSpPr>
        <p:spPr>
          <a:xfrm>
            <a:off x="24229" y="53967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-1 </a:t>
            </a:r>
            <a:r>
              <a:rPr kumimoji="1" lang="ja-JP" altLang="en-US" dirty="0"/>
              <a:t>トップページ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42A5E93-F413-A5DD-D254-8C55890DCEA9}"/>
              </a:ext>
            </a:extLst>
          </p:cNvPr>
          <p:cNvSpPr/>
          <p:nvPr/>
        </p:nvSpPr>
        <p:spPr>
          <a:xfrm>
            <a:off x="1389236" y="3446844"/>
            <a:ext cx="7413470" cy="2947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D8A86A-DA69-D087-4130-D95151F8CA10}"/>
              </a:ext>
            </a:extLst>
          </p:cNvPr>
          <p:cNvSpPr/>
          <p:nvPr/>
        </p:nvSpPr>
        <p:spPr>
          <a:xfrm>
            <a:off x="1681523" y="3573248"/>
            <a:ext cx="945918" cy="1167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書影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2736F4-E80F-4DCF-7146-24A371F48451}"/>
              </a:ext>
            </a:extLst>
          </p:cNvPr>
          <p:cNvSpPr txBox="1"/>
          <p:nvPr/>
        </p:nvSpPr>
        <p:spPr>
          <a:xfrm>
            <a:off x="2745064" y="3500669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/>
              <a:t>書名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E3BEB-B138-F85E-FCDE-189905E54F8A}"/>
              </a:ext>
            </a:extLst>
          </p:cNvPr>
          <p:cNvSpPr txBox="1"/>
          <p:nvPr/>
        </p:nvSpPr>
        <p:spPr>
          <a:xfrm>
            <a:off x="3442234" y="519095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推薦文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5A13A9-0023-1B12-4DF3-66C5C66ABA60}"/>
              </a:ext>
            </a:extLst>
          </p:cNvPr>
          <p:cNvSpPr txBox="1"/>
          <p:nvPr/>
        </p:nvSpPr>
        <p:spPr>
          <a:xfrm>
            <a:off x="7793381" y="6012926"/>
            <a:ext cx="80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投稿者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936030-938E-89BF-B8F6-F7B760E3A1D6}"/>
              </a:ext>
            </a:extLst>
          </p:cNvPr>
          <p:cNvSpPr txBox="1"/>
          <p:nvPr/>
        </p:nvSpPr>
        <p:spPr>
          <a:xfrm>
            <a:off x="2738215" y="39731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著者名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5C54C45-4862-41A7-A990-514543B1050A}"/>
              </a:ext>
            </a:extLst>
          </p:cNvPr>
          <p:cNvSpPr/>
          <p:nvPr/>
        </p:nvSpPr>
        <p:spPr>
          <a:xfrm>
            <a:off x="1681524" y="4825609"/>
            <a:ext cx="6874148" cy="1059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3A3C2A-2358-7B97-9E70-59EF043215C0}"/>
              </a:ext>
            </a:extLst>
          </p:cNvPr>
          <p:cNvSpPr/>
          <p:nvPr/>
        </p:nvSpPr>
        <p:spPr>
          <a:xfrm>
            <a:off x="6078767" y="1630527"/>
            <a:ext cx="2723939" cy="43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書名、著者名などで検索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56A11A0-D915-DD32-CB9C-1B45C151ED61}"/>
              </a:ext>
            </a:extLst>
          </p:cNvPr>
          <p:cNvSpPr/>
          <p:nvPr/>
        </p:nvSpPr>
        <p:spPr>
          <a:xfrm>
            <a:off x="8983129" y="1673858"/>
            <a:ext cx="751714" cy="3528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検索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B0D4558-C55C-9397-8F85-DAF4AA776B0F}"/>
              </a:ext>
            </a:extLst>
          </p:cNvPr>
          <p:cNvSpPr txBox="1"/>
          <p:nvPr/>
        </p:nvSpPr>
        <p:spPr>
          <a:xfrm>
            <a:off x="1143459" y="279894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みんなの</a:t>
            </a:r>
            <a:r>
              <a:rPr kumimoji="1" lang="ja-JP" altLang="en-US" sz="2400" dirty="0"/>
              <a:t>オススメ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A20556E-9D88-548C-C1DF-FD87ABA10A34}"/>
              </a:ext>
            </a:extLst>
          </p:cNvPr>
          <p:cNvSpPr/>
          <p:nvPr/>
        </p:nvSpPr>
        <p:spPr>
          <a:xfrm>
            <a:off x="562708" y="1420837"/>
            <a:ext cx="10240056" cy="519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F0FB905-D932-C293-8C85-AF2F4FFD4472}"/>
              </a:ext>
            </a:extLst>
          </p:cNvPr>
          <p:cNvSpPr txBox="1"/>
          <p:nvPr/>
        </p:nvSpPr>
        <p:spPr>
          <a:xfrm>
            <a:off x="4273025" y="263202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表示中のジャンル：すべて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6FF2F6-79C3-9573-2A27-0B1936B44304}"/>
              </a:ext>
            </a:extLst>
          </p:cNvPr>
          <p:cNvSpPr txBox="1"/>
          <p:nvPr/>
        </p:nvSpPr>
        <p:spPr>
          <a:xfrm>
            <a:off x="7156885" y="26474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u="sng" dirty="0">
                <a:solidFill>
                  <a:schemeClr val="accent1"/>
                </a:solidFill>
              </a:rPr>
              <a:t>変更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481AE53-06D2-0A56-4487-8B645E32EF84}"/>
              </a:ext>
            </a:extLst>
          </p:cNvPr>
          <p:cNvSpPr txBox="1"/>
          <p:nvPr/>
        </p:nvSpPr>
        <p:spPr>
          <a:xfrm>
            <a:off x="62405" y="2001079"/>
            <a:ext cx="2492990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新着順に全部表示する</a:t>
            </a:r>
            <a:endParaRPr kumimoji="1" lang="en-US" altLang="ja-JP" dirty="0"/>
          </a:p>
          <a:p>
            <a:r>
              <a:rPr kumimoji="1" lang="ja-JP" altLang="en-US" dirty="0"/>
              <a:t>レイアウト要検討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38AE55B-736D-2B9A-DB30-00EE29A7F1D2}"/>
              </a:ext>
            </a:extLst>
          </p:cNvPr>
          <p:cNvCxnSpPr>
            <a:cxnSpLocks/>
          </p:cNvCxnSpPr>
          <p:nvPr/>
        </p:nvCxnSpPr>
        <p:spPr>
          <a:xfrm>
            <a:off x="369128" y="2647410"/>
            <a:ext cx="1105636" cy="924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A196FB-1152-924B-BE0B-541DE041BD96}"/>
              </a:ext>
            </a:extLst>
          </p:cNvPr>
          <p:cNvSpPr txBox="1"/>
          <p:nvPr/>
        </p:nvSpPr>
        <p:spPr>
          <a:xfrm>
            <a:off x="10170159" y="1727148"/>
            <a:ext cx="1800493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C-4 or C-5</a:t>
            </a:r>
          </a:p>
          <a:p>
            <a:r>
              <a:rPr lang="ja-JP" altLang="en-US" dirty="0"/>
              <a:t>検索結果に移動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5C2F6D-6ED4-4449-555B-95B5CCE65E55}"/>
              </a:ext>
            </a:extLst>
          </p:cNvPr>
          <p:cNvCxnSpPr>
            <a:cxnSpLocks/>
          </p:cNvCxnSpPr>
          <p:nvPr/>
        </p:nvCxnSpPr>
        <p:spPr>
          <a:xfrm flipH="1" flipV="1">
            <a:off x="9734843" y="1848576"/>
            <a:ext cx="435316" cy="345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9CF39AF-CAA3-35F4-6538-64D8CD05B52D}"/>
              </a:ext>
            </a:extLst>
          </p:cNvPr>
          <p:cNvSpPr txBox="1"/>
          <p:nvPr/>
        </p:nvSpPr>
        <p:spPr>
          <a:xfrm>
            <a:off x="8730908" y="2572068"/>
            <a:ext cx="3340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C-2</a:t>
            </a:r>
            <a:r>
              <a:rPr lang="ja-JP" altLang="en-US" dirty="0"/>
              <a:t>ジャンル選択ページに移動</a:t>
            </a:r>
            <a:endParaRPr kumimoji="1" lang="ja-JP" altLang="en-US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C608812-8A1F-2C4B-E781-DADA3419D56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751920" y="2767726"/>
            <a:ext cx="978988" cy="48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0D332DC-1532-41C8-4457-6005C3F1E6B0}"/>
              </a:ext>
            </a:extLst>
          </p:cNvPr>
          <p:cNvSpPr txBox="1"/>
          <p:nvPr/>
        </p:nvSpPr>
        <p:spPr>
          <a:xfrm>
            <a:off x="503113" y="596318"/>
            <a:ext cx="518763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書影か書名クリックで</a:t>
            </a:r>
            <a:r>
              <a:rPr lang="en-US" altLang="ja-JP" dirty="0"/>
              <a:t>C-3</a:t>
            </a:r>
            <a:r>
              <a:rPr lang="ja-JP" altLang="en-US" dirty="0"/>
              <a:t>本の</a:t>
            </a:r>
            <a:r>
              <a:rPr kumimoji="1" lang="ja-JP" altLang="en-US" dirty="0"/>
              <a:t>個別ページに移動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39445AAB-0CE2-2FF6-6C26-73AC6EF39442}"/>
              </a:ext>
            </a:extLst>
          </p:cNvPr>
          <p:cNvCxnSpPr>
            <a:cxnSpLocks/>
          </p:cNvCxnSpPr>
          <p:nvPr/>
        </p:nvCxnSpPr>
        <p:spPr>
          <a:xfrm>
            <a:off x="2369611" y="974650"/>
            <a:ext cx="569860" cy="2402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1B66B1E-2A72-FE21-3C09-F3623D4CF535}"/>
              </a:ext>
            </a:extLst>
          </p:cNvPr>
          <p:cNvSpPr txBox="1"/>
          <p:nvPr/>
        </p:nvSpPr>
        <p:spPr>
          <a:xfrm>
            <a:off x="2756381" y="42985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シリーズ</a:t>
            </a:r>
            <a:r>
              <a:rPr kumimoji="1" lang="ja-JP" altLang="en-US" u="sng" dirty="0"/>
              <a:t>名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2FA67D9-A0F0-710F-FDFC-18A6CFC5D7F5}"/>
              </a:ext>
            </a:extLst>
          </p:cNvPr>
          <p:cNvSpPr/>
          <p:nvPr/>
        </p:nvSpPr>
        <p:spPr>
          <a:xfrm>
            <a:off x="8972340" y="2961436"/>
            <a:ext cx="1652046" cy="54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推薦文を書く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9599B70-E00B-B4DD-E255-A763727A6CE9}"/>
              </a:ext>
            </a:extLst>
          </p:cNvPr>
          <p:cNvSpPr/>
          <p:nvPr/>
        </p:nvSpPr>
        <p:spPr>
          <a:xfrm>
            <a:off x="8972340" y="3507890"/>
            <a:ext cx="1652046" cy="54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読みたい本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6DCAE6E-1EEE-0B39-CB3A-BE766CDAF70C}"/>
              </a:ext>
            </a:extLst>
          </p:cNvPr>
          <p:cNvSpPr/>
          <p:nvPr/>
        </p:nvSpPr>
        <p:spPr>
          <a:xfrm>
            <a:off x="8985310" y="4629212"/>
            <a:ext cx="1652046" cy="54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会員情報確認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6BDBE8A-8CB6-7442-63F2-2E20AB8B12A9}"/>
              </a:ext>
            </a:extLst>
          </p:cNvPr>
          <p:cNvSpPr/>
          <p:nvPr/>
        </p:nvSpPr>
        <p:spPr>
          <a:xfrm>
            <a:off x="8972340" y="5175666"/>
            <a:ext cx="1652046" cy="54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ログアウト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B9FD5FB-8D01-CA68-3E12-2BB56A41E513}"/>
              </a:ext>
            </a:extLst>
          </p:cNvPr>
          <p:cNvSpPr/>
          <p:nvPr/>
        </p:nvSpPr>
        <p:spPr>
          <a:xfrm>
            <a:off x="8972340" y="4068551"/>
            <a:ext cx="1652046" cy="54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今までの推薦文確認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3D875C35-FDB1-6C2F-CBE3-1DF70631A978}"/>
              </a:ext>
            </a:extLst>
          </p:cNvPr>
          <p:cNvSpPr/>
          <p:nvPr/>
        </p:nvSpPr>
        <p:spPr>
          <a:xfrm>
            <a:off x="5738500" y="3545248"/>
            <a:ext cx="2701582" cy="3385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spc="-150" dirty="0">
                <a:solidFill>
                  <a:schemeClr val="tx1"/>
                </a:solidFill>
              </a:rPr>
              <a:t>読みたい本に追加</a:t>
            </a:r>
            <a:endParaRPr kumimoji="1" lang="ja-JP" altLang="en-US" sz="1600" spc="-150" dirty="0">
              <a:solidFill>
                <a:schemeClr val="tx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ADBB57-5B29-E16C-400E-3C0C8C323477}"/>
              </a:ext>
            </a:extLst>
          </p:cNvPr>
          <p:cNvSpPr txBox="1"/>
          <p:nvPr/>
        </p:nvSpPr>
        <p:spPr>
          <a:xfrm>
            <a:off x="6421945" y="408928"/>
            <a:ext cx="462177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著者名とシリーズ名は表示しなくてもいい</a:t>
            </a:r>
            <a:endParaRPr lang="en-US" altLang="ja-JP" dirty="0"/>
          </a:p>
          <a:p>
            <a:r>
              <a:rPr kumimoji="1" lang="ja-JP" altLang="en-US" dirty="0"/>
              <a:t>レイアウト検討の際に表示項目も検討する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7DA3BEC-9FCC-4BD3-EB8D-11A63AD20965}"/>
              </a:ext>
            </a:extLst>
          </p:cNvPr>
          <p:cNvCxnSpPr>
            <a:cxnSpLocks/>
          </p:cNvCxnSpPr>
          <p:nvPr/>
        </p:nvCxnSpPr>
        <p:spPr>
          <a:xfrm flipH="1">
            <a:off x="3871608" y="1057216"/>
            <a:ext cx="2672034" cy="319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1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DBD3F9-2660-8E0A-2B2E-115DAD718D3D}"/>
              </a:ext>
            </a:extLst>
          </p:cNvPr>
          <p:cNvSpPr txBox="1"/>
          <p:nvPr/>
        </p:nvSpPr>
        <p:spPr>
          <a:xfrm>
            <a:off x="77398" y="12588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-1 </a:t>
            </a:r>
            <a:r>
              <a:rPr kumimoji="1" lang="ja-JP" altLang="en-US" dirty="0"/>
              <a:t>トップページ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3A3C2A-2358-7B97-9E70-59EF043215C0}"/>
              </a:ext>
            </a:extLst>
          </p:cNvPr>
          <p:cNvSpPr/>
          <p:nvPr/>
        </p:nvSpPr>
        <p:spPr>
          <a:xfrm>
            <a:off x="6078767" y="1630527"/>
            <a:ext cx="2723939" cy="43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書名、著者名などで検索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56A11A0-D915-DD32-CB9C-1B45C151ED61}"/>
              </a:ext>
            </a:extLst>
          </p:cNvPr>
          <p:cNvSpPr/>
          <p:nvPr/>
        </p:nvSpPr>
        <p:spPr>
          <a:xfrm>
            <a:off x="8983129" y="1673858"/>
            <a:ext cx="751714" cy="3528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検索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4B277A-E10D-16FE-B167-14EF82124D1C}"/>
              </a:ext>
            </a:extLst>
          </p:cNvPr>
          <p:cNvSpPr txBox="1"/>
          <p:nvPr/>
        </p:nvSpPr>
        <p:spPr>
          <a:xfrm>
            <a:off x="911814" y="17372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ニックネームさん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B0D4558-C55C-9397-8F85-DAF4AA776B0F}"/>
              </a:ext>
            </a:extLst>
          </p:cNvPr>
          <p:cNvSpPr txBox="1"/>
          <p:nvPr/>
        </p:nvSpPr>
        <p:spPr>
          <a:xfrm>
            <a:off x="811374" y="240693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みんなの</a:t>
            </a:r>
            <a:r>
              <a:rPr kumimoji="1" lang="ja-JP" altLang="en-US" sz="2400" dirty="0"/>
              <a:t>オススメ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A20556E-9D88-548C-C1DF-FD87ABA10A34}"/>
              </a:ext>
            </a:extLst>
          </p:cNvPr>
          <p:cNvSpPr/>
          <p:nvPr/>
        </p:nvSpPr>
        <p:spPr>
          <a:xfrm>
            <a:off x="562708" y="1420837"/>
            <a:ext cx="10240056" cy="519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84BBD-36EB-E2E0-D713-F0E6F65A2983}"/>
              </a:ext>
            </a:extLst>
          </p:cNvPr>
          <p:cNvSpPr/>
          <p:nvPr/>
        </p:nvSpPr>
        <p:spPr>
          <a:xfrm>
            <a:off x="8972340" y="2961436"/>
            <a:ext cx="1652046" cy="54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推薦文を書く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7AFB2AD-4F34-DF9C-E57B-DB43F03AD319}"/>
              </a:ext>
            </a:extLst>
          </p:cNvPr>
          <p:cNvSpPr/>
          <p:nvPr/>
        </p:nvSpPr>
        <p:spPr>
          <a:xfrm>
            <a:off x="8972340" y="3507890"/>
            <a:ext cx="1652046" cy="54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読みたい本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AB8FE4-9D11-EC8A-E349-A64F6DA0C242}"/>
              </a:ext>
            </a:extLst>
          </p:cNvPr>
          <p:cNvSpPr txBox="1"/>
          <p:nvPr/>
        </p:nvSpPr>
        <p:spPr>
          <a:xfrm>
            <a:off x="3517179" y="2321988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表示中のジャンル：小説（</a:t>
            </a:r>
            <a:r>
              <a:rPr kumimoji="1" lang="en-US" altLang="ja-JP" dirty="0"/>
              <a:t>SF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C5BE22-5DE1-E96C-D1FA-25D9F28625C6}"/>
              </a:ext>
            </a:extLst>
          </p:cNvPr>
          <p:cNvSpPr txBox="1"/>
          <p:nvPr/>
        </p:nvSpPr>
        <p:spPr>
          <a:xfrm>
            <a:off x="6806962" y="238843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u="sng" dirty="0">
                <a:solidFill>
                  <a:schemeClr val="accent1"/>
                </a:solidFill>
              </a:rPr>
              <a:t>変更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76F33AB-AFCF-F4DB-2BFB-81799E268736}"/>
              </a:ext>
            </a:extLst>
          </p:cNvPr>
          <p:cNvSpPr/>
          <p:nvPr/>
        </p:nvSpPr>
        <p:spPr>
          <a:xfrm>
            <a:off x="8972340" y="4617535"/>
            <a:ext cx="1652046" cy="54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会員情報確認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7B05383-344C-795C-5185-D60B5B182F5B}"/>
              </a:ext>
            </a:extLst>
          </p:cNvPr>
          <p:cNvSpPr/>
          <p:nvPr/>
        </p:nvSpPr>
        <p:spPr>
          <a:xfrm>
            <a:off x="8972340" y="5177207"/>
            <a:ext cx="1652046" cy="54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ログアウト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3C752BB-7E2E-986D-1FBB-DDEE2ACAF506}"/>
              </a:ext>
            </a:extLst>
          </p:cNvPr>
          <p:cNvSpPr txBox="1"/>
          <p:nvPr/>
        </p:nvSpPr>
        <p:spPr>
          <a:xfrm>
            <a:off x="262999" y="6164940"/>
            <a:ext cx="4339650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ワンクリックで追加</a:t>
            </a:r>
            <a:endParaRPr lang="en-US" altLang="ja-JP" dirty="0"/>
          </a:p>
          <a:p>
            <a:r>
              <a:rPr kumimoji="1" lang="ja-JP" altLang="en-US" dirty="0"/>
              <a:t>追加済みの場合はクリック不可にしたい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692FFD9-13E2-BD3D-3D03-5240C75A6B58}"/>
              </a:ext>
            </a:extLst>
          </p:cNvPr>
          <p:cNvCxnSpPr>
            <a:cxnSpLocks/>
          </p:cNvCxnSpPr>
          <p:nvPr/>
        </p:nvCxnSpPr>
        <p:spPr>
          <a:xfrm flipV="1">
            <a:off x="3681876" y="3474980"/>
            <a:ext cx="2148557" cy="2709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264BEAF-AB01-D8F6-84D5-E21F88CEBF10}"/>
              </a:ext>
            </a:extLst>
          </p:cNvPr>
          <p:cNvSpPr txBox="1"/>
          <p:nvPr/>
        </p:nvSpPr>
        <p:spPr>
          <a:xfrm>
            <a:off x="248859" y="962442"/>
            <a:ext cx="4108817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好きなジャンルを登録している場合、</a:t>
            </a:r>
            <a:endParaRPr lang="en-US" altLang="ja-JP" dirty="0"/>
          </a:p>
          <a:p>
            <a:r>
              <a:rPr lang="ja-JP" altLang="en-US" dirty="0"/>
              <a:t>初期状態ではそのジャンル表示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16A30D8-A02A-BFA2-FC2C-B35090B4D211}"/>
              </a:ext>
            </a:extLst>
          </p:cNvPr>
          <p:cNvCxnSpPr>
            <a:cxnSpLocks/>
          </p:cNvCxnSpPr>
          <p:nvPr/>
        </p:nvCxnSpPr>
        <p:spPr>
          <a:xfrm>
            <a:off x="3706918" y="1579987"/>
            <a:ext cx="730985" cy="742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87D5EA1-9E63-7327-90DB-A3B69ECA7DE0}"/>
              </a:ext>
            </a:extLst>
          </p:cNvPr>
          <p:cNvCxnSpPr>
            <a:cxnSpLocks/>
          </p:cNvCxnSpPr>
          <p:nvPr/>
        </p:nvCxnSpPr>
        <p:spPr>
          <a:xfrm flipH="1">
            <a:off x="10683129" y="3227442"/>
            <a:ext cx="576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EF2C9C1-9715-85C0-4A6B-0E249DFC3ADF}"/>
              </a:ext>
            </a:extLst>
          </p:cNvPr>
          <p:cNvSpPr txBox="1"/>
          <p:nvPr/>
        </p:nvSpPr>
        <p:spPr>
          <a:xfrm>
            <a:off x="11259904" y="30133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①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A5A2AE9-4F79-2F00-FAC9-96D9D9D74BBF}"/>
              </a:ext>
            </a:extLst>
          </p:cNvPr>
          <p:cNvCxnSpPr>
            <a:cxnSpLocks/>
          </p:cNvCxnSpPr>
          <p:nvPr/>
        </p:nvCxnSpPr>
        <p:spPr>
          <a:xfrm flipH="1">
            <a:off x="10683129" y="3787805"/>
            <a:ext cx="576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3D4A59C-4450-599E-F206-D02F719BFD3A}"/>
              </a:ext>
            </a:extLst>
          </p:cNvPr>
          <p:cNvSpPr txBox="1"/>
          <p:nvPr/>
        </p:nvSpPr>
        <p:spPr>
          <a:xfrm>
            <a:off x="11259904" y="3573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②</a:t>
            </a:r>
            <a:endParaRPr kumimoji="1" lang="ja-JP" altLang="en-US" sz="24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66BBE5B-733F-7A40-35CF-D54A04EDCCCF}"/>
              </a:ext>
            </a:extLst>
          </p:cNvPr>
          <p:cNvCxnSpPr>
            <a:cxnSpLocks/>
          </p:cNvCxnSpPr>
          <p:nvPr/>
        </p:nvCxnSpPr>
        <p:spPr>
          <a:xfrm flipH="1">
            <a:off x="10683129" y="4350510"/>
            <a:ext cx="576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C1BA4D2-5EF2-DEB8-3272-13E90DF1FD12}"/>
              </a:ext>
            </a:extLst>
          </p:cNvPr>
          <p:cNvSpPr txBox="1"/>
          <p:nvPr/>
        </p:nvSpPr>
        <p:spPr>
          <a:xfrm>
            <a:off x="11259904" y="41363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③</a:t>
            </a:r>
            <a:endParaRPr kumimoji="1" lang="ja-JP" altLang="en-US" sz="24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1B53D504-89C6-795F-AA0D-274F4712DE4B}"/>
              </a:ext>
            </a:extLst>
          </p:cNvPr>
          <p:cNvCxnSpPr>
            <a:cxnSpLocks/>
          </p:cNvCxnSpPr>
          <p:nvPr/>
        </p:nvCxnSpPr>
        <p:spPr>
          <a:xfrm flipH="1">
            <a:off x="10683129" y="4899150"/>
            <a:ext cx="576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D5650DC-13D2-AB6B-61CC-F30732471DD2}"/>
              </a:ext>
            </a:extLst>
          </p:cNvPr>
          <p:cNvSpPr txBox="1"/>
          <p:nvPr/>
        </p:nvSpPr>
        <p:spPr>
          <a:xfrm>
            <a:off x="11259904" y="46850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④</a:t>
            </a:r>
            <a:endParaRPr kumimoji="1" lang="ja-JP" altLang="en-US" sz="2400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9B54C56-A130-0031-11D4-5D6D527D37FA}"/>
              </a:ext>
            </a:extLst>
          </p:cNvPr>
          <p:cNvCxnSpPr>
            <a:cxnSpLocks/>
          </p:cNvCxnSpPr>
          <p:nvPr/>
        </p:nvCxnSpPr>
        <p:spPr>
          <a:xfrm flipH="1">
            <a:off x="10683129" y="5433729"/>
            <a:ext cx="576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39CEE02-1962-B135-4BDF-BE2B36DCD440}"/>
              </a:ext>
            </a:extLst>
          </p:cNvPr>
          <p:cNvSpPr txBox="1"/>
          <p:nvPr/>
        </p:nvSpPr>
        <p:spPr>
          <a:xfrm>
            <a:off x="11259904" y="52196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⑤</a:t>
            </a:r>
            <a:endParaRPr kumimoji="1" lang="ja-JP" altLang="en-US" sz="24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6F8551A-2ABE-BA62-B471-43ECC349FD9D}"/>
              </a:ext>
            </a:extLst>
          </p:cNvPr>
          <p:cNvSpPr txBox="1"/>
          <p:nvPr/>
        </p:nvSpPr>
        <p:spPr>
          <a:xfrm>
            <a:off x="4560533" y="119799"/>
            <a:ext cx="6481261" cy="1200329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①</a:t>
            </a:r>
            <a:r>
              <a:rPr lang="en-US" altLang="ja-JP" dirty="0"/>
              <a:t>E-1</a:t>
            </a:r>
            <a:r>
              <a:rPr lang="ja-JP" altLang="en-US" dirty="0"/>
              <a:t>検索ページ、②</a:t>
            </a:r>
            <a:r>
              <a:rPr lang="en-US" altLang="ja-JP" dirty="0"/>
              <a:t>G-1</a:t>
            </a:r>
            <a:r>
              <a:rPr lang="ja-JP" altLang="en-US" dirty="0"/>
              <a:t>読みたい本一覧ページ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F-1</a:t>
            </a:r>
            <a:r>
              <a:rPr lang="ja-JP" altLang="en-US" dirty="0"/>
              <a:t>自分の推薦文一覧ページ、④</a:t>
            </a:r>
            <a:r>
              <a:rPr lang="en-US" altLang="ja-JP" dirty="0"/>
              <a:t>A-2</a:t>
            </a:r>
            <a:r>
              <a:rPr lang="ja-JP" altLang="en-US" dirty="0"/>
              <a:t>会員情報確認ページ、</a:t>
            </a:r>
            <a:endParaRPr lang="en-US" altLang="ja-JP" dirty="0"/>
          </a:p>
          <a:p>
            <a:r>
              <a:rPr lang="ja-JP" altLang="en-US" dirty="0"/>
              <a:t>⑤ログアウト処理の上で</a:t>
            </a:r>
            <a:r>
              <a:rPr lang="en-US" altLang="ja-JP" dirty="0"/>
              <a:t>B-1</a:t>
            </a:r>
            <a:r>
              <a:rPr lang="ja-JP" altLang="en-US" dirty="0"/>
              <a:t>ログインページ</a:t>
            </a:r>
            <a:endParaRPr lang="en-US" altLang="ja-JP" dirty="0"/>
          </a:p>
          <a:p>
            <a:r>
              <a:rPr lang="ja-JP" altLang="en-US" dirty="0"/>
              <a:t>に移動</a:t>
            </a:r>
            <a:endParaRPr lang="en-US" altLang="ja-JP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7B92C05-E2AE-C813-A764-028C5673BCE9}"/>
              </a:ext>
            </a:extLst>
          </p:cNvPr>
          <p:cNvSpPr/>
          <p:nvPr/>
        </p:nvSpPr>
        <p:spPr>
          <a:xfrm>
            <a:off x="8982120" y="4054344"/>
            <a:ext cx="1652046" cy="546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今までの推薦文確認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C177C574-2698-1F80-5EC8-72C3430A8A86}"/>
              </a:ext>
            </a:extLst>
          </p:cNvPr>
          <p:cNvSpPr/>
          <p:nvPr/>
        </p:nvSpPr>
        <p:spPr>
          <a:xfrm>
            <a:off x="1065679" y="2968533"/>
            <a:ext cx="7413470" cy="2947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73A3216-4615-BDF5-70AA-AAA75DAD4DF7}"/>
              </a:ext>
            </a:extLst>
          </p:cNvPr>
          <p:cNvSpPr/>
          <p:nvPr/>
        </p:nvSpPr>
        <p:spPr>
          <a:xfrm>
            <a:off x="1357966" y="3094937"/>
            <a:ext cx="945918" cy="1167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書影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70E9A4E-D413-578A-F68A-C97D43BEF12B}"/>
              </a:ext>
            </a:extLst>
          </p:cNvPr>
          <p:cNvSpPr txBox="1"/>
          <p:nvPr/>
        </p:nvSpPr>
        <p:spPr>
          <a:xfrm>
            <a:off x="2421507" y="3022358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/>
              <a:t>書名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194BBC7-F008-724F-9C38-DAAF85EDCE1F}"/>
              </a:ext>
            </a:extLst>
          </p:cNvPr>
          <p:cNvSpPr txBox="1"/>
          <p:nvPr/>
        </p:nvSpPr>
        <p:spPr>
          <a:xfrm>
            <a:off x="3118677" y="4712639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推薦文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23995DC-6A74-F260-5981-674D8BEFA54D}"/>
              </a:ext>
            </a:extLst>
          </p:cNvPr>
          <p:cNvSpPr txBox="1"/>
          <p:nvPr/>
        </p:nvSpPr>
        <p:spPr>
          <a:xfrm>
            <a:off x="7469824" y="5534615"/>
            <a:ext cx="80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投稿者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E9E4836-E6D0-911B-3CCD-7783020364DF}"/>
              </a:ext>
            </a:extLst>
          </p:cNvPr>
          <p:cNvSpPr/>
          <p:nvPr/>
        </p:nvSpPr>
        <p:spPr>
          <a:xfrm>
            <a:off x="5456171" y="3093888"/>
            <a:ext cx="2701582" cy="3385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spc="-150" dirty="0">
                <a:solidFill>
                  <a:schemeClr val="tx1"/>
                </a:solidFill>
              </a:rPr>
              <a:t>読みたい本に追加</a:t>
            </a:r>
            <a:endParaRPr kumimoji="1" lang="ja-JP" altLang="en-US" sz="1600" spc="-15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78D4EFB-7F49-A1E4-761C-6FBDB7822E4B}"/>
              </a:ext>
            </a:extLst>
          </p:cNvPr>
          <p:cNvSpPr txBox="1"/>
          <p:nvPr/>
        </p:nvSpPr>
        <p:spPr>
          <a:xfrm>
            <a:off x="2414658" y="34948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著者名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8837BE7-BA8C-2E2E-ADBC-4B9B24EFEFF2}"/>
              </a:ext>
            </a:extLst>
          </p:cNvPr>
          <p:cNvSpPr/>
          <p:nvPr/>
        </p:nvSpPr>
        <p:spPr>
          <a:xfrm>
            <a:off x="1357967" y="4347298"/>
            <a:ext cx="6874148" cy="1059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158F977-97EB-C509-8015-8CDB3A33D879}"/>
              </a:ext>
            </a:extLst>
          </p:cNvPr>
          <p:cNvSpPr txBox="1"/>
          <p:nvPr/>
        </p:nvSpPr>
        <p:spPr>
          <a:xfrm>
            <a:off x="2432824" y="38202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シリーズ</a:t>
            </a:r>
            <a:r>
              <a:rPr kumimoji="1" lang="ja-JP" altLang="en-US" u="sng" dirty="0"/>
              <a:t>名</a:t>
            </a:r>
          </a:p>
        </p:txBody>
      </p:sp>
    </p:spTree>
    <p:extLst>
      <p:ext uri="{BB962C8B-B14F-4D97-AF65-F5344CB8AC3E}">
        <p14:creationId xmlns:p14="http://schemas.microsoft.com/office/powerpoint/2010/main" val="376643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26AB9D-B4B0-ACCD-70A5-BB70E371090E}"/>
              </a:ext>
            </a:extLst>
          </p:cNvPr>
          <p:cNvSpPr txBox="1"/>
          <p:nvPr/>
        </p:nvSpPr>
        <p:spPr>
          <a:xfrm>
            <a:off x="161269" y="124418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-2 </a:t>
            </a:r>
            <a:r>
              <a:rPr kumimoji="1" lang="ja-JP" altLang="en-US" dirty="0"/>
              <a:t>表示ジャンル選択ページ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4785F-7C5F-5860-16C1-3B68ADA73989}"/>
              </a:ext>
            </a:extLst>
          </p:cNvPr>
          <p:cNvSpPr/>
          <p:nvPr/>
        </p:nvSpPr>
        <p:spPr>
          <a:xfrm>
            <a:off x="562708" y="1420837"/>
            <a:ext cx="10240056" cy="519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CEC202-2FF5-953F-2985-6F6E8E62AB26}"/>
              </a:ext>
            </a:extLst>
          </p:cNvPr>
          <p:cNvSpPr txBox="1"/>
          <p:nvPr/>
        </p:nvSpPr>
        <p:spPr>
          <a:xfrm>
            <a:off x="1567825" y="172570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表示するジャンルを選択してください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F726271-1B5B-CBBE-835B-E922CB1D591F}"/>
              </a:ext>
            </a:extLst>
          </p:cNvPr>
          <p:cNvSpPr/>
          <p:nvPr/>
        </p:nvSpPr>
        <p:spPr>
          <a:xfrm>
            <a:off x="7375702" y="5850695"/>
            <a:ext cx="1408995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決定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6DA88A-1A48-D080-BBD8-487700F41C03}"/>
              </a:ext>
            </a:extLst>
          </p:cNvPr>
          <p:cNvSpPr txBox="1"/>
          <p:nvPr/>
        </p:nvSpPr>
        <p:spPr>
          <a:xfrm>
            <a:off x="3029884" y="261439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小説（ファンタジー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53880-7CB4-6591-41BE-B7F0B055546C}"/>
              </a:ext>
            </a:extLst>
          </p:cNvPr>
          <p:cNvSpPr/>
          <p:nvPr/>
        </p:nvSpPr>
        <p:spPr>
          <a:xfrm>
            <a:off x="2785062" y="3171751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B7288E-42AD-64D8-288E-CF5EF01CABE6}"/>
              </a:ext>
            </a:extLst>
          </p:cNvPr>
          <p:cNvSpPr txBox="1"/>
          <p:nvPr/>
        </p:nvSpPr>
        <p:spPr>
          <a:xfrm>
            <a:off x="3029884" y="302631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小説（</a:t>
            </a:r>
            <a:r>
              <a:rPr kumimoji="1" lang="en-US" altLang="ja-JP" dirty="0"/>
              <a:t>SF)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591850-7076-587B-9A88-98BAAA451DEC}"/>
              </a:ext>
            </a:extLst>
          </p:cNvPr>
          <p:cNvSpPr txBox="1"/>
          <p:nvPr/>
        </p:nvSpPr>
        <p:spPr>
          <a:xfrm>
            <a:off x="3029884" y="33946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小説（</a:t>
            </a:r>
            <a:r>
              <a:rPr lang="ja-JP" altLang="en-US" dirty="0"/>
              <a:t>ミステリー）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4FF137-2616-0808-3B76-C3D1F99AF38F}"/>
              </a:ext>
            </a:extLst>
          </p:cNvPr>
          <p:cNvSpPr txBox="1"/>
          <p:nvPr/>
        </p:nvSpPr>
        <p:spPr>
          <a:xfrm>
            <a:off x="3029884" y="378980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コミック（ファンタジー）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8F6BBF1-81B6-335B-A345-59610BB619F2}"/>
              </a:ext>
            </a:extLst>
          </p:cNvPr>
          <p:cNvSpPr txBox="1"/>
          <p:nvPr/>
        </p:nvSpPr>
        <p:spPr>
          <a:xfrm>
            <a:off x="3029884" y="49811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3BD325-E19E-311C-8A15-93F6731CFB43}"/>
              </a:ext>
            </a:extLst>
          </p:cNvPr>
          <p:cNvSpPr txBox="1"/>
          <p:nvPr/>
        </p:nvSpPr>
        <p:spPr>
          <a:xfrm>
            <a:off x="3029884" y="53386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暮らし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4FC37F-A14D-788B-FABA-02376F94BC7E}"/>
              </a:ext>
            </a:extLst>
          </p:cNvPr>
          <p:cNvSpPr txBox="1"/>
          <p:nvPr/>
        </p:nvSpPr>
        <p:spPr>
          <a:xfrm>
            <a:off x="3029884" y="4216906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コミック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SF)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8E822BD-257C-BB06-790A-EB71A4D4EA09}"/>
              </a:ext>
            </a:extLst>
          </p:cNvPr>
          <p:cNvSpPr txBox="1"/>
          <p:nvPr/>
        </p:nvSpPr>
        <p:spPr>
          <a:xfrm>
            <a:off x="3029884" y="460994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コミック</a:t>
            </a:r>
            <a:r>
              <a:rPr kumimoji="1" lang="ja-JP" altLang="en-US" dirty="0"/>
              <a:t>（</a:t>
            </a:r>
            <a:r>
              <a:rPr lang="ja-JP" altLang="en-US" dirty="0"/>
              <a:t>ミステリー）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B2747C6-2187-BA19-9863-CA2B17492E64}"/>
              </a:ext>
            </a:extLst>
          </p:cNvPr>
          <p:cNvSpPr/>
          <p:nvPr/>
        </p:nvSpPr>
        <p:spPr>
          <a:xfrm>
            <a:off x="2785062" y="2705175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6C8CD8-B3DA-D54B-A80A-7186A793E009}"/>
              </a:ext>
            </a:extLst>
          </p:cNvPr>
          <p:cNvSpPr/>
          <p:nvPr/>
        </p:nvSpPr>
        <p:spPr>
          <a:xfrm>
            <a:off x="2785062" y="3507031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6504BF2-6FF8-38CB-A4A1-8D50A413F152}"/>
              </a:ext>
            </a:extLst>
          </p:cNvPr>
          <p:cNvSpPr/>
          <p:nvPr/>
        </p:nvSpPr>
        <p:spPr>
          <a:xfrm>
            <a:off x="2785062" y="3914991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28553E-112A-455F-0C2E-E449606CB515}"/>
              </a:ext>
            </a:extLst>
          </p:cNvPr>
          <p:cNvSpPr/>
          <p:nvPr/>
        </p:nvSpPr>
        <p:spPr>
          <a:xfrm>
            <a:off x="2785062" y="4730923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BA60C60-176E-6A97-EC6F-AA77A21013DC}"/>
              </a:ext>
            </a:extLst>
          </p:cNvPr>
          <p:cNvSpPr/>
          <p:nvPr/>
        </p:nvSpPr>
        <p:spPr>
          <a:xfrm>
            <a:off x="2785062" y="4322958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3BCEFBA-FC7A-B4B3-8E9F-AEA9DBD9028C}"/>
              </a:ext>
            </a:extLst>
          </p:cNvPr>
          <p:cNvSpPr/>
          <p:nvPr/>
        </p:nvSpPr>
        <p:spPr>
          <a:xfrm>
            <a:off x="2785062" y="5080267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02F624D-2598-5F17-1D7A-FEF8A6059190}"/>
              </a:ext>
            </a:extLst>
          </p:cNvPr>
          <p:cNvSpPr/>
          <p:nvPr/>
        </p:nvSpPr>
        <p:spPr>
          <a:xfrm>
            <a:off x="2785062" y="5474164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B2525C7-7BBF-4634-631B-F6BF8BD37D5A}"/>
              </a:ext>
            </a:extLst>
          </p:cNvPr>
          <p:cNvSpPr txBox="1"/>
          <p:nvPr/>
        </p:nvSpPr>
        <p:spPr>
          <a:xfrm>
            <a:off x="6938676" y="509992"/>
            <a:ext cx="1569660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heckbox</a:t>
            </a:r>
          </a:p>
          <a:p>
            <a:r>
              <a:rPr kumimoji="1" lang="ja-JP" altLang="en-US" dirty="0"/>
              <a:t>項目は検討中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DFC527A-4F35-A040-E503-3657A545C0D2}"/>
              </a:ext>
            </a:extLst>
          </p:cNvPr>
          <p:cNvCxnSpPr>
            <a:cxnSpLocks/>
          </p:cNvCxnSpPr>
          <p:nvPr/>
        </p:nvCxnSpPr>
        <p:spPr>
          <a:xfrm flipH="1">
            <a:off x="5676642" y="1117692"/>
            <a:ext cx="1863053" cy="2176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AD12E2F-000E-9FB6-8BAA-F4D987386DED}"/>
              </a:ext>
            </a:extLst>
          </p:cNvPr>
          <p:cNvSpPr txBox="1"/>
          <p:nvPr/>
        </p:nvSpPr>
        <p:spPr>
          <a:xfrm>
            <a:off x="9044866" y="2757787"/>
            <a:ext cx="225254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C-1 </a:t>
            </a:r>
            <a:r>
              <a:rPr lang="ja-JP" altLang="en-US" dirty="0"/>
              <a:t>トップページへ</a:t>
            </a:r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A534938-0C02-AF7D-7C97-CEB9EC8D8237}"/>
              </a:ext>
            </a:extLst>
          </p:cNvPr>
          <p:cNvCxnSpPr>
            <a:cxnSpLocks/>
          </p:cNvCxnSpPr>
          <p:nvPr/>
        </p:nvCxnSpPr>
        <p:spPr>
          <a:xfrm flipH="1">
            <a:off x="8106345" y="3122043"/>
            <a:ext cx="1525292" cy="2585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3FE6E96-D9C6-92E6-88D9-D431437111A8}"/>
              </a:ext>
            </a:extLst>
          </p:cNvPr>
          <p:cNvSpPr txBox="1"/>
          <p:nvPr/>
        </p:nvSpPr>
        <p:spPr>
          <a:xfrm>
            <a:off x="3029884" y="2259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すべて</a:t>
            </a:r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1F6320-F788-0043-AE74-068426A81765}"/>
              </a:ext>
            </a:extLst>
          </p:cNvPr>
          <p:cNvSpPr/>
          <p:nvPr/>
        </p:nvSpPr>
        <p:spPr>
          <a:xfrm>
            <a:off x="2785062" y="2365205"/>
            <a:ext cx="150055" cy="12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F1D8BF5D-DC9E-01DB-BE79-CA9F50419F1E}"/>
              </a:ext>
            </a:extLst>
          </p:cNvPr>
          <p:cNvSpPr/>
          <p:nvPr/>
        </p:nvSpPr>
        <p:spPr>
          <a:xfrm>
            <a:off x="9119674" y="5850695"/>
            <a:ext cx="1408995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戻る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A7B299E-7409-2BEC-9518-6ADCC2405860}"/>
              </a:ext>
            </a:extLst>
          </p:cNvPr>
          <p:cNvCxnSpPr>
            <a:cxnSpLocks/>
          </p:cNvCxnSpPr>
          <p:nvPr/>
        </p:nvCxnSpPr>
        <p:spPr>
          <a:xfrm flipH="1">
            <a:off x="9491340" y="3142824"/>
            <a:ext cx="170161" cy="262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08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7275656-9B0B-DEBF-F190-05FF58CD671D}"/>
              </a:ext>
            </a:extLst>
          </p:cNvPr>
          <p:cNvSpPr txBox="1"/>
          <p:nvPr/>
        </p:nvSpPr>
        <p:spPr>
          <a:xfrm>
            <a:off x="95449" y="84732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-3 </a:t>
            </a:r>
            <a:r>
              <a:rPr lang="ja-JP" altLang="en-US" dirty="0"/>
              <a:t>本の個別ページ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988AA7D-E3FE-3756-BE3F-6513D7BD62CC}"/>
              </a:ext>
            </a:extLst>
          </p:cNvPr>
          <p:cNvSpPr/>
          <p:nvPr/>
        </p:nvSpPr>
        <p:spPr>
          <a:xfrm>
            <a:off x="2058235" y="1833026"/>
            <a:ext cx="1683771" cy="2288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書影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C691A-887C-FF89-5C36-DEC4C7B0C91B}"/>
              </a:ext>
            </a:extLst>
          </p:cNvPr>
          <p:cNvSpPr txBox="1"/>
          <p:nvPr/>
        </p:nvSpPr>
        <p:spPr>
          <a:xfrm>
            <a:off x="4477615" y="1846200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書名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B3105D-8598-86CF-7973-1E3806A9AF50}"/>
              </a:ext>
            </a:extLst>
          </p:cNvPr>
          <p:cNvSpPr txBox="1"/>
          <p:nvPr/>
        </p:nvSpPr>
        <p:spPr>
          <a:xfrm>
            <a:off x="4477615" y="225083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著者名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CEE184-B8B1-66D8-B45B-40A740A8A63D}"/>
              </a:ext>
            </a:extLst>
          </p:cNvPr>
          <p:cNvSpPr txBox="1"/>
          <p:nvPr/>
        </p:nvSpPr>
        <p:spPr>
          <a:xfrm>
            <a:off x="4477615" y="2993721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出版年月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9773A0C-C77F-AF7D-F332-2EA8315B7E22}"/>
              </a:ext>
            </a:extLst>
          </p:cNvPr>
          <p:cNvSpPr/>
          <p:nvPr/>
        </p:nvSpPr>
        <p:spPr>
          <a:xfrm>
            <a:off x="7429294" y="3048472"/>
            <a:ext cx="2636409" cy="36933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spc="-150" dirty="0">
                <a:solidFill>
                  <a:schemeClr val="tx1"/>
                </a:solidFill>
              </a:rPr>
              <a:t>この本の推薦文を書く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F53B07-AF7A-BD00-2A27-74ECC6C2EF2C}"/>
              </a:ext>
            </a:extLst>
          </p:cNvPr>
          <p:cNvSpPr txBox="1"/>
          <p:nvPr/>
        </p:nvSpPr>
        <p:spPr>
          <a:xfrm>
            <a:off x="4444976" y="3398496"/>
            <a:ext cx="283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ISBN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8C1529E-753C-E7D2-BF34-A86D06662AC8}"/>
              </a:ext>
            </a:extLst>
          </p:cNvPr>
          <p:cNvSpPr/>
          <p:nvPr/>
        </p:nvSpPr>
        <p:spPr>
          <a:xfrm>
            <a:off x="1927273" y="4385325"/>
            <a:ext cx="8254677" cy="18682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1C7C2D-A560-6D56-0421-4491A6CA353C}"/>
              </a:ext>
            </a:extLst>
          </p:cNvPr>
          <p:cNvSpPr txBox="1"/>
          <p:nvPr/>
        </p:nvSpPr>
        <p:spPr>
          <a:xfrm>
            <a:off x="3486471" y="5018590"/>
            <a:ext cx="124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推薦文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222B64-4948-0FB6-56CD-1F3D652264B4}"/>
              </a:ext>
            </a:extLst>
          </p:cNvPr>
          <p:cNvSpPr txBox="1"/>
          <p:nvPr/>
        </p:nvSpPr>
        <p:spPr>
          <a:xfrm>
            <a:off x="9045174" y="5883451"/>
            <a:ext cx="91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投稿者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55FCB4F-A47F-04E5-A341-E225EBB77EEE}"/>
              </a:ext>
            </a:extLst>
          </p:cNvPr>
          <p:cNvSpPr/>
          <p:nvPr/>
        </p:nvSpPr>
        <p:spPr>
          <a:xfrm>
            <a:off x="7429293" y="2422648"/>
            <a:ext cx="2636409" cy="3741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spc="-150" dirty="0">
                <a:solidFill>
                  <a:schemeClr val="tx1"/>
                </a:solidFill>
              </a:rPr>
              <a:t>読みたい本に追加</a:t>
            </a:r>
            <a:endParaRPr kumimoji="1" lang="ja-JP" altLang="en-US" sz="1600" spc="-1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116B9F-115F-FCFF-608C-A081FE1B5345}"/>
              </a:ext>
            </a:extLst>
          </p:cNvPr>
          <p:cNvSpPr/>
          <p:nvPr/>
        </p:nvSpPr>
        <p:spPr>
          <a:xfrm>
            <a:off x="2259587" y="4557461"/>
            <a:ext cx="7490708" cy="1220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C9B7219-C175-81B6-515D-63E4105B7E51}"/>
              </a:ext>
            </a:extLst>
          </p:cNvPr>
          <p:cNvSpPr/>
          <p:nvPr/>
        </p:nvSpPr>
        <p:spPr>
          <a:xfrm>
            <a:off x="775302" y="1627400"/>
            <a:ext cx="10240056" cy="5190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F6FAB6F-7677-FBC0-DF10-084B9BAB37AA}"/>
              </a:ext>
            </a:extLst>
          </p:cNvPr>
          <p:cNvSpPr txBox="1"/>
          <p:nvPr/>
        </p:nvSpPr>
        <p:spPr>
          <a:xfrm>
            <a:off x="469675" y="925938"/>
            <a:ext cx="387798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その本の推薦文を新着順に表示する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B34201B-BEF3-86EC-B5B2-E80A3A6303AF}"/>
              </a:ext>
            </a:extLst>
          </p:cNvPr>
          <p:cNvCxnSpPr>
            <a:cxnSpLocks/>
          </p:cNvCxnSpPr>
          <p:nvPr/>
        </p:nvCxnSpPr>
        <p:spPr>
          <a:xfrm>
            <a:off x="853961" y="1295270"/>
            <a:ext cx="1102422" cy="309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240525A-5937-2B99-B1C9-903B8A513D42}"/>
              </a:ext>
            </a:extLst>
          </p:cNvPr>
          <p:cNvSpPr/>
          <p:nvPr/>
        </p:nvSpPr>
        <p:spPr>
          <a:xfrm>
            <a:off x="7429294" y="3607036"/>
            <a:ext cx="2636409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spc="-150" dirty="0">
                <a:solidFill>
                  <a:schemeClr val="tx1"/>
                </a:solidFill>
              </a:rPr>
              <a:t>本の情報を変更</a:t>
            </a:r>
            <a:endParaRPr kumimoji="1" lang="ja-JP" altLang="en-US" sz="1600" spc="-150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4B91C4-1130-215B-6CC4-BD6BA2D7EC85}"/>
              </a:ext>
            </a:extLst>
          </p:cNvPr>
          <p:cNvSpPr txBox="1"/>
          <p:nvPr/>
        </p:nvSpPr>
        <p:spPr>
          <a:xfrm>
            <a:off x="4477615" y="2629843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出版社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C5CA53A-B2B4-28D1-D8C0-ADC0DCCC43CA}"/>
              </a:ext>
            </a:extLst>
          </p:cNvPr>
          <p:cNvSpPr txBox="1"/>
          <p:nvPr/>
        </p:nvSpPr>
        <p:spPr>
          <a:xfrm>
            <a:off x="4417669" y="3714848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シリーズ名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7CA5C38-F5B2-F64C-9AB5-0EF1018A0544}"/>
              </a:ext>
            </a:extLst>
          </p:cNvPr>
          <p:cNvSpPr txBox="1"/>
          <p:nvPr/>
        </p:nvSpPr>
        <p:spPr>
          <a:xfrm>
            <a:off x="8449996" y="18330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トップページに戻る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591EA7C-33B2-042D-4234-EC27D94050E1}"/>
              </a:ext>
            </a:extLst>
          </p:cNvPr>
          <p:cNvSpPr txBox="1"/>
          <p:nvPr/>
        </p:nvSpPr>
        <p:spPr>
          <a:xfrm>
            <a:off x="3695349" y="360989"/>
            <a:ext cx="226215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ワンクリックで追加</a:t>
            </a:r>
            <a:endParaRPr lang="en-US" altLang="ja-JP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F4182FD-981A-6D48-AED9-3213CF3FE55F}"/>
              </a:ext>
            </a:extLst>
          </p:cNvPr>
          <p:cNvCxnSpPr>
            <a:cxnSpLocks/>
          </p:cNvCxnSpPr>
          <p:nvPr/>
        </p:nvCxnSpPr>
        <p:spPr>
          <a:xfrm>
            <a:off x="5147935" y="750414"/>
            <a:ext cx="2165110" cy="1797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E8200D-ECE8-BDB1-2E55-5953F7A9FA15}"/>
              </a:ext>
            </a:extLst>
          </p:cNvPr>
          <p:cNvSpPr txBox="1"/>
          <p:nvPr/>
        </p:nvSpPr>
        <p:spPr>
          <a:xfrm>
            <a:off x="6968947" y="356423"/>
            <a:ext cx="24032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E-2</a:t>
            </a:r>
            <a:r>
              <a:rPr lang="ja-JP" altLang="en-US" dirty="0"/>
              <a:t>推薦文入力画面へ</a:t>
            </a:r>
            <a:endParaRPr lang="en-US" altLang="ja-JP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8DCE34-6F29-BCCE-B750-EF95D6C2B23A}"/>
              </a:ext>
            </a:extLst>
          </p:cNvPr>
          <p:cNvCxnSpPr>
            <a:cxnSpLocks/>
          </p:cNvCxnSpPr>
          <p:nvPr/>
        </p:nvCxnSpPr>
        <p:spPr>
          <a:xfrm flipH="1">
            <a:off x="7752786" y="730321"/>
            <a:ext cx="147806" cy="226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053B532-3D9A-22FA-8DD7-5003A673FF3A}"/>
              </a:ext>
            </a:extLst>
          </p:cNvPr>
          <p:cNvSpPr txBox="1"/>
          <p:nvPr/>
        </p:nvSpPr>
        <p:spPr>
          <a:xfrm>
            <a:off x="4444976" y="3990851"/>
            <a:ext cx="146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ジャンル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5B39AA1-A9C0-FCA5-D382-9755489119B7}"/>
              </a:ext>
            </a:extLst>
          </p:cNvPr>
          <p:cNvSpPr txBox="1"/>
          <p:nvPr/>
        </p:nvSpPr>
        <p:spPr>
          <a:xfrm>
            <a:off x="9557227" y="963257"/>
            <a:ext cx="266290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D-6</a:t>
            </a:r>
            <a:r>
              <a:rPr lang="ja-JP" altLang="en-US" dirty="0"/>
              <a:t>本の情報編集画面へ</a:t>
            </a:r>
            <a:endParaRPr lang="en-US" altLang="ja-JP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5E56D85-3068-1A39-9BBC-2E00CE336014}"/>
              </a:ext>
            </a:extLst>
          </p:cNvPr>
          <p:cNvCxnSpPr>
            <a:cxnSpLocks/>
          </p:cNvCxnSpPr>
          <p:nvPr/>
        </p:nvCxnSpPr>
        <p:spPr>
          <a:xfrm flipH="1">
            <a:off x="10181950" y="1357730"/>
            <a:ext cx="1273149" cy="2433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BEA3B11-C07C-1102-D51E-48DE7703E986}"/>
              </a:ext>
            </a:extLst>
          </p:cNvPr>
          <p:cNvSpPr txBox="1"/>
          <p:nvPr/>
        </p:nvSpPr>
        <p:spPr>
          <a:xfrm>
            <a:off x="298766" y="6086761"/>
            <a:ext cx="2597186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著者</a:t>
            </a:r>
            <a:r>
              <a:rPr kumimoji="1" lang="ja-JP" altLang="en-US" dirty="0"/>
              <a:t>名クリックで</a:t>
            </a:r>
            <a:endParaRPr kumimoji="1" lang="en-US" altLang="ja-JP" dirty="0"/>
          </a:p>
          <a:p>
            <a:r>
              <a:rPr kumimoji="1" lang="ja-JP" altLang="en-US" dirty="0"/>
              <a:t>その著者の本表示</a:t>
            </a:r>
            <a:r>
              <a:rPr kumimoji="1" lang="en-US" altLang="ja-JP" dirty="0"/>
              <a:t>(</a:t>
            </a:r>
            <a:r>
              <a:rPr lang="en-US" altLang="ja-JP" dirty="0"/>
              <a:t>C-4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4653164-1486-130C-52E1-A8636AA4A6C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176642" y="2435498"/>
            <a:ext cx="3300973" cy="3617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7DA74C4-22E3-EE6D-59B1-E81464F161D2}"/>
              </a:ext>
            </a:extLst>
          </p:cNvPr>
          <p:cNvSpPr txBox="1"/>
          <p:nvPr/>
        </p:nvSpPr>
        <p:spPr>
          <a:xfrm>
            <a:off x="5111707" y="6127921"/>
            <a:ext cx="3058851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シリーズ名クリックで</a:t>
            </a:r>
            <a:endParaRPr kumimoji="1" lang="en-US" altLang="ja-JP" dirty="0"/>
          </a:p>
          <a:p>
            <a:r>
              <a:rPr kumimoji="1" lang="ja-JP" altLang="en-US" dirty="0"/>
              <a:t>そのシリーズの本表示</a:t>
            </a:r>
            <a:r>
              <a:rPr kumimoji="1" lang="en-US" altLang="ja-JP" dirty="0"/>
              <a:t>(</a:t>
            </a:r>
            <a:r>
              <a:rPr lang="en-US" altLang="ja-JP" dirty="0"/>
              <a:t>C-4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D6F1D69-1BCC-EF16-412F-AF8F65CDA00B}"/>
              </a:ext>
            </a:extLst>
          </p:cNvPr>
          <p:cNvCxnSpPr>
            <a:cxnSpLocks/>
          </p:cNvCxnSpPr>
          <p:nvPr/>
        </p:nvCxnSpPr>
        <p:spPr>
          <a:xfrm flipH="1" flipV="1">
            <a:off x="5641145" y="4109322"/>
            <a:ext cx="337377" cy="1984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9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1762</Words>
  <Application>Microsoft Office PowerPoint</Application>
  <PresentationFormat>ワイド画面</PresentationFormat>
  <Paragraphs>462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tb47</dc:creator>
  <cp:lastModifiedBy>tb47</cp:lastModifiedBy>
  <cp:revision>85</cp:revision>
  <dcterms:created xsi:type="dcterms:W3CDTF">2022-05-26T06:24:00Z</dcterms:created>
  <dcterms:modified xsi:type="dcterms:W3CDTF">2023-09-27T06:23:14Z</dcterms:modified>
</cp:coreProperties>
</file>