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99FF"/>
    <a:srgbClr val="FF3939"/>
    <a:srgbClr val="FF9696"/>
    <a:srgbClr val="FFB3B3"/>
    <a:srgbClr val="FF9393"/>
    <a:srgbClr val="89C4FF"/>
    <a:srgbClr val="F7CE21"/>
    <a:srgbClr val="F6C90A"/>
    <a:srgbClr val="E5BB09"/>
    <a:srgbClr val="FAE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1FFFE-251E-4104-ABBB-B35B128857F2}" v="2" dt="2025-04-10T12:49:06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bbe, S [slubbe@sun.ac.za]" userId="656cc105-77ab-4b7b-bc17-2448ac205142" providerId="ADAL" clId="{CDD1FFFE-251E-4104-ABBB-B35B128857F2}"/>
    <pc:docChg chg="modSld">
      <pc:chgData name="Lubbe, S [slubbe@sun.ac.za]" userId="656cc105-77ab-4b7b-bc17-2448ac205142" providerId="ADAL" clId="{CDD1FFFE-251E-4104-ABBB-B35B128857F2}" dt="2025-04-10T12:50:02.491" v="26" actId="20577"/>
      <pc:docMkLst>
        <pc:docMk/>
      </pc:docMkLst>
      <pc:sldChg chg="addSp modSp mod">
        <pc:chgData name="Lubbe, S [slubbe@sun.ac.za]" userId="656cc105-77ab-4b7b-bc17-2448ac205142" providerId="ADAL" clId="{CDD1FFFE-251E-4104-ABBB-B35B128857F2}" dt="2025-04-10T12:50:02.491" v="26" actId="20577"/>
        <pc:sldMkLst>
          <pc:docMk/>
          <pc:sldMk cId="3887114811" sldId="256"/>
        </pc:sldMkLst>
        <pc:spChg chg="mod">
          <ac:chgData name="Lubbe, S [slubbe@sun.ac.za]" userId="656cc105-77ab-4b7b-bc17-2448ac205142" providerId="ADAL" clId="{CDD1FFFE-251E-4104-ABBB-B35B128857F2}" dt="2025-04-10T12:46:24.665" v="0" actId="207"/>
          <ac:spMkLst>
            <pc:docMk/>
            <pc:sldMk cId="3887114811" sldId="256"/>
            <ac:spMk id="15" creationId="{6C9D4CFF-BB75-9B45-36D2-2D217C58C581}"/>
          </ac:spMkLst>
        </pc:spChg>
        <pc:spChg chg="mod">
          <ac:chgData name="Lubbe, S [slubbe@sun.ac.za]" userId="656cc105-77ab-4b7b-bc17-2448ac205142" providerId="ADAL" clId="{CDD1FFFE-251E-4104-ABBB-B35B128857F2}" dt="2025-04-10T12:47:13.541" v="6" actId="20577"/>
          <ac:spMkLst>
            <pc:docMk/>
            <pc:sldMk cId="3887114811" sldId="256"/>
            <ac:spMk id="16" creationId="{1F6799A4-3A92-141C-6538-E87D7D501D08}"/>
          </ac:spMkLst>
        </pc:spChg>
        <pc:spChg chg="mod">
          <ac:chgData name="Lubbe, S [slubbe@sun.ac.za]" userId="656cc105-77ab-4b7b-bc17-2448ac205142" providerId="ADAL" clId="{CDD1FFFE-251E-4104-ABBB-B35B128857F2}" dt="2025-04-10T12:48:57.075" v="11" actId="207"/>
          <ac:spMkLst>
            <pc:docMk/>
            <pc:sldMk cId="3887114811" sldId="256"/>
            <ac:spMk id="24" creationId="{2E750998-FB4E-3CC2-6B99-A630E3551628}"/>
          </ac:spMkLst>
        </pc:spChg>
        <pc:spChg chg="mod">
          <ac:chgData name="Lubbe, S [slubbe@sun.ac.za]" userId="656cc105-77ab-4b7b-bc17-2448ac205142" providerId="ADAL" clId="{CDD1FFFE-251E-4104-ABBB-B35B128857F2}" dt="2025-04-10T12:49:04.011" v="17" actId="20577"/>
          <ac:spMkLst>
            <pc:docMk/>
            <pc:sldMk cId="3887114811" sldId="256"/>
            <ac:spMk id="25" creationId="{2D0CFCD9-EF7D-3DFD-DBE3-0BD5F7369820}"/>
          </ac:spMkLst>
        </pc:spChg>
        <pc:spChg chg="mod">
          <ac:chgData name="Lubbe, S [slubbe@sun.ac.za]" userId="656cc105-77ab-4b7b-bc17-2448ac205142" providerId="ADAL" clId="{CDD1FFFE-251E-4104-ABBB-B35B128857F2}" dt="2025-04-10T12:49:50.007" v="20" actId="207"/>
          <ac:spMkLst>
            <pc:docMk/>
            <pc:sldMk cId="3887114811" sldId="256"/>
            <ac:spMk id="27" creationId="{89E223E4-BD14-FE80-4EEA-EDD9A8527ADC}"/>
          </ac:spMkLst>
        </pc:spChg>
        <pc:spChg chg="mod">
          <ac:chgData name="Lubbe, S [slubbe@sun.ac.za]" userId="656cc105-77ab-4b7b-bc17-2448ac205142" providerId="ADAL" clId="{CDD1FFFE-251E-4104-ABBB-B35B128857F2}" dt="2025-04-10T12:50:02.491" v="26" actId="20577"/>
          <ac:spMkLst>
            <pc:docMk/>
            <pc:sldMk cId="3887114811" sldId="256"/>
            <ac:spMk id="28" creationId="{5BCBB668-DED8-EB85-71EF-CA6ECC20C598}"/>
          </ac:spMkLst>
        </pc:spChg>
        <pc:grpChg chg="add mod">
          <ac:chgData name="Lubbe, S [slubbe@sun.ac.za]" userId="656cc105-77ab-4b7b-bc17-2448ac205142" providerId="ADAL" clId="{CDD1FFFE-251E-4104-ABBB-B35B128857F2}" dt="2025-04-10T12:47:23.854" v="8" actId="1076"/>
          <ac:grpSpMkLst>
            <pc:docMk/>
            <pc:sldMk cId="3887114811" sldId="256"/>
            <ac:grpSpMk id="23" creationId="{916F47DA-49A6-6516-E87F-132268DF319E}"/>
          </ac:grpSpMkLst>
        </pc:grpChg>
        <pc:grpChg chg="add mod">
          <ac:chgData name="Lubbe, S [slubbe@sun.ac.za]" userId="656cc105-77ab-4b7b-bc17-2448ac205142" providerId="ADAL" clId="{CDD1FFFE-251E-4104-ABBB-B35B128857F2}" dt="2025-04-10T12:49:11.027" v="19" actId="1076"/>
          <ac:grpSpMkLst>
            <pc:docMk/>
            <pc:sldMk cId="3887114811" sldId="256"/>
            <ac:grpSpMk id="26" creationId="{41C7EC6B-F4EE-9470-E0F7-A78CCAFC2B58}"/>
          </ac:grpSpMkLst>
        </pc:grpChg>
      </pc:sldChg>
    </pc:docChg>
  </pc:docChgLst>
  <pc:docChgLst>
    <pc:chgData name="Lubbe, S [slubbe@sun.ac.za]" userId="656cc105-77ab-4b7b-bc17-2448ac205142" providerId="ADAL" clId="{282E5376-042D-401C-8A19-7A836F038AD9}"/>
    <pc:docChg chg="custSel addSld delSld modSld">
      <pc:chgData name="Lubbe, S [slubbe@sun.ac.za]" userId="656cc105-77ab-4b7b-bc17-2448ac205142" providerId="ADAL" clId="{282E5376-042D-401C-8A19-7A836F038AD9}" dt="2025-04-04T12:58:16.778" v="59" actId="47"/>
      <pc:docMkLst>
        <pc:docMk/>
      </pc:docMkLst>
      <pc:sldChg chg="addSp delSp modSp mod">
        <pc:chgData name="Lubbe, S [slubbe@sun.ac.za]" userId="656cc105-77ab-4b7b-bc17-2448ac205142" providerId="ADAL" clId="{282E5376-042D-401C-8A19-7A836F038AD9}" dt="2025-04-03T14:46:21.445" v="54" actId="554"/>
        <pc:sldMkLst>
          <pc:docMk/>
          <pc:sldMk cId="3887114811" sldId="256"/>
        </pc:sldMkLst>
        <pc:spChg chg="mod">
          <ac:chgData name="Lubbe, S [slubbe@sun.ac.za]" userId="656cc105-77ab-4b7b-bc17-2448ac205142" providerId="ADAL" clId="{282E5376-042D-401C-8A19-7A836F038AD9}" dt="2025-04-03T14:45:27.386" v="46" actId="164"/>
          <ac:spMkLst>
            <pc:docMk/>
            <pc:sldMk cId="3887114811" sldId="256"/>
            <ac:spMk id="5" creationId="{E7274C86-2ADD-62DE-99DF-63EEFB227BB5}"/>
          </ac:spMkLst>
        </pc:spChg>
        <pc:spChg chg="mod">
          <ac:chgData name="Lubbe, S [slubbe@sun.ac.za]" userId="656cc105-77ab-4b7b-bc17-2448ac205142" providerId="ADAL" clId="{282E5376-042D-401C-8A19-7A836F038AD9}" dt="2025-04-03T14:45:32.190" v="47" actId="164"/>
          <ac:spMkLst>
            <pc:docMk/>
            <pc:sldMk cId="3887114811" sldId="256"/>
            <ac:spMk id="6" creationId="{3D5B2CCB-4F30-D663-9105-A9284379FECD}"/>
          </ac:spMkLst>
        </pc:spChg>
        <pc:spChg chg="mod">
          <ac:chgData name="Lubbe, S [slubbe@sun.ac.za]" userId="656cc105-77ab-4b7b-bc17-2448ac205142" providerId="ADAL" clId="{282E5376-042D-401C-8A19-7A836F038AD9}" dt="2025-04-03T14:45:36.182" v="48" actId="164"/>
          <ac:spMkLst>
            <pc:docMk/>
            <pc:sldMk cId="3887114811" sldId="256"/>
            <ac:spMk id="7" creationId="{A8963605-CE23-A574-C8E6-084E0D5C162F}"/>
          </ac:spMkLst>
        </pc:spChg>
        <pc:spChg chg="mod">
          <ac:chgData name="Lubbe, S [slubbe@sun.ac.za]" userId="656cc105-77ab-4b7b-bc17-2448ac205142" providerId="ADAL" clId="{282E5376-042D-401C-8A19-7A836F038AD9}" dt="2025-04-03T14:45:41.190" v="49" actId="164"/>
          <ac:spMkLst>
            <pc:docMk/>
            <pc:sldMk cId="3887114811" sldId="256"/>
            <ac:spMk id="8" creationId="{889AF64B-0BA7-5938-53B9-5A697A46EEFF}"/>
          </ac:spMkLst>
        </pc:spChg>
        <pc:spChg chg="mod">
          <ac:chgData name="Lubbe, S [slubbe@sun.ac.za]" userId="656cc105-77ab-4b7b-bc17-2448ac205142" providerId="ADAL" clId="{282E5376-042D-401C-8A19-7A836F038AD9}" dt="2025-04-03T14:45:27.386" v="46" actId="164"/>
          <ac:spMkLst>
            <pc:docMk/>
            <pc:sldMk cId="3887114811" sldId="256"/>
            <ac:spMk id="9" creationId="{D6D4282C-9872-39FF-FC99-D7BE86002FDD}"/>
          </ac:spMkLst>
        </pc:spChg>
        <pc:spChg chg="mod">
          <ac:chgData name="Lubbe, S [slubbe@sun.ac.za]" userId="656cc105-77ab-4b7b-bc17-2448ac205142" providerId="ADAL" clId="{282E5376-042D-401C-8A19-7A836F038AD9}" dt="2025-04-03T14:45:32.190" v="47" actId="164"/>
          <ac:spMkLst>
            <pc:docMk/>
            <pc:sldMk cId="3887114811" sldId="256"/>
            <ac:spMk id="10" creationId="{6BEA4F34-6C54-6935-3ED0-35DE9985BB9B}"/>
          </ac:spMkLst>
        </pc:spChg>
        <pc:spChg chg="mod">
          <ac:chgData name="Lubbe, S [slubbe@sun.ac.za]" userId="656cc105-77ab-4b7b-bc17-2448ac205142" providerId="ADAL" clId="{282E5376-042D-401C-8A19-7A836F038AD9}" dt="2025-04-03T14:45:36.182" v="48" actId="164"/>
          <ac:spMkLst>
            <pc:docMk/>
            <pc:sldMk cId="3887114811" sldId="256"/>
            <ac:spMk id="11" creationId="{278428B6-9A96-46B9-4CDF-79F3F1069005}"/>
          </ac:spMkLst>
        </pc:spChg>
        <pc:spChg chg="mod">
          <ac:chgData name="Lubbe, S [slubbe@sun.ac.za]" userId="656cc105-77ab-4b7b-bc17-2448ac205142" providerId="ADAL" clId="{282E5376-042D-401C-8A19-7A836F038AD9}" dt="2025-04-03T14:45:41.190" v="49" actId="164"/>
          <ac:spMkLst>
            <pc:docMk/>
            <pc:sldMk cId="3887114811" sldId="256"/>
            <ac:spMk id="12" creationId="{9CAA8536-34EA-C7FE-C763-56BAB11557BA}"/>
          </ac:spMkLst>
        </pc:spChg>
        <pc:spChg chg="add mod">
          <ac:chgData name="Lubbe, S [slubbe@sun.ac.za]" userId="656cc105-77ab-4b7b-bc17-2448ac205142" providerId="ADAL" clId="{282E5376-042D-401C-8A19-7A836F038AD9}" dt="2025-04-03T14:45:46.052" v="50" actId="164"/>
          <ac:spMkLst>
            <pc:docMk/>
            <pc:sldMk cId="3887114811" sldId="256"/>
            <ac:spMk id="13" creationId="{4ACD9583-314F-F288-1E14-A05E3269C353}"/>
          </ac:spMkLst>
        </pc:spChg>
        <pc:spChg chg="add mod">
          <ac:chgData name="Lubbe, S [slubbe@sun.ac.za]" userId="656cc105-77ab-4b7b-bc17-2448ac205142" providerId="ADAL" clId="{282E5376-042D-401C-8A19-7A836F038AD9}" dt="2025-04-03T14:45:46.052" v="50" actId="164"/>
          <ac:spMkLst>
            <pc:docMk/>
            <pc:sldMk cId="3887114811" sldId="256"/>
            <ac:spMk id="14" creationId="{9C06D4C8-E428-5FEE-4F36-005303C7B409}"/>
          </ac:spMkLst>
        </pc:spChg>
        <pc:spChg chg="add mod">
          <ac:chgData name="Lubbe, S [slubbe@sun.ac.za]" userId="656cc105-77ab-4b7b-bc17-2448ac205142" providerId="ADAL" clId="{282E5376-042D-401C-8A19-7A836F038AD9}" dt="2025-04-03T14:45:50.631" v="51" actId="164"/>
          <ac:spMkLst>
            <pc:docMk/>
            <pc:sldMk cId="3887114811" sldId="256"/>
            <ac:spMk id="15" creationId="{6C9D4CFF-BB75-9B45-36D2-2D217C58C581}"/>
          </ac:spMkLst>
        </pc:spChg>
        <pc:spChg chg="add mod">
          <ac:chgData name="Lubbe, S [slubbe@sun.ac.za]" userId="656cc105-77ab-4b7b-bc17-2448ac205142" providerId="ADAL" clId="{282E5376-042D-401C-8A19-7A836F038AD9}" dt="2025-04-03T14:45:50.631" v="51" actId="164"/>
          <ac:spMkLst>
            <pc:docMk/>
            <pc:sldMk cId="3887114811" sldId="256"/>
            <ac:spMk id="16" creationId="{1F6799A4-3A92-141C-6538-E87D7D501D08}"/>
          </ac:spMkLst>
        </pc:spChg>
        <pc:spChg chg="add mod">
          <ac:chgData name="Lubbe, S [slubbe@sun.ac.za]" userId="656cc105-77ab-4b7b-bc17-2448ac205142" providerId="ADAL" clId="{282E5376-042D-401C-8A19-7A836F038AD9}" dt="2025-04-03T14:45:55.516" v="52" actId="164"/>
          <ac:spMkLst>
            <pc:docMk/>
            <pc:sldMk cId="3887114811" sldId="256"/>
            <ac:spMk id="17" creationId="{B59E8683-6EC2-55B4-FC2D-266DAB8D8C57}"/>
          </ac:spMkLst>
        </pc:spChg>
        <pc:spChg chg="add mod">
          <ac:chgData name="Lubbe, S [slubbe@sun.ac.za]" userId="656cc105-77ab-4b7b-bc17-2448ac205142" providerId="ADAL" clId="{282E5376-042D-401C-8A19-7A836F038AD9}" dt="2025-04-03T14:45:55.516" v="52" actId="164"/>
          <ac:spMkLst>
            <pc:docMk/>
            <pc:sldMk cId="3887114811" sldId="256"/>
            <ac:spMk id="18" creationId="{03FA00EE-695B-2D8C-B7B6-A99F13B7DE13}"/>
          </ac:spMkLst>
        </pc:s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2" creationId="{202EACD3-847F-7664-27DE-51DC7F4B4ABA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3" creationId="{6E53A2C0-C73A-ED33-FFC2-355982937C5A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4" creationId="{47ECCAD7-C831-608D-1B7E-3773CCE8851C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19" creationId="{49C65D5D-8771-374D-A06D-776B5D107238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20" creationId="{030BA52D-58F2-FABE-697B-6E43ACEBFB7B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21" creationId="{65393619-9905-AD31-E528-7BB6222A06A7}"/>
          </ac:grpSpMkLst>
        </pc:grpChg>
        <pc:grpChg chg="add mod">
          <ac:chgData name="Lubbe, S [slubbe@sun.ac.za]" userId="656cc105-77ab-4b7b-bc17-2448ac205142" providerId="ADAL" clId="{282E5376-042D-401C-8A19-7A836F038AD9}" dt="2025-04-03T14:46:21.445" v="54" actId="554"/>
          <ac:grpSpMkLst>
            <pc:docMk/>
            <pc:sldMk cId="3887114811" sldId="256"/>
            <ac:grpSpMk id="22" creationId="{ADD997CB-E4EF-1D2A-589A-1CF911E317FC}"/>
          </ac:grpSpMkLst>
        </pc:grpChg>
      </pc:sldChg>
      <pc:sldChg chg="addSp modSp new del mod">
        <pc:chgData name="Lubbe, S [slubbe@sun.ac.za]" userId="656cc105-77ab-4b7b-bc17-2448ac205142" providerId="ADAL" clId="{282E5376-042D-401C-8A19-7A836F038AD9}" dt="2025-04-04T12:58:16.778" v="59" actId="47"/>
        <pc:sldMkLst>
          <pc:docMk/>
          <pc:sldMk cId="160412973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98E5-6306-512A-6828-D2CE91468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345C2-A5BB-C430-BB1B-B02CA141A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75470-0792-7133-05F2-BB24EA5E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A7C8-992C-A81C-DA60-EB3DC85E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61BED-6FD5-D158-FD01-B3F61483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508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8EF4-C0D5-D900-7495-36157E06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17670-BF04-50E2-147B-3ABBE5C9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7891-40F1-7802-25C9-3EDB4B62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2E86-F15B-27A6-FF8F-48D85B53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051FF-7560-505F-8193-B42D86FB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86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D5134-E51C-F1E7-33FF-75482E279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44899-A44F-7FCA-A6D7-116A1948B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B2DB7-9565-AC1E-CA92-19013841C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F454-20E6-12FA-6959-45533671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6556-24BB-86B4-F038-433644D8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460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E28C-7BF5-6789-1804-1A981E3C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06C21-647F-554B-57DC-15C7ECE9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E1E9-9B88-5427-3DFF-51BE2EFE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3431-2F33-134E-F338-462F9B900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BEDE-9AC6-587F-EEEE-9831F500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016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A806-235F-A1A2-C656-C1E8768D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E4FA1-6E7A-2BF8-C749-EA41963DE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BEBA-C913-749A-ED64-2358E20A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BC4E-C43C-5DF2-84B3-08E3DE55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4937F-6223-9503-69DA-8FE15927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307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D990-385B-3D0D-1429-C8D575CE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E5FC0-27A2-B0FB-C3A1-6B2C244E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42C40-1AAA-E34F-A7C5-549916008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D5B1A-9F56-4477-CAEC-072ECE62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2025/10/17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15143-2EF1-DDDF-2985-73D962F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9F4EA-40F1-0015-DF50-A516EDC5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941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81A58-DE4B-CE03-A3F8-54BE7B7F0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CD3D1-1124-97F8-F503-D448F8036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01E3B-D96A-8CC0-8723-A89DD6201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051FED-146D-9991-5783-CAEA35EDD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019FE-519B-9A66-0E02-28782D346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CAEB1-709C-0819-EADC-AECB1124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2025/10/17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0308B-19FA-49B6-D9CB-F6729AD5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84D5B-F6CC-D68D-2289-FEA7D2F4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900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4324-B7CD-655E-D7FE-752CF702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A4DE0-52DE-3006-E7C6-19242625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2025/10/17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568BF-266F-43C3-3D2A-C0E3B9EB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12D1A-B832-BCF5-ACD6-0E7ECDC2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788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693A6-7B19-D81B-A1C3-74EC90CF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2025/10/17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6A0EC-D940-A0D5-4DF1-E53A709C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46034-C3C8-9F73-4E0E-725FCEEA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27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6266-5582-F4F5-00D1-8115A3D4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142B2-A8CB-E3AD-1110-F4F5C518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CCF4B-7F0B-963D-5D76-D1583191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2E576-696C-02EE-5649-99FE9C03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2025/10/17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F8AAE-5FCA-D89F-76D4-53F36A96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FE15D-A32C-ABFE-D085-EC6459F5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0728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A328-EF97-E59F-48D2-B4F7FE2F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6C950-0444-1294-1373-8218A579E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8A82B-D199-77F1-E6D4-D0441E946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99A6E-415D-924C-1738-1DAAD4A0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1ADF3-3DB3-4D55-A024-7ADC81A38BCD}" type="datetimeFigureOut">
              <a:rPr lang="en-ZA" smtClean="0"/>
              <a:t>2025/10/17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7DDC4-D2F7-EC9B-A942-D406B62D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FDE1B-8021-4BAD-2A86-FB9E4BC0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859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A5889-60EC-6FAC-1742-76D7DDB4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513A1-C0DB-E7B1-F005-BE0D5DE1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C4F23-B49D-65F6-7791-9178EDB3B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1ADF3-3DB3-4D55-A024-7ADC81A38BCD}" type="datetimeFigureOut">
              <a:rPr lang="en-ZA" smtClean="0"/>
              <a:t>2025/10/17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85EEC-71EB-313E-DAF6-5841038BA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0A791-536D-9C36-4DD4-37F71482E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1011A-180F-486E-B639-CE1E848051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652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2EACD3-847F-7664-27DE-51DC7F4B4ABA}"/>
              </a:ext>
            </a:extLst>
          </p:cNvPr>
          <p:cNvGrpSpPr/>
          <p:nvPr/>
        </p:nvGrpSpPr>
        <p:grpSpPr>
          <a:xfrm>
            <a:off x="914400" y="799068"/>
            <a:ext cx="1148080" cy="1672491"/>
            <a:chOff x="914400" y="833120"/>
            <a:chExt cx="1148080" cy="167249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274C86-2ADD-62DE-99DF-63EEFB227BB5}"/>
                </a:ext>
              </a:extLst>
            </p:cNvPr>
            <p:cNvSpPr/>
            <p:nvPr/>
          </p:nvSpPr>
          <p:spPr>
            <a:xfrm>
              <a:off x="1127760" y="833120"/>
              <a:ext cx="721360" cy="721360"/>
            </a:xfrm>
            <a:prstGeom prst="roundRect">
              <a:avLst/>
            </a:prstGeom>
            <a:solidFill>
              <a:srgbClr val="00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D4282C-9872-39FF-FC99-D7BE86002FDD}"/>
                </a:ext>
              </a:extLst>
            </p:cNvPr>
            <p:cNvSpPr txBox="1"/>
            <p:nvPr/>
          </p:nvSpPr>
          <p:spPr>
            <a:xfrm>
              <a:off x="914400" y="1859280"/>
              <a:ext cx="1148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009999</a:t>
              </a:r>
            </a:p>
            <a:p>
              <a:pPr algn="ctr"/>
              <a:r>
                <a:rPr lang="en-GB" dirty="0"/>
                <a:t>primary</a:t>
              </a:r>
              <a:endParaRPr lang="en-ZA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53A2C0-C73A-ED33-FFC2-355982937C5A}"/>
              </a:ext>
            </a:extLst>
          </p:cNvPr>
          <p:cNvGrpSpPr/>
          <p:nvPr/>
        </p:nvGrpSpPr>
        <p:grpSpPr>
          <a:xfrm>
            <a:off x="2330027" y="799068"/>
            <a:ext cx="1148080" cy="1672491"/>
            <a:chOff x="2191173" y="833120"/>
            <a:chExt cx="1148080" cy="167249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5B2CCB-4F30-D663-9105-A9284379FECD}"/>
                </a:ext>
              </a:extLst>
            </p:cNvPr>
            <p:cNvSpPr/>
            <p:nvPr/>
          </p:nvSpPr>
          <p:spPr>
            <a:xfrm>
              <a:off x="2404533" y="833120"/>
              <a:ext cx="721360" cy="721360"/>
            </a:xfrm>
            <a:prstGeom prst="roundRect">
              <a:avLst/>
            </a:pr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EA4F34-6C54-6935-3ED0-35DE9985BB9B}"/>
                </a:ext>
              </a:extLst>
            </p:cNvPr>
            <p:cNvSpPr txBox="1"/>
            <p:nvPr/>
          </p:nvSpPr>
          <p:spPr>
            <a:xfrm>
              <a:off x="2191173" y="1859280"/>
              <a:ext cx="1148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FF9966</a:t>
              </a:r>
            </a:p>
            <a:p>
              <a:pPr algn="ctr"/>
              <a:r>
                <a:rPr lang="en-GB" dirty="0"/>
                <a:t>highlight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ECCAD7-C831-608D-1B7E-3773CCE8851C}"/>
              </a:ext>
            </a:extLst>
          </p:cNvPr>
          <p:cNvGrpSpPr/>
          <p:nvPr/>
        </p:nvGrpSpPr>
        <p:grpSpPr>
          <a:xfrm>
            <a:off x="3745654" y="799068"/>
            <a:ext cx="1148080" cy="1672491"/>
            <a:chOff x="3467946" y="833120"/>
            <a:chExt cx="1148080" cy="167249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8963605-CE23-A574-C8E6-084E0D5C162F}"/>
                </a:ext>
              </a:extLst>
            </p:cNvPr>
            <p:cNvSpPr/>
            <p:nvPr/>
          </p:nvSpPr>
          <p:spPr>
            <a:xfrm>
              <a:off x="3681306" y="833120"/>
              <a:ext cx="721360" cy="721360"/>
            </a:xfrm>
            <a:prstGeom prst="roundRect">
              <a:avLst/>
            </a:prstGeom>
            <a:solidFill>
              <a:srgbClr val="80CC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8428B6-9A96-46B9-4CDF-79F3F1069005}"/>
                </a:ext>
              </a:extLst>
            </p:cNvPr>
            <p:cNvSpPr txBox="1"/>
            <p:nvPr/>
          </p:nvSpPr>
          <p:spPr>
            <a:xfrm>
              <a:off x="3467946" y="1859280"/>
              <a:ext cx="1148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80CC99</a:t>
              </a:r>
            </a:p>
            <a:p>
              <a:pPr algn="ctr"/>
              <a:r>
                <a:rPr lang="en-GB" dirty="0"/>
                <a:t>exercises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C65D5D-8771-374D-A06D-776B5D107238}"/>
              </a:ext>
            </a:extLst>
          </p:cNvPr>
          <p:cNvGrpSpPr/>
          <p:nvPr/>
        </p:nvGrpSpPr>
        <p:grpSpPr>
          <a:xfrm>
            <a:off x="5161281" y="799068"/>
            <a:ext cx="1148080" cy="1610935"/>
            <a:chOff x="4744719" y="833120"/>
            <a:chExt cx="1148080" cy="161093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9AF64B-0BA7-5938-53B9-5A697A46EEFF}"/>
                </a:ext>
              </a:extLst>
            </p:cNvPr>
            <p:cNvSpPr/>
            <p:nvPr/>
          </p:nvSpPr>
          <p:spPr>
            <a:xfrm>
              <a:off x="4958080" y="833120"/>
              <a:ext cx="721360" cy="721360"/>
            </a:xfrm>
            <a:prstGeom prst="roundRect">
              <a:avLst/>
            </a:prstGeom>
            <a:solidFill>
              <a:srgbClr val="339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AA8536-34EA-C7FE-C763-56BAB11557BA}"/>
                </a:ext>
              </a:extLst>
            </p:cNvPr>
            <p:cNvSpPr txBox="1"/>
            <p:nvPr/>
          </p:nvSpPr>
          <p:spPr>
            <a:xfrm>
              <a:off x="4744719" y="1859280"/>
              <a:ext cx="1148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3399FF</a:t>
              </a:r>
            </a:p>
            <a:p>
              <a:pPr algn="ctr"/>
              <a:r>
                <a:rPr lang="en-GB" sz="1400" dirty="0"/>
                <a:t>workspaces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0BA52D-58F2-FABE-697B-6E43ACEBFB7B}"/>
              </a:ext>
            </a:extLst>
          </p:cNvPr>
          <p:cNvGrpSpPr/>
          <p:nvPr/>
        </p:nvGrpSpPr>
        <p:grpSpPr>
          <a:xfrm>
            <a:off x="6576908" y="799068"/>
            <a:ext cx="1148080" cy="1672491"/>
            <a:chOff x="6238242" y="839708"/>
            <a:chExt cx="1148080" cy="167249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ACD9583-314F-F288-1E14-A05E3269C353}"/>
                </a:ext>
              </a:extLst>
            </p:cNvPr>
            <p:cNvSpPr/>
            <p:nvPr/>
          </p:nvSpPr>
          <p:spPr>
            <a:xfrm>
              <a:off x="6451603" y="839708"/>
              <a:ext cx="721360" cy="721360"/>
            </a:xfrm>
            <a:prstGeom prst="roundRect">
              <a:avLst/>
            </a:prstGeom>
            <a:solidFill>
              <a:srgbClr val="BE9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06D4C8-E428-5FEE-4F36-005303C7B409}"/>
                </a:ext>
              </a:extLst>
            </p:cNvPr>
            <p:cNvSpPr txBox="1"/>
            <p:nvPr/>
          </p:nvSpPr>
          <p:spPr>
            <a:xfrm>
              <a:off x="6238242" y="1865868"/>
              <a:ext cx="1148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BE99FF</a:t>
              </a:r>
            </a:p>
            <a:p>
              <a:pPr algn="ctr"/>
              <a:r>
                <a:rPr lang="en-GB" dirty="0"/>
                <a:t>Windows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393619-9905-AD31-E528-7BB6222A06A7}"/>
              </a:ext>
            </a:extLst>
          </p:cNvPr>
          <p:cNvGrpSpPr/>
          <p:nvPr/>
        </p:nvGrpSpPr>
        <p:grpSpPr>
          <a:xfrm>
            <a:off x="7992532" y="3020536"/>
            <a:ext cx="1148080" cy="1395492"/>
            <a:chOff x="7918028" y="839708"/>
            <a:chExt cx="1148080" cy="139549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C9D4CFF-BB75-9B45-36D2-2D217C58C581}"/>
                </a:ext>
              </a:extLst>
            </p:cNvPr>
            <p:cNvSpPr/>
            <p:nvPr/>
          </p:nvSpPr>
          <p:spPr>
            <a:xfrm>
              <a:off x="8131389" y="839708"/>
              <a:ext cx="721360" cy="721360"/>
            </a:xfrm>
            <a:prstGeom prst="roundRect">
              <a:avLst/>
            </a:prstGeom>
            <a:solidFill>
              <a:srgbClr val="FAE48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6799A4-3A92-141C-6538-E87D7D501D08}"/>
                </a:ext>
              </a:extLst>
            </p:cNvPr>
            <p:cNvSpPr txBox="1"/>
            <p:nvPr/>
          </p:nvSpPr>
          <p:spPr>
            <a:xfrm>
              <a:off x="7918028" y="1865868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FAE486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D997CB-E4EF-1D2A-589A-1CF911E317FC}"/>
              </a:ext>
            </a:extLst>
          </p:cNvPr>
          <p:cNvGrpSpPr/>
          <p:nvPr/>
        </p:nvGrpSpPr>
        <p:grpSpPr>
          <a:xfrm>
            <a:off x="9408159" y="799068"/>
            <a:ext cx="1148080" cy="1641713"/>
            <a:chOff x="9408159" y="799068"/>
            <a:chExt cx="1148080" cy="164171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59E8683-6EC2-55B4-FC2D-266DAB8D8C57}"/>
                </a:ext>
              </a:extLst>
            </p:cNvPr>
            <p:cNvSpPr/>
            <p:nvPr/>
          </p:nvSpPr>
          <p:spPr>
            <a:xfrm>
              <a:off x="9621520" y="799068"/>
              <a:ext cx="721360" cy="721360"/>
            </a:xfrm>
            <a:prstGeom prst="roundRect">
              <a:avLst/>
            </a:prstGeom>
            <a:solidFill>
              <a:srgbClr val="FF96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FA00EE-695B-2D8C-B7B6-A99F13B7DE13}"/>
                </a:ext>
              </a:extLst>
            </p:cNvPr>
            <p:cNvSpPr txBox="1"/>
            <p:nvPr/>
          </p:nvSpPr>
          <p:spPr>
            <a:xfrm>
              <a:off x="9408159" y="1825228"/>
              <a:ext cx="114808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FF9696</a:t>
              </a:r>
            </a:p>
            <a:p>
              <a:pPr algn="ctr"/>
              <a:r>
                <a:rPr lang="en-GB" sz="1600" dirty="0"/>
                <a:t>.</a:t>
              </a:r>
              <a:r>
                <a:rPr lang="en-GB" sz="1600" dirty="0" err="1"/>
                <a:t>Rdata</a:t>
              </a:r>
              <a:r>
                <a:rPr lang="en-GB" sz="1600" dirty="0"/>
                <a:t> etc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6F47DA-49A6-6516-E87F-132268DF319E}"/>
              </a:ext>
            </a:extLst>
          </p:cNvPr>
          <p:cNvGrpSpPr/>
          <p:nvPr/>
        </p:nvGrpSpPr>
        <p:grpSpPr>
          <a:xfrm>
            <a:off x="7992532" y="799980"/>
            <a:ext cx="1148080" cy="1672491"/>
            <a:chOff x="7918028" y="839708"/>
            <a:chExt cx="1148080" cy="167249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E750998-FB4E-3CC2-6B99-A630E3551628}"/>
                </a:ext>
              </a:extLst>
            </p:cNvPr>
            <p:cNvSpPr/>
            <p:nvPr/>
          </p:nvSpPr>
          <p:spPr>
            <a:xfrm>
              <a:off x="8131389" y="839708"/>
              <a:ext cx="721360" cy="721360"/>
            </a:xfrm>
            <a:prstGeom prst="roundRect">
              <a:avLst/>
            </a:prstGeom>
            <a:solidFill>
              <a:srgbClr val="F7CE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D0CFCD9-EF7D-3DFD-DBE3-0BD5F7369820}"/>
                </a:ext>
              </a:extLst>
            </p:cNvPr>
            <p:cNvSpPr txBox="1"/>
            <p:nvPr/>
          </p:nvSpPr>
          <p:spPr>
            <a:xfrm>
              <a:off x="7918028" y="1865868"/>
              <a:ext cx="11480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F7CE21</a:t>
              </a:r>
            </a:p>
            <a:p>
              <a:pPr algn="ctr"/>
              <a:r>
                <a:rPr lang="en-GB" dirty="0"/>
                <a:t>tables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C7EC6B-F4EE-9470-E0F7-A78CCAFC2B58}"/>
              </a:ext>
            </a:extLst>
          </p:cNvPr>
          <p:cNvGrpSpPr/>
          <p:nvPr/>
        </p:nvGrpSpPr>
        <p:grpSpPr>
          <a:xfrm>
            <a:off x="5161281" y="3024108"/>
            <a:ext cx="1148080" cy="1395492"/>
            <a:chOff x="4744719" y="833120"/>
            <a:chExt cx="1148080" cy="139549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9E223E4-BD14-FE80-4EEA-EDD9A8527ADC}"/>
                </a:ext>
              </a:extLst>
            </p:cNvPr>
            <p:cNvSpPr/>
            <p:nvPr/>
          </p:nvSpPr>
          <p:spPr>
            <a:xfrm>
              <a:off x="4958080" y="833120"/>
              <a:ext cx="721360" cy="721360"/>
            </a:xfrm>
            <a:prstGeom prst="roundRect">
              <a:avLst/>
            </a:prstGeom>
            <a:solidFill>
              <a:srgbClr val="89C4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CBB668-DED8-EB85-71EF-CA6ECC20C598}"/>
                </a:ext>
              </a:extLst>
            </p:cNvPr>
            <p:cNvSpPr txBox="1"/>
            <p:nvPr/>
          </p:nvSpPr>
          <p:spPr>
            <a:xfrm>
              <a:off x="4744719" y="1859280"/>
              <a:ext cx="1148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89C4FF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11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Lubbe, S [slubbe@sun.ac.za]</dc:creator>
  <cp:lastModifiedBy>Lubbe, S [slubbe@sun.ac.za]</cp:lastModifiedBy>
  <cp:revision>4</cp:revision>
  <dcterms:created xsi:type="dcterms:W3CDTF">2025-04-02T11:26:45Z</dcterms:created>
  <dcterms:modified xsi:type="dcterms:W3CDTF">2025-10-17T14:18:55Z</dcterms:modified>
</cp:coreProperties>
</file>