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E9BFA566-E94F-41CE-9F87-81DD51602D68}" v="189" dt="2025-05-19T15:57:09.898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75" d="100"/>
          <a:sy n="75" d="100"/>
        </p:scale>
        <p:origin x="902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microsoft.com/office/2015/10/relationships/revisionInfo" Target="revisionInfo.xml"/><Relationship Id="rId5" Type="http://schemas.openxmlformats.org/officeDocument/2006/relationships/slide" Target="slides/slide4.xml"/><Relationship Id="rId10" Type="http://schemas.microsoft.com/office/2016/11/relationships/changesInfo" Target="changesInfos/changesInfo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Lubbe, S [slubbe@sun.ac.za]" userId="656cc105-77ab-4b7b-bc17-2448ac205142" providerId="ADAL" clId="{E9BFA566-E94F-41CE-9F87-81DD51602D68}"/>
    <pc:docChg chg="undo custSel addSld modSld sldOrd">
      <pc:chgData name="Lubbe, S [slubbe@sun.ac.za]" userId="656cc105-77ab-4b7b-bc17-2448ac205142" providerId="ADAL" clId="{E9BFA566-E94F-41CE-9F87-81DD51602D68}" dt="2025-05-19T15:57:09.898" v="1434" actId="164"/>
      <pc:docMkLst>
        <pc:docMk/>
      </pc:docMkLst>
      <pc:sldChg chg="addSp delSp modSp mod modClrScheme chgLayout">
        <pc:chgData name="Lubbe, S [slubbe@sun.ac.za]" userId="656cc105-77ab-4b7b-bc17-2448ac205142" providerId="ADAL" clId="{E9BFA566-E94F-41CE-9F87-81DD51602D68}" dt="2025-05-13T14:50:43.970" v="224" actId="164"/>
        <pc:sldMkLst>
          <pc:docMk/>
          <pc:sldMk cId="339298671" sldId="256"/>
        </pc:sldMkLst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4" creationId="{94D04769-4FFB-902B-1C1E-8CBC139DA061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5" creationId="{8C584221-1F53-A35D-F22A-6BFA428EC787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6" creationId="{2E056935-2EC9-DF40-0E0B-E4306DF68143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9" creationId="{C6FB91FB-02F2-7938-B1B1-B3F265474952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2" creationId="{DE9A33EF-1BCF-D5E7-C135-7E4CD5F1EEB9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6" creationId="{469DD87F-30EB-3037-7343-6CB7133D4D2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7" creationId="{6A55A6B9-6AD1-1BEE-C7A1-03477CF5028C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18" creationId="{E4506291-0B29-E8E1-4760-20F6E31F1736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1" creationId="{751C0BED-E4E2-0F7F-486B-2665D4E9C50B}"/>
          </ac:spMkLst>
        </pc:spChg>
        <pc:spChg chg="add mod">
          <ac:chgData name="Lubbe, S [slubbe@sun.ac.za]" userId="656cc105-77ab-4b7b-bc17-2448ac205142" providerId="ADAL" clId="{E9BFA566-E94F-41CE-9F87-81DD51602D68}" dt="2025-05-13T14:50:43.970" v="224" actId="164"/>
          <ac:spMkLst>
            <pc:docMk/>
            <pc:sldMk cId="339298671" sldId="256"/>
            <ac:spMk id="24" creationId="{FC51DFB4-8BEF-E838-0DB4-3A49846EF043}"/>
          </ac:spMkLst>
        </pc:spChg>
        <pc:spChg chg="add mod">
          <ac:chgData name="Lubbe, S [slubbe@sun.ac.za]" userId="656cc105-77ab-4b7b-bc17-2448ac205142" providerId="ADAL" clId="{E9BFA566-E94F-41CE-9F87-81DD51602D68}" dt="2025-05-13T14:50:34.714" v="223" actId="1038"/>
          <ac:spMkLst>
            <pc:docMk/>
            <pc:sldMk cId="339298671" sldId="256"/>
            <ac:spMk id="27" creationId="{06E2225D-EA7E-38A3-EE77-917E2248B036}"/>
          </ac:spMkLst>
        </pc:spChg>
        <pc:cxnChg chg="add mod">
          <ac:chgData name="Lubbe, S [slubbe@sun.ac.za]" userId="656cc105-77ab-4b7b-bc17-2448ac205142" providerId="ADAL" clId="{E9BFA566-E94F-41CE-9F87-81DD51602D68}" dt="2025-05-13T14:45:13.337" v="62" actId="1036"/>
          <ac:cxnSpMkLst>
            <pc:docMk/>
            <pc:sldMk cId="339298671" sldId="256"/>
            <ac:cxnSpMk id="11" creationId="{56029668-CD1D-D56E-F733-FA42D0091946}"/>
          </ac:cxnSpMkLst>
        </pc:cxnChg>
        <pc:cxnChg chg="add mod">
          <ac:chgData name="Lubbe, S [slubbe@sun.ac.za]" userId="656cc105-77ab-4b7b-bc17-2448ac205142" providerId="ADAL" clId="{E9BFA566-E94F-41CE-9F87-81DD51602D68}" dt="2025-05-13T14:46:30.996" v="137" actId="12789"/>
          <ac:cxnSpMkLst>
            <pc:docMk/>
            <pc:sldMk cId="339298671" sldId="256"/>
            <ac:cxnSpMk id="13" creationId="{345BD2D0-C527-1AF2-4861-9B90719944AD}"/>
          </ac:cxnSpMkLst>
        </pc:cxnChg>
        <pc:cxnChg chg="add mod">
          <ac:chgData name="Lubbe, S [slubbe@sun.ac.za]" userId="656cc105-77ab-4b7b-bc17-2448ac205142" providerId="ADAL" clId="{E9BFA566-E94F-41CE-9F87-81DD51602D68}" dt="2025-05-13T14:49:34.321" v="199" actId="1038"/>
          <ac:cxnSpMkLst>
            <pc:docMk/>
            <pc:sldMk cId="339298671" sldId="256"/>
            <ac:cxnSpMk id="23" creationId="{00605105-D32D-78BF-FB87-7865DED55B7C}"/>
          </ac:cxnSpMkLst>
        </pc:cxnChg>
        <pc:cxnChg chg="add mod">
          <ac:chgData name="Lubbe, S [slubbe@sun.ac.za]" userId="656cc105-77ab-4b7b-bc17-2448ac205142" providerId="ADAL" clId="{E9BFA566-E94F-41CE-9F87-81DD51602D68}" dt="2025-05-13T14:50:34.714" v="223" actId="1038"/>
          <ac:cxnSpMkLst>
            <pc:docMk/>
            <pc:sldMk cId="339298671" sldId="256"/>
            <ac:cxnSpMk id="26" creationId="{861E6308-28A9-BD4D-C8E6-B8F3D8F9E858}"/>
          </ac:cxnSpMkLst>
        </pc:cxnChg>
      </pc:sldChg>
      <pc:sldChg chg="addSp delSp modSp new mod">
        <pc:chgData name="Lubbe, S [slubbe@sun.ac.za]" userId="656cc105-77ab-4b7b-bc17-2448ac205142" providerId="ADAL" clId="{E9BFA566-E94F-41CE-9F87-81DD51602D68}" dt="2025-05-14T10:17:23.883" v="275" actId="164"/>
        <pc:sldMkLst>
          <pc:docMk/>
          <pc:sldMk cId="1115085580" sldId="257"/>
        </pc:sldMkLst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3" creationId="{8A7E4A9A-DA7E-19C6-1069-FBBA6D1D6E04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5" creationId="{1DBB39C5-67AA-561F-EC37-90BEAC2D730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6" creationId="{E5D79715-4879-7823-1C8E-753B1DE93A71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7" creationId="{966A67BD-2706-9D7D-336C-1E3433FD2BB5}"/>
          </ac:spMkLst>
        </pc:spChg>
        <pc:spChg chg="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8" creationId="{7F0C126C-F861-890D-1F86-41A2A302B215}"/>
          </ac:spMkLst>
        </pc:spChg>
        <pc:spChg chg="add mod">
          <ac:chgData name="Lubbe, S [slubbe@sun.ac.za]" userId="656cc105-77ab-4b7b-bc17-2448ac205142" providerId="ADAL" clId="{E9BFA566-E94F-41CE-9F87-81DD51602D68}" dt="2025-05-14T10:14:40.872" v="230" actId="1076"/>
          <ac:spMkLst>
            <pc:docMk/>
            <pc:sldMk cId="1115085580" sldId="257"/>
            <ac:spMk id="9" creationId="{EAB0E944-86ED-2960-6AE2-2E9E7F0C7195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0" creationId="{A855CBA9-2A65-1CC6-43CB-9AAE63E012E0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1" creationId="{BB3C0ADE-DCD6-03EB-BE10-E4B648434439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2" creationId="{0C8C7ED8-F128-B9D2-7BF8-ACBC6F055BDE}"/>
          </ac:spMkLst>
        </pc:spChg>
        <pc:spChg chg="add mod">
          <ac:chgData name="Lubbe, S [slubbe@sun.ac.za]" userId="656cc105-77ab-4b7b-bc17-2448ac205142" providerId="ADAL" clId="{E9BFA566-E94F-41CE-9F87-81DD51602D68}" dt="2025-05-14T10:17:23.883" v="275" actId="164"/>
          <ac:spMkLst>
            <pc:docMk/>
            <pc:sldMk cId="1115085580" sldId="257"/>
            <ac:spMk id="13" creationId="{A3D43340-F647-E8E2-864E-2144A4811F32}"/>
          </ac:spMkLst>
        </pc:spChg>
        <pc:grpChg chg="add mod">
          <ac:chgData name="Lubbe, S [slubbe@sun.ac.za]" userId="656cc105-77ab-4b7b-bc17-2448ac205142" providerId="ADAL" clId="{E9BFA566-E94F-41CE-9F87-81DD51602D68}" dt="2025-05-14T10:14:40.872" v="230" actId="1076"/>
          <ac:grpSpMkLst>
            <pc:docMk/>
            <pc:sldMk cId="1115085580" sldId="257"/>
            <ac:grpSpMk id="4" creationId="{4CBD770D-E833-6781-6A2D-41B815FF7106}"/>
          </ac:grpSpMkLst>
        </pc:grpChg>
        <pc:grpChg chg="add mod">
          <ac:chgData name="Lubbe, S [slubbe@sun.ac.za]" userId="656cc105-77ab-4b7b-bc17-2448ac205142" providerId="ADAL" clId="{E9BFA566-E94F-41CE-9F87-81DD51602D68}" dt="2025-05-14T10:17:23.883" v="275" actId="164"/>
          <ac:grpSpMkLst>
            <pc:docMk/>
            <pc:sldMk cId="1115085580" sldId="257"/>
            <ac:grpSpMk id="14" creationId="{D6D765F0-8B15-82D9-42E2-6EFC3720A422}"/>
          </ac:grpSpMkLst>
        </pc:grpChg>
      </pc:sldChg>
      <pc:sldChg chg="addSp delSp modSp new mod ord">
        <pc:chgData name="Lubbe, S [slubbe@sun.ac.za]" userId="656cc105-77ab-4b7b-bc17-2448ac205142" providerId="ADAL" clId="{E9BFA566-E94F-41CE-9F87-81DD51602D68}" dt="2025-05-15T14:52:57.823" v="639" actId="164"/>
        <pc:sldMkLst>
          <pc:docMk/>
          <pc:sldMk cId="4015766007" sldId="258"/>
        </pc:sldMkLst>
        <pc:spChg chg="add mod">
          <ac:chgData name="Lubbe, S [slubbe@sun.ac.za]" userId="656cc105-77ab-4b7b-bc17-2448ac205142" providerId="ADAL" clId="{E9BFA566-E94F-41CE-9F87-81DD51602D68}" dt="2025-05-15T14:37:00.827" v="313" actId="1035"/>
          <ac:spMkLst>
            <pc:docMk/>
            <pc:sldMk cId="4015766007" sldId="258"/>
            <ac:spMk id="5" creationId="{A647F9E7-3ED4-C767-7510-EE30636D906D}"/>
          </ac:spMkLst>
        </pc:spChg>
        <pc:spChg chg="add mod">
          <ac:chgData name="Lubbe, S [slubbe@sun.ac.za]" userId="656cc105-77ab-4b7b-bc17-2448ac205142" providerId="ADAL" clId="{E9BFA566-E94F-41CE-9F87-81DD51602D68}" dt="2025-05-15T14:37:51.657" v="327" actId="1037"/>
          <ac:spMkLst>
            <pc:docMk/>
            <pc:sldMk cId="4015766007" sldId="258"/>
            <ac:spMk id="6" creationId="{63B059A5-F9D4-EB35-537A-5ED098248E75}"/>
          </ac:spMkLst>
        </pc:spChg>
        <pc:spChg chg="add mod">
          <ac:chgData name="Lubbe, S [slubbe@sun.ac.za]" userId="656cc105-77ab-4b7b-bc17-2448ac205142" providerId="ADAL" clId="{E9BFA566-E94F-41CE-9F87-81DD51602D68}" dt="2025-05-15T14:37:45.835" v="323" actId="1036"/>
          <ac:spMkLst>
            <pc:docMk/>
            <pc:sldMk cId="4015766007" sldId="258"/>
            <ac:spMk id="7" creationId="{B92490E6-0B0B-DD0C-C5F6-37D626142C7C}"/>
          </ac:spMkLst>
        </pc:spChg>
        <pc:spChg chg="add mod">
          <ac:chgData name="Lubbe, S [slubbe@sun.ac.za]" userId="656cc105-77ab-4b7b-bc17-2448ac205142" providerId="ADAL" clId="{E9BFA566-E94F-41CE-9F87-81DD51602D68}" dt="2025-05-15T14:38:21.324" v="330" actId="1076"/>
          <ac:spMkLst>
            <pc:docMk/>
            <pc:sldMk cId="4015766007" sldId="258"/>
            <ac:spMk id="8" creationId="{B22B3E43-26B2-B498-43D3-DCCD389BFF96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1" creationId="{B83B6F67-1D55-41F6-07A3-4A488E9E679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2" creationId="{207AFEAC-2040-9506-1132-7B2BA84BA7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13" creationId="{A001E0B1-F031-5974-D856-96CBE9488D30}"/>
          </ac:spMkLst>
        </pc:spChg>
        <pc:spChg chg="add mod">
          <ac:chgData name="Lubbe, S [slubbe@sun.ac.za]" userId="656cc105-77ab-4b7b-bc17-2448ac205142" providerId="ADAL" clId="{E9BFA566-E94F-41CE-9F87-81DD51602D68}" dt="2025-05-15T14:40:42.753" v="340" actId="1036"/>
          <ac:spMkLst>
            <pc:docMk/>
            <pc:sldMk cId="4015766007" sldId="258"/>
            <ac:spMk id="14" creationId="{58F56291-F33A-24BB-B31F-389681A5979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6" creationId="{161A8BE8-B453-EF2D-8E82-8630AA72006C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7" creationId="{B6023A09-77D8-E420-1E25-FD576C4A471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28" creationId="{D31068F8-9588-E52E-D662-D1C7AC5AA032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1" creationId="{EF9FFD5B-DADA-9557-CC1E-9ABD795F7AA9}"/>
          </ac:spMkLst>
        </pc:spChg>
        <pc:spChg chg="add mod">
          <ac:chgData name="Lubbe, S [slubbe@sun.ac.za]" userId="656cc105-77ab-4b7b-bc17-2448ac205142" providerId="ADAL" clId="{E9BFA566-E94F-41CE-9F87-81DD51602D68}" dt="2025-05-15T14:46:09.564" v="400" actId="1076"/>
          <ac:spMkLst>
            <pc:docMk/>
            <pc:sldMk cId="4015766007" sldId="258"/>
            <ac:spMk id="32" creationId="{B71BB3F2-5F4F-2481-DFBD-06F173C29A3D}"/>
          </ac:spMkLst>
        </pc:spChg>
        <pc:spChg chg="add mod">
          <ac:chgData name="Lubbe, S [slubbe@sun.ac.za]" userId="656cc105-77ab-4b7b-bc17-2448ac205142" providerId="ADAL" clId="{E9BFA566-E94F-41CE-9F87-81DD51602D68}" dt="2025-05-15T14:47:07.026" v="425" actId="1038"/>
          <ac:spMkLst>
            <pc:docMk/>
            <pc:sldMk cId="4015766007" sldId="258"/>
            <ac:spMk id="33" creationId="{7CCA8529-4CA7-DD3F-5314-53197BD15C2D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4" creationId="{9BD4D525-1F50-CA4C-F4C8-C5CEEBFC6EEA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5" creationId="{2DDF5D9F-021C-0AFA-3C52-9B944BEDCBF4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6" creationId="{DE1FF385-9A46-4B65-C10E-EDBC8E2F07A8}"/>
          </ac:spMkLst>
        </pc:spChg>
        <pc:spChg chg="add mod">
          <ac:chgData name="Lubbe, S [slubbe@sun.ac.za]" userId="656cc105-77ab-4b7b-bc17-2448ac205142" providerId="ADAL" clId="{E9BFA566-E94F-41CE-9F87-81DD51602D68}" dt="2025-05-15T14:52:57.823" v="639" actId="164"/>
          <ac:spMkLst>
            <pc:docMk/>
            <pc:sldMk cId="4015766007" sldId="258"/>
            <ac:spMk id="37" creationId="{A8278057-E174-A85D-487C-ACADD9E8A3C5}"/>
          </ac:spMkLst>
        </pc:spChg>
        <pc:cxnChg chg="add mod">
          <ac:chgData name="Lubbe, S [slubbe@sun.ac.za]" userId="656cc105-77ab-4b7b-bc17-2448ac205142" providerId="ADAL" clId="{E9BFA566-E94F-41CE-9F87-81DD51602D68}" dt="2025-05-15T14:35:50.802" v="278" actId="13822"/>
          <ac:cxnSpMkLst>
            <pc:docMk/>
            <pc:sldMk cId="4015766007" sldId="258"/>
            <ac:cxnSpMk id="3" creationId="{79071FF5-9EA9-CB22-CDDC-FAA052190108}"/>
          </ac:cxnSpMkLst>
        </pc:cxnChg>
        <pc:cxnChg chg="add mod">
          <ac:chgData name="Lubbe, S [slubbe@sun.ac.za]" userId="656cc105-77ab-4b7b-bc17-2448ac205142" providerId="ADAL" clId="{E9BFA566-E94F-41CE-9F87-81DD51602D68}" dt="2025-05-15T14:36:05.417" v="281" actId="1076"/>
          <ac:cxnSpMkLst>
            <pc:docMk/>
            <pc:sldMk cId="4015766007" sldId="258"/>
            <ac:cxnSpMk id="4" creationId="{A950075D-9A8F-CF27-3683-5363A60994B2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9" creationId="{CFC8E0C3-6066-F043-A33D-A09AEA9247A3}"/>
          </ac:cxnSpMkLst>
        </pc:cxnChg>
        <pc:cxnChg chg="add mod">
          <ac:chgData name="Lubbe, S [slubbe@sun.ac.za]" userId="656cc105-77ab-4b7b-bc17-2448ac205142" providerId="ADAL" clId="{E9BFA566-E94F-41CE-9F87-81DD51602D68}" dt="2025-05-15T14:40:42.753" v="340" actId="1036"/>
          <ac:cxnSpMkLst>
            <pc:docMk/>
            <pc:sldMk cId="4015766007" sldId="258"/>
            <ac:cxnSpMk id="10" creationId="{61DCAD94-22DB-3152-DADE-96949813B283}"/>
          </ac:cxnSpMkLst>
        </pc:cxnChg>
        <pc:cxnChg chg="add mod">
          <ac:chgData name="Lubbe, S [slubbe@sun.ac.za]" userId="656cc105-77ab-4b7b-bc17-2448ac205142" providerId="ADAL" clId="{E9BFA566-E94F-41CE-9F87-81DD51602D68}" dt="2025-05-15T14:42:04.548" v="351" actId="208"/>
          <ac:cxnSpMkLst>
            <pc:docMk/>
            <pc:sldMk cId="4015766007" sldId="258"/>
            <ac:cxnSpMk id="18" creationId="{10C313E6-56F7-54C5-9EAC-F4672925FE99}"/>
          </ac:cxnSpMkLst>
        </pc:cxnChg>
        <pc:cxnChg chg="add mod">
          <ac:chgData name="Lubbe, S [slubbe@sun.ac.za]" userId="656cc105-77ab-4b7b-bc17-2448ac205142" providerId="ADAL" clId="{E9BFA566-E94F-41CE-9F87-81DD51602D68}" dt="2025-05-15T14:42:09.960" v="352" actId="108"/>
          <ac:cxnSpMkLst>
            <pc:docMk/>
            <pc:sldMk cId="4015766007" sldId="258"/>
            <ac:cxnSpMk id="23" creationId="{60400813-1EFD-1591-1451-5645A8EFDCE4}"/>
          </ac:cxnSpMkLst>
        </pc:cxnChg>
        <pc:cxnChg chg="add mod">
          <ac:chgData name="Lubbe, S [slubbe@sun.ac.za]" userId="656cc105-77ab-4b7b-bc17-2448ac205142" providerId="ADAL" clId="{E9BFA566-E94F-41CE-9F87-81DD51602D68}" dt="2025-05-15T14:44:35.965" v="384" actId="108"/>
          <ac:cxnSpMkLst>
            <pc:docMk/>
            <pc:sldMk cId="4015766007" sldId="258"/>
            <ac:cxnSpMk id="30" creationId="{F5E9DEE6-2654-B5D6-9AAB-1D5DAAF5817C}"/>
          </ac:cxnSpMkLst>
        </pc:cxnChg>
      </pc:sldChg>
      <pc:sldChg chg="addSp delSp modSp new mod">
        <pc:chgData name="Lubbe, S [slubbe@sun.ac.za]" userId="656cc105-77ab-4b7b-bc17-2448ac205142" providerId="ADAL" clId="{E9BFA566-E94F-41CE-9F87-81DD51602D68}" dt="2025-05-19T15:57:09.898" v="1434" actId="164"/>
        <pc:sldMkLst>
          <pc:docMk/>
          <pc:sldMk cId="3554369724" sldId="259"/>
        </pc:sldMkLst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2" creationId="{C5F67D7B-7191-C84E-C420-B93B75DA615B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3" creationId="{59880459-2815-A508-8499-0E77FC136E74}"/>
          </ac:spMkLst>
        </pc:spChg>
        <pc:spChg chg="add del mod">
          <ac:chgData name="Lubbe, S [slubbe@sun.ac.za]" userId="656cc105-77ab-4b7b-bc17-2448ac205142" providerId="ADAL" clId="{E9BFA566-E94F-41CE-9F87-81DD51602D68}" dt="2025-05-19T15:52:06.888" v="1325" actId="478"/>
          <ac:spMkLst>
            <pc:docMk/>
            <pc:sldMk cId="3554369724" sldId="259"/>
            <ac:spMk id="4" creationId="{6B9EE8F2-046D-F063-157B-00580EBB8AC5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5" creationId="{0058ED40-70F2-8BFB-2908-1B203BAEE9F8}"/>
          </ac:spMkLst>
        </pc:spChg>
        <pc:spChg chg="add mod">
          <ac:chgData name="Lubbe, S [slubbe@sun.ac.za]" userId="656cc105-77ab-4b7b-bc17-2448ac205142" providerId="ADAL" clId="{E9BFA566-E94F-41CE-9F87-81DD51602D68}" dt="2025-05-19T15:56:27.686" v="1430" actId="164"/>
          <ac:spMkLst>
            <pc:docMk/>
            <pc:sldMk cId="3554369724" sldId="259"/>
            <ac:spMk id="6" creationId="{E6F1DDC2-6A41-F717-EAA6-A6A569BB4F86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7" creationId="{20D30378-32AF-F617-93BA-3D624B825326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8" creationId="{8AB3FFCA-632C-4EFC-B4ED-7FA8E4CFE24E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11" creationId="{AC7A0A6A-1867-91E9-0867-EE18D4B7F26E}"/>
          </ac:spMkLst>
        </pc:spChg>
        <pc:spChg chg="add mod">
          <ac:chgData name="Lubbe, S [slubbe@sun.ac.za]" userId="656cc105-77ab-4b7b-bc17-2448ac205142" providerId="ADAL" clId="{E9BFA566-E94F-41CE-9F87-81DD51602D68}" dt="2025-05-19T15:56:33.509" v="1431" actId="164"/>
          <ac:spMkLst>
            <pc:docMk/>
            <pc:sldMk cId="3554369724" sldId="259"/>
            <ac:spMk id="12" creationId="{A70A6138-2910-D9F3-C830-4C5CB4DAEA49}"/>
          </ac:spMkLst>
        </pc:spChg>
        <pc:spChg chg="add del mod">
          <ac:chgData name="Lubbe, S [slubbe@sun.ac.za]" userId="656cc105-77ab-4b7b-bc17-2448ac205142" providerId="ADAL" clId="{E9BFA566-E94F-41CE-9F87-81DD51602D68}" dt="2025-05-19T15:54:05.989" v="1408" actId="478"/>
          <ac:spMkLst>
            <pc:docMk/>
            <pc:sldMk cId="3554369724" sldId="259"/>
            <ac:spMk id="13" creationId="{4022954E-1F78-582B-6860-85E7B020864C}"/>
          </ac:spMkLst>
        </pc:spChg>
        <pc:spChg chg="add del mod">
          <ac:chgData name="Lubbe, S [slubbe@sun.ac.za]" userId="656cc105-77ab-4b7b-bc17-2448ac205142" providerId="ADAL" clId="{E9BFA566-E94F-41CE-9F87-81DD51602D68}" dt="2025-05-19T15:54:05.989" v="1408" actId="478"/>
          <ac:spMkLst>
            <pc:docMk/>
            <pc:sldMk cId="3554369724" sldId="259"/>
            <ac:spMk id="14" creationId="{2742C325-60ED-7126-5C68-042431C7B516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6" creationId="{E2570122-7D9E-23E4-C762-B3334E73F767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7" creationId="{55149CDC-2129-63BD-49B7-1BDD031B2DEF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8" creationId="{7066DB44-1D54-F8DA-C797-65923D88E23E}"/>
          </ac:spMkLst>
        </pc:spChg>
        <pc:spChg chg="add mod">
          <ac:chgData name="Lubbe, S [slubbe@sun.ac.za]" userId="656cc105-77ab-4b7b-bc17-2448ac205142" providerId="ADAL" clId="{E9BFA566-E94F-41CE-9F87-81DD51602D68}" dt="2025-05-19T15:56:39.741" v="1432" actId="164"/>
          <ac:spMkLst>
            <pc:docMk/>
            <pc:sldMk cId="3554369724" sldId="259"/>
            <ac:spMk id="19" creationId="{FA390219-1C9D-6354-3BC7-087E3BE105CA}"/>
          </ac:spMkLst>
        </pc:spChg>
        <pc:spChg chg="add mod">
          <ac:chgData name="Lubbe, S [slubbe@sun.ac.za]" userId="656cc105-77ab-4b7b-bc17-2448ac205142" providerId="ADAL" clId="{E9BFA566-E94F-41CE-9F87-81DD51602D68}" dt="2025-05-19T15:54:28.213" v="1411" actId="164"/>
          <ac:spMkLst>
            <pc:docMk/>
            <pc:sldMk cId="3554369724" sldId="259"/>
            <ac:spMk id="22" creationId="{531BA0EC-C035-8E00-3EEE-F169E00FE856}"/>
          </ac:spMkLst>
        </pc:spChg>
        <pc:spChg chg="add mod">
          <ac:chgData name="Lubbe, S [slubbe@sun.ac.za]" userId="656cc105-77ab-4b7b-bc17-2448ac205142" providerId="ADAL" clId="{E9BFA566-E94F-41CE-9F87-81DD51602D68}" dt="2025-05-19T15:54:28.213" v="1411" actId="164"/>
          <ac:spMkLst>
            <pc:docMk/>
            <pc:sldMk cId="3554369724" sldId="259"/>
            <ac:spMk id="23" creationId="{22B54285-081B-4E71-DC45-387CF0F33641}"/>
          </ac:spMkLst>
        </pc:spChg>
        <pc:grpChg chg="add mod">
          <ac:chgData name="Lubbe, S [slubbe@sun.ac.za]" userId="656cc105-77ab-4b7b-bc17-2448ac205142" providerId="ADAL" clId="{E9BFA566-E94F-41CE-9F87-81DD51602D68}" dt="2025-05-19T15:56:39.741" v="1432" actId="164"/>
          <ac:grpSpMkLst>
            <pc:docMk/>
            <pc:sldMk cId="3554369724" sldId="259"/>
            <ac:grpSpMk id="25" creationId="{1B79E9A3-3F64-21AA-FA76-8E47131F0AD4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6" creationId="{18FE8657-F90C-E27E-0D01-2C0D4258354F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7" creationId="{D1420940-AFFF-AAB0-8330-DAA116F305F1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8" creationId="{07F90DB6-6CEE-7D60-F387-5DA1017DFB0D}"/>
          </ac:grpSpMkLst>
        </pc:grpChg>
        <pc:grpChg chg="add mod">
          <ac:chgData name="Lubbe, S [slubbe@sun.ac.za]" userId="656cc105-77ab-4b7b-bc17-2448ac205142" providerId="ADAL" clId="{E9BFA566-E94F-41CE-9F87-81DD51602D68}" dt="2025-05-19T15:57:09.898" v="1434" actId="164"/>
          <ac:grpSpMkLst>
            <pc:docMk/>
            <pc:sldMk cId="3554369724" sldId="259"/>
            <ac:grpSpMk id="29" creationId="{41A8E23F-843B-5C5F-C45A-E4773BA77BAD}"/>
          </ac:grpSpMkLst>
        </pc:grpChg>
        <pc:cxnChg chg="add mod">
          <ac:chgData name="Lubbe, S [slubbe@sun.ac.za]" userId="656cc105-77ab-4b7b-bc17-2448ac205142" providerId="ADAL" clId="{E9BFA566-E94F-41CE-9F87-81DD51602D68}" dt="2025-05-19T15:56:33.509" v="1431" actId="164"/>
          <ac:cxnSpMkLst>
            <pc:docMk/>
            <pc:sldMk cId="3554369724" sldId="259"/>
            <ac:cxnSpMk id="10" creationId="{6ECA13EB-2808-E8CD-C952-911136FEC8EA}"/>
          </ac:cxnSpMkLst>
        </pc:cxnChg>
        <pc:cxnChg chg="add del mod">
          <ac:chgData name="Lubbe, S [slubbe@sun.ac.za]" userId="656cc105-77ab-4b7b-bc17-2448ac205142" providerId="ADAL" clId="{E9BFA566-E94F-41CE-9F87-81DD51602D68}" dt="2025-05-19T15:54:05.989" v="1408" actId="478"/>
          <ac:cxnSpMkLst>
            <pc:docMk/>
            <pc:sldMk cId="3554369724" sldId="259"/>
            <ac:cxnSpMk id="15" creationId="{C19133F2-A0B1-7610-45D6-B1A908EA9022}"/>
          </ac:cxnSpMkLst>
        </pc:cxnChg>
        <pc:cxnChg chg="add mod">
          <ac:chgData name="Lubbe, S [slubbe@sun.ac.za]" userId="656cc105-77ab-4b7b-bc17-2448ac205142" providerId="ADAL" clId="{E9BFA566-E94F-41CE-9F87-81DD51602D68}" dt="2025-05-19T15:54:28.213" v="1411" actId="164"/>
          <ac:cxnSpMkLst>
            <pc:docMk/>
            <pc:sldMk cId="3554369724" sldId="259"/>
            <ac:cxnSpMk id="24" creationId="{FC99C026-FD25-AF2E-FE4A-A17010D7A91D}"/>
          </ac:cxnSpMkLst>
        </pc:cxn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4A7C75-BAB3-A290-B749-631CECD4912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79AE7E36-C7CE-F361-5FC6-1F1AC251595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8C6C8C-7A13-69B2-FA59-D2CA636D6D2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91C891C-EFB1-DCB3-255B-8B0795CF8B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963CD6B-3C54-8E1F-27E4-6B9CCB7FB2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7772166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C58E24-3EB0-5C9D-98E0-41296F1722C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01ABF3C-2F62-A1F4-268E-156F3EB7FA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2AA1AE5-8B13-D134-2F02-F2F8E219D5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CE457EF-7981-55B1-A418-FC394A96A3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A3B5A08-EF99-99FF-D5A4-8C07FCCB7E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71725627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4D419AF9-4ABA-6814-0F76-D0824DFB98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A169AA-ADD7-CCB0-DE6D-DC1964C6CA5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C1ABA14-3D2C-D3B0-75A0-12EE056DE6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1BD3821-9EF4-8BB4-C3DA-6918007D65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13DE48-FF0C-1EBF-DFC0-98EEE2169E8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135980101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ECBB84A-D1CC-332D-4C17-D97C04D851C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87B57CA-7DC0-E172-B607-3A0F4633D3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CCBE100-285F-6C46-B5C6-8D4427A54C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1AA175A-0F5A-EC02-2F83-85BD99D0505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D0EC370-3D20-65AC-1A0D-92B91CD5DA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554755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956994-DDDF-5B5E-EF7E-EEBAB4EF213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3674F7-6B9A-059E-AC88-B0203925FB7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88C0F0D-06E9-28C2-BB1F-3C252EC5E6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9262C39-0A44-00D1-9904-E98968D579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1435AF-E342-308A-2E9E-8D0EE8A66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8148779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049766-F1F4-FC22-5227-A4E73A28EE2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501A77-7769-2856-D370-7FCA51F32FE2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87B862A-AB79-4FE4-AA3A-3DE5689F83C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C67E585-AA67-655B-C588-F514DC7491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C0D8046-4116-67D8-3A84-0FA9D941F9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B7FC2A8-ABCB-A044-F7CE-E51B40704B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63624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928F00-092B-C9E6-DFB3-55DC0F14BE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FC8B852-DE39-FD8A-EFD3-199C09E6623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34B55B0-CB42-576E-17E3-634258665B8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C1573CAF-AAD3-3F48-1451-EE863B99ACF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B8827CB-BAA0-256E-D82F-6427A93E523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362D16F-E789-C822-D217-0A227FDB37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998E7305-69E4-3F92-2541-D4A50DB0C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CD117A6-6938-1E8B-567D-200EC1589A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1954475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03522E-7858-4069-4B4F-E04EF8783A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F20600C-9AFA-E41F-1595-A4B7AF879C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2B5391-1A6D-29CF-D73F-604AE0BF41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4C50706-CC43-26EB-9D4A-B8902256CF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65575744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9FD0DC61-5CAE-9315-6DFD-E4298FF2959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FD68C3CA-1D3C-A8D3-9BF5-C318E35015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84544E9-E2E0-7CC0-A2EF-FA954DDBF9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298502232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C871EF-2B85-5FA5-6B36-780CB66C0BE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A355301-03EC-40FA-C5DC-3BAF0296D21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AE08191-31B8-07CF-4548-B491FC4E03E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B1D6840-DA0D-E305-2C36-5971006EF19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DBDCA6-9EDA-A696-270E-2A44B3AC72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78B0FD2-02B6-2F0C-378E-554EFBF363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54405373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054A2B-1669-BD6C-71D4-E4E548ABD77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4A3B936-44A0-EE3C-5A7B-B8AA64BFBE0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ZA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0BDF06F5-7673-5E3F-7AEC-2DBA225507A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06274FE-2D87-B272-7B73-FD60815967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D407232-BCCB-3B06-64F2-C811CE8AFFD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ZA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0A8CF85-2C35-DB89-17B0-6F1921A1761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407351948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6CCDCB-07FB-FF02-9A6C-8CF88FC08D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ZA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FA4C104-27D3-5A68-87D1-F80BD189865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ZA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3F7508F-441F-57FC-F0EC-05D8BA5377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7A7CAF5-7A1A-43D9-B5B9-2B502385EA68}" type="datetimeFigureOut">
              <a:rPr lang="en-ZA" smtClean="0"/>
              <a:t>2025/05/19</a:t>
            </a:fld>
            <a:endParaRPr lang="en-ZA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86CAD70-B726-1430-8D2C-8ED11D7788C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ZA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096DF89-4D37-C0F5-CC4D-3A56D0172B3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F58DF89D-8EC4-40DA-A098-D596F7AB0D37}" type="slidenum">
              <a:rPr lang="en-ZA" smtClean="0"/>
              <a:t>‹#›</a:t>
            </a:fld>
            <a:endParaRPr lang="en-ZA"/>
          </a:p>
        </p:txBody>
      </p:sp>
    </p:spTree>
    <p:extLst>
      <p:ext uri="{BB962C8B-B14F-4D97-AF65-F5344CB8AC3E}">
        <p14:creationId xmlns:p14="http://schemas.microsoft.com/office/powerpoint/2010/main" val="3986912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7.png"/><Relationship Id="rId3" Type="http://schemas.openxmlformats.org/officeDocument/2006/relationships/image" Target="../media/image2.png"/><Relationship Id="rId7" Type="http://schemas.openxmlformats.org/officeDocument/2006/relationships/image" Target="../media/image6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.png"/><Relationship Id="rId5" Type="http://schemas.openxmlformats.org/officeDocument/2006/relationships/image" Target="../media/image4.png"/><Relationship Id="rId4" Type="http://schemas.openxmlformats.org/officeDocument/2006/relationships/image" Target="../media/image3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8" name="Group 27">
            <a:extLst>
              <a:ext uri="{FF2B5EF4-FFF2-40B4-BE49-F238E27FC236}">
                <a16:creationId xmlns:a16="http://schemas.microsoft.com/office/drawing/2014/main" id="{79DE2D01-C7E2-6189-38A1-C8C4C1D4AC3C}"/>
              </a:ext>
            </a:extLst>
          </p:cNvPr>
          <p:cNvGrpSpPr/>
          <p:nvPr/>
        </p:nvGrpSpPr>
        <p:grpSpPr>
          <a:xfrm>
            <a:off x="1766455" y="280555"/>
            <a:ext cx="5055690" cy="6552251"/>
            <a:chOff x="1766455" y="280555"/>
            <a:chExt cx="5055690" cy="6552251"/>
          </a:xfrm>
        </p:grpSpPr>
        <p:sp>
          <p:nvSpPr>
            <p:cNvPr id="4" name="Rectangle 3">
              <a:extLst>
                <a:ext uri="{FF2B5EF4-FFF2-40B4-BE49-F238E27FC236}">
                  <a16:creationId xmlns:a16="http://schemas.microsoft.com/office/drawing/2014/main" id="{94D04769-4FFB-902B-1C1E-8CBC139DA061}"/>
                </a:ext>
              </a:extLst>
            </p:cNvPr>
            <p:cNvSpPr/>
            <p:nvPr/>
          </p:nvSpPr>
          <p:spPr>
            <a:xfrm>
              <a:off x="1766455" y="280555"/>
              <a:ext cx="4717472" cy="6224154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5" name="Rectangle 4">
              <a:extLst>
                <a:ext uri="{FF2B5EF4-FFF2-40B4-BE49-F238E27FC236}">
                  <a16:creationId xmlns:a16="http://schemas.microsoft.com/office/drawing/2014/main" id="{8C584221-1F53-A35D-F22A-6BFA428EC787}"/>
                </a:ext>
              </a:extLst>
            </p:cNvPr>
            <p:cNvSpPr/>
            <p:nvPr/>
          </p:nvSpPr>
          <p:spPr>
            <a:xfrm>
              <a:off x="2493819" y="1023390"/>
              <a:ext cx="3262745" cy="473848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2E056935-2EC9-DF40-0E0B-E4306DF68143}"/>
                </a:ext>
              </a:extLst>
            </p:cNvPr>
            <p:cNvSpPr txBox="1"/>
            <p:nvPr/>
          </p:nvSpPr>
          <p:spPr>
            <a:xfrm>
              <a:off x="3129511" y="28055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3)</a:t>
              </a:r>
              <a:endParaRPr lang="en-ZA" sz="1400" dirty="0"/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C6FB91FB-02F2-7938-B1B1-B3F265474952}"/>
                </a:ext>
              </a:extLst>
            </p:cNvPr>
            <p:cNvSpPr txBox="1"/>
            <p:nvPr/>
          </p:nvSpPr>
          <p:spPr>
            <a:xfrm>
              <a:off x="3129511" y="6173265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1)</a:t>
              </a:r>
              <a:endParaRPr lang="en-ZA" sz="1400" dirty="0"/>
            </a:p>
          </p:txBody>
        </p:sp>
        <p:cxnSp>
          <p:nvCxnSpPr>
            <p:cNvPr id="11" name="Straight Arrow Connector 10">
              <a:extLst>
                <a:ext uri="{FF2B5EF4-FFF2-40B4-BE49-F238E27FC236}">
                  <a16:creationId xmlns:a16="http://schemas.microsoft.com/office/drawing/2014/main" id="{56029668-CD1D-D56E-F733-FA42D0091946}"/>
                </a:ext>
              </a:extLst>
            </p:cNvPr>
            <p:cNvCxnSpPr>
              <a:cxnSpLocks/>
            </p:cNvCxnSpPr>
            <p:nvPr/>
          </p:nvCxnSpPr>
          <p:spPr>
            <a:xfrm>
              <a:off x="1766455" y="6678917"/>
              <a:ext cx="4717472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DE9A33EF-1BCF-D5E7-C135-7E4CD5F1EEB9}"/>
                </a:ext>
              </a:extLst>
            </p:cNvPr>
            <p:cNvSpPr txBox="1"/>
            <p:nvPr/>
          </p:nvSpPr>
          <p:spPr>
            <a:xfrm>
              <a:off x="3835747" y="6525029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fin[1]</a:t>
              </a:r>
              <a:endParaRPr lang="en-ZA" sz="1400" dirty="0"/>
            </a:p>
          </p:txBody>
        </p:sp>
        <p:cxnSp>
          <p:nvCxnSpPr>
            <p:cNvPr id="13" name="Straight Arrow Connector 12">
              <a:extLst>
                <a:ext uri="{FF2B5EF4-FFF2-40B4-BE49-F238E27FC236}">
                  <a16:creationId xmlns:a16="http://schemas.microsoft.com/office/drawing/2014/main" id="{345BD2D0-C527-1AF2-4861-9B90719944AD}"/>
                </a:ext>
              </a:extLst>
            </p:cNvPr>
            <p:cNvCxnSpPr>
              <a:cxnSpLocks/>
            </p:cNvCxnSpPr>
            <p:nvPr/>
          </p:nvCxnSpPr>
          <p:spPr>
            <a:xfrm>
              <a:off x="2493819" y="5937204"/>
              <a:ext cx="3262745" cy="0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69DD87F-30EB-3037-7343-6CB7133D4D26}"/>
                </a:ext>
              </a:extLst>
            </p:cNvPr>
            <p:cNvSpPr txBox="1"/>
            <p:nvPr/>
          </p:nvSpPr>
          <p:spPr>
            <a:xfrm>
              <a:off x="3797705" y="5783316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pin[1]</a:t>
              </a:r>
              <a:endParaRPr lang="en-ZA" sz="1400" dirty="0"/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6A55A6B9-6AD1-1BEE-C7A1-03477CF5028C}"/>
                </a:ext>
              </a:extLst>
            </p:cNvPr>
            <p:cNvSpPr txBox="1"/>
            <p:nvPr/>
          </p:nvSpPr>
          <p:spPr>
            <a:xfrm>
              <a:off x="312951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Plot Region</a:t>
              </a:r>
              <a:endParaRPr lang="en-ZA" sz="1400" dirty="0"/>
            </a:p>
          </p:txBody>
        </p:sp>
        <p:sp>
          <p:nvSpPr>
            <p:cNvPr id="18" name="TextBox 17">
              <a:extLst>
                <a:ext uri="{FF2B5EF4-FFF2-40B4-BE49-F238E27FC236}">
                  <a16:creationId xmlns:a16="http://schemas.microsoft.com/office/drawing/2014/main" id="{E4506291-0B29-E8E1-4760-20F6E31F1736}"/>
                </a:ext>
              </a:extLst>
            </p:cNvPr>
            <p:cNvSpPr txBox="1"/>
            <p:nvPr/>
          </p:nvSpPr>
          <p:spPr>
            <a:xfrm rot="16200000">
              <a:off x="934951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2)</a:t>
              </a:r>
              <a:endParaRPr lang="en-ZA" sz="1400" dirty="0"/>
            </a:p>
          </p:txBody>
        </p: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751C0BED-E4E2-0F7F-486B-2665D4E9C50B}"/>
                </a:ext>
              </a:extLst>
            </p:cNvPr>
            <p:cNvSpPr txBox="1"/>
            <p:nvPr/>
          </p:nvSpPr>
          <p:spPr>
            <a:xfrm rot="5400000">
              <a:off x="5324199" y="3238744"/>
              <a:ext cx="199136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Margin (side 4)</a:t>
              </a:r>
              <a:endParaRPr lang="en-ZA" sz="1400" dirty="0"/>
            </a:p>
          </p:txBody>
        </p:sp>
        <p:cxnSp>
          <p:nvCxnSpPr>
            <p:cNvPr id="23" name="Straight Arrow Connector 22">
              <a:extLst>
                <a:ext uri="{FF2B5EF4-FFF2-40B4-BE49-F238E27FC236}">
                  <a16:creationId xmlns:a16="http://schemas.microsoft.com/office/drawing/2014/main" id="{00605105-D32D-78BF-FB87-7865DED55B7C}"/>
                </a:ext>
              </a:extLst>
            </p:cNvPr>
            <p:cNvCxnSpPr>
              <a:cxnSpLocks/>
            </p:cNvCxnSpPr>
            <p:nvPr/>
          </p:nvCxnSpPr>
          <p:spPr>
            <a:xfrm>
              <a:off x="6668256" y="280555"/>
              <a:ext cx="0" cy="6224154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TextBox 23">
              <a:extLst>
                <a:ext uri="{FF2B5EF4-FFF2-40B4-BE49-F238E27FC236}">
                  <a16:creationId xmlns:a16="http://schemas.microsoft.com/office/drawing/2014/main" id="{FC51DFB4-8BEF-E838-0DB4-3A49846EF043}"/>
                </a:ext>
              </a:extLst>
            </p:cNvPr>
            <p:cNvSpPr txBox="1"/>
            <p:nvPr/>
          </p:nvSpPr>
          <p:spPr>
            <a:xfrm rot="5400000">
              <a:off x="6378812" y="3238744"/>
              <a:ext cx="578889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fin[2]</a:t>
              </a:r>
              <a:endParaRPr lang="en-ZA" sz="1400" dirty="0"/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861E6308-28A9-BD4D-C8E6-B8F3D8F9E858}"/>
                </a:ext>
              </a:extLst>
            </p:cNvPr>
            <p:cNvCxnSpPr>
              <a:cxnSpLocks/>
            </p:cNvCxnSpPr>
            <p:nvPr/>
          </p:nvCxnSpPr>
          <p:spPr>
            <a:xfrm>
              <a:off x="5940931" y="1023390"/>
              <a:ext cx="0" cy="4738485"/>
            </a:xfrm>
            <a:prstGeom prst="straightConnector1">
              <a:avLst/>
            </a:prstGeom>
            <a:ln>
              <a:solidFill>
                <a:schemeClr val="tx1"/>
              </a:solidFill>
              <a:headEnd type="triangle"/>
              <a:tailEnd type="triangle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7" name="TextBox 26">
              <a:extLst>
                <a:ext uri="{FF2B5EF4-FFF2-40B4-BE49-F238E27FC236}">
                  <a16:creationId xmlns:a16="http://schemas.microsoft.com/office/drawing/2014/main" id="{06E2225D-EA7E-38A3-EE77-917E2248B036}"/>
                </a:ext>
              </a:extLst>
            </p:cNvPr>
            <p:cNvSpPr txBox="1"/>
            <p:nvPr/>
          </p:nvSpPr>
          <p:spPr>
            <a:xfrm rot="5400000">
              <a:off x="5613445" y="3238744"/>
              <a:ext cx="654973" cy="307777"/>
            </a:xfrm>
            <a:prstGeom prst="rect">
              <a:avLst/>
            </a:prstGeom>
            <a:solidFill>
              <a:schemeClr val="bg1"/>
            </a:solidFill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pin[2]</a:t>
              </a:r>
              <a:endParaRPr lang="en-ZA" sz="1400" dirty="0"/>
            </a:p>
          </p:txBody>
        </p:sp>
      </p:grpSp>
    </p:spTree>
    <p:extLst>
      <p:ext uri="{BB962C8B-B14F-4D97-AF65-F5344CB8AC3E}">
        <p14:creationId xmlns:p14="http://schemas.microsoft.com/office/powerpoint/2010/main" val="33929867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4CBD770D-E833-6781-6A2D-41B815FF7106}"/>
              </a:ext>
            </a:extLst>
          </p:cNvPr>
          <p:cNvGrpSpPr/>
          <p:nvPr/>
        </p:nvGrpSpPr>
        <p:grpSpPr>
          <a:xfrm>
            <a:off x="2592705" y="9556115"/>
            <a:ext cx="4311650" cy="587375"/>
            <a:chOff x="0" y="0"/>
            <a:chExt cx="4311853" cy="587690"/>
          </a:xfrm>
        </p:grpSpPr>
        <p:sp>
          <p:nvSpPr>
            <p:cNvPr id="5" name="Left Brace 4">
              <a:extLst>
                <a:ext uri="{FF2B5EF4-FFF2-40B4-BE49-F238E27FC236}">
                  <a16:creationId xmlns:a16="http://schemas.microsoft.com/office/drawing/2014/main" id="{1DBB39C5-67AA-561F-EC37-90BEAC2D7305}"/>
                </a:ext>
              </a:extLst>
            </p:cNvPr>
            <p:cNvSpPr/>
            <p:nvPr/>
          </p:nvSpPr>
          <p:spPr>
            <a:xfrm rot="16200000">
              <a:off x="1247403" y="-1247403"/>
              <a:ext cx="169492" cy="2664297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  <p:sp>
          <p:nvSpPr>
            <p:cNvPr id="6" name="TextBox 7">
              <a:extLst>
                <a:ext uri="{FF2B5EF4-FFF2-40B4-BE49-F238E27FC236}">
                  <a16:creationId xmlns:a16="http://schemas.microsoft.com/office/drawing/2014/main" id="{E5D79715-4879-7823-1C8E-753B1DE93A71}"/>
                </a:ext>
              </a:extLst>
            </p:cNvPr>
            <p:cNvSpPr txBox="1"/>
            <p:nvPr/>
          </p:nvSpPr>
          <p:spPr>
            <a:xfrm>
              <a:off x="1080119" y="155049"/>
              <a:ext cx="1368152" cy="276999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rows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7" name="TextBox 8">
              <a:extLst>
                <a:ext uri="{FF2B5EF4-FFF2-40B4-BE49-F238E27FC236}">
                  <a16:creationId xmlns:a16="http://schemas.microsoft.com/office/drawing/2014/main" id="{966A67BD-2706-9D7D-336C-1E3433FD2BB5}"/>
                </a:ext>
              </a:extLst>
            </p:cNvPr>
            <p:cNvSpPr txBox="1"/>
            <p:nvPr/>
          </p:nvSpPr>
          <p:spPr>
            <a:xfrm>
              <a:off x="2943701" y="126025"/>
              <a:ext cx="1368152" cy="461665"/>
            </a:xfrm>
            <a:prstGeom prst="rect">
              <a:avLst/>
            </a:prstGeom>
            <a:noFill/>
          </p:spPr>
          <p:txBody>
            <a:bodyPr wrap="square" rtlCol="0" anchor="ctr">
              <a:spAutoFit/>
            </a:bodyPr>
            <a:lstStyle/>
            <a:p>
              <a:pPr>
                <a:buNone/>
              </a:pPr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Select 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  <a:p>
              <a:r>
                <a:rPr lang="en-ZA" sz="1200" kern="1200">
                  <a:solidFill>
                    <a:srgbClr val="000000"/>
                  </a:solidFill>
                  <a:effectLst/>
                  <a:latin typeface="Calibri" panose="020F0502020204030204" pitchFamily="34" charset="0"/>
                  <a:ea typeface="Times New Roman" panose="02020603050405020304" pitchFamily="18" charset="0"/>
                  <a:cs typeface="Times New Roman" panose="02020603050405020304" pitchFamily="18" charset="0"/>
                </a:rPr>
                <a:t>column(s)</a:t>
              </a:r>
              <a:endParaRPr lang="en-ZA" sz="1200">
                <a:effectLst/>
                <a:latin typeface="Times New Roman" panose="02020603050405020304" pitchFamily="18" charset="0"/>
                <a:ea typeface="Times New Roman" panose="02020603050405020304" pitchFamily="18" charset="0"/>
              </a:endParaRPr>
            </a:p>
          </p:txBody>
        </p:sp>
        <p:sp>
          <p:nvSpPr>
            <p:cNvPr id="8" name="Left Brace 7">
              <a:extLst>
                <a:ext uri="{FF2B5EF4-FFF2-40B4-BE49-F238E27FC236}">
                  <a16:creationId xmlns:a16="http://schemas.microsoft.com/office/drawing/2014/main" id="{7F0C126C-F861-890D-1F86-41A2A302B215}"/>
                </a:ext>
              </a:extLst>
            </p:cNvPr>
            <p:cNvSpPr/>
            <p:nvPr/>
          </p:nvSpPr>
          <p:spPr>
            <a:xfrm rot="16200000">
              <a:off x="3110558" y="-369884"/>
              <a:ext cx="156495" cy="905004"/>
            </a:xfrm>
            <a:prstGeom prst="leftBrace">
              <a:avLst>
                <a:gd name="adj1" fmla="val 8333"/>
                <a:gd name="adj2" fmla="val 50295"/>
              </a:avLst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ot="0" spcFirstLastPara="0" vert="horz" wrap="square" lIns="91440" tIns="45720" rIns="91440" bIns="45720" numCol="1" spcCol="0" rtlCol="0" fromWordArt="0" anchor="ctr" anchorCtr="0" forceAA="0" compatLnSpc="1">
              <a:prstTxWarp prst="textNoShape">
                <a:avLst/>
              </a:prstTxWarp>
              <a:noAutofit/>
            </a:bodyPr>
            <a:lstStyle/>
            <a:p>
              <a:pPr indent="252095" algn="just">
                <a:lnSpc>
                  <a:spcPct val="115000"/>
                </a:lnSpc>
              </a:pPr>
              <a:r>
                <a:rPr lang="en-GB" sz="1200">
                  <a:effectLst/>
                  <a:latin typeface="Times New Roman" panose="02020603050405020304" pitchFamily="18" charset="0"/>
                  <a:ea typeface="Calibri" panose="020F0502020204030204" pitchFamily="34" charset="0"/>
                  <a:cs typeface="Times New Roman" panose="02020603050405020304" pitchFamily="18" charset="0"/>
                </a:rPr>
                <a:t> </a:t>
              </a:r>
              <a:endParaRPr lang="en-ZA" sz="120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endParaRPr>
            </a:p>
          </p:txBody>
        </p:sp>
      </p:grpSp>
      <p:sp>
        <p:nvSpPr>
          <p:cNvPr id="9" name="Rectangle 11">
            <a:extLst>
              <a:ext uri="{FF2B5EF4-FFF2-40B4-BE49-F238E27FC236}">
                <a16:creationId xmlns:a16="http://schemas.microsoft.com/office/drawing/2014/main" id="{EAB0E944-86ED-2960-6AE2-2E9E7F0C7195}"/>
              </a:ext>
            </a:extLst>
          </p:cNvPr>
          <p:cNvSpPr>
            <a:spLocks noChangeArrowheads="1"/>
          </p:cNvSpPr>
          <p:nvPr/>
        </p:nvSpPr>
        <p:spPr bwMode="auto">
          <a:xfrm>
            <a:off x="731520" y="2672080"/>
            <a:ext cx="12192000" cy="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ZA"/>
          </a:p>
        </p:txBody>
      </p:sp>
      <p:grpSp>
        <p:nvGrpSpPr>
          <p:cNvPr id="14" name="Group 13">
            <a:extLst>
              <a:ext uri="{FF2B5EF4-FFF2-40B4-BE49-F238E27FC236}">
                <a16:creationId xmlns:a16="http://schemas.microsoft.com/office/drawing/2014/main" id="{D6D765F0-8B15-82D9-42E2-6EFC3720A422}"/>
              </a:ext>
            </a:extLst>
          </p:cNvPr>
          <p:cNvGrpSpPr/>
          <p:nvPr/>
        </p:nvGrpSpPr>
        <p:grpSpPr>
          <a:xfrm>
            <a:off x="731520" y="2120314"/>
            <a:ext cx="7548880" cy="1131427"/>
            <a:chOff x="731520" y="2120314"/>
            <a:chExt cx="7548880" cy="1131427"/>
          </a:xfrm>
        </p:grpSpPr>
        <p:sp>
          <p:nvSpPr>
            <p:cNvPr id="3" name="Rectangle 6">
              <a:extLst>
                <a:ext uri="{FF2B5EF4-FFF2-40B4-BE49-F238E27FC236}">
                  <a16:creationId xmlns:a16="http://schemas.microsoft.com/office/drawing/2014/main" id="{8A7E4A9A-DA7E-19C6-1069-FBBA6D1D6E04}"/>
                </a:ext>
              </a:extLst>
            </p:cNvPr>
            <p:cNvSpPr>
              <a:spLocks noChangeArrowheads="1"/>
            </p:cNvSpPr>
            <p:nvPr/>
          </p:nvSpPr>
          <p:spPr bwMode="auto">
            <a:xfrm>
              <a:off x="731520" y="2120314"/>
              <a:ext cx="7548880" cy="646331"/>
            </a:xfrm>
            <a:prstGeom prst="rect">
              <a:avLst/>
            </a:prstGeom>
            <a:noFill/>
            <a:ln>
              <a:noFill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chemeClr val="accent1"/>
                  </a:solidFill>
                </a14:hiddenFill>
              </a:ext>
              <a:ext uri="{91240B29-F687-4F45-9708-019B960494DF}">
                <a14:hiddenLine xmlns:a14="http://schemas.microsoft.com/office/drawing/2010/main" w="9525">
                  <a:solidFill>
                    <a:schemeClr val="tx1"/>
                  </a:solidFill>
                  <a:miter lim="800000"/>
                  <a:headEnd/>
                  <a:tailEnd/>
                </a14:hiddenLine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chemeClr val="bg2"/>
                    </a:outerShdw>
                  </a:effectLst>
                </a14:hiddenEffects>
              </a:ext>
            </a:extLst>
          </p:spPr>
          <p:txBody>
            <a:bodyPr vert="horz" wrap="square" lIns="91440" tIns="45720" rIns="91440" bIns="45720" numCol="1" anchor="ctr" anchorCtr="0" compatLnSpc="1">
              <a:prstTxWarp prst="textNoShape">
                <a:avLst/>
              </a:prstTxWarp>
              <a:spAutoFit/>
            </a:bodyPr>
            <a:lstStyle/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r>
                <a:rPr kumimoji="0" lang="en-US" altLang="en-US" b="0" i="0" u="none" strike="noStrike" cap="none" normalizeH="0" baseline="0" dirty="0">
                  <a:ln>
                    <a:noFill/>
                  </a:ln>
                  <a:solidFill>
                    <a:schemeClr val="tx1"/>
                  </a:solidFill>
                  <a:effectLst/>
                  <a:latin typeface="Courier New" panose="02070309020205020404" pitchFamily="49" charset="0"/>
                  <a:ea typeface="Times New Roman" panose="02020603050405020304" pitchFamily="18" charset="0"/>
                  <a:cs typeface="Courier New" panose="02070309020205020404" pitchFamily="49" charset="0"/>
                </a:rPr>
                <a:t>&gt; state.x77[state.x77[ , "Area"] &gt; 80000 , "Income" ]</a:t>
              </a: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ea typeface="Times New Roman" panose="02020603050405020304" pitchFamily="18" charset="0"/>
              </a:endParaRPr>
            </a:p>
            <a:p>
              <a:pPr marL="0" marR="0" lvl="0" indent="0" algn="l" defTabSz="914400" rtl="0" eaLnBrk="0" fontAlgn="base" latinLnBrk="0" hangingPunct="0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</a:pPr>
              <a:endParaRPr kumimoji="0" lang="en-ZA" altLang="en-US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</a:endParaRPr>
            </a:p>
          </p:txBody>
        </p:sp>
        <p:sp>
          <p:nvSpPr>
            <p:cNvPr id="10" name="Left Brace 9">
              <a:extLst>
                <a:ext uri="{FF2B5EF4-FFF2-40B4-BE49-F238E27FC236}">
                  <a16:creationId xmlns:a16="http://schemas.microsoft.com/office/drawing/2014/main" id="{A855CBA9-2A65-1CC6-43CB-9AAE63E012E0}"/>
                </a:ext>
              </a:extLst>
            </p:cNvPr>
            <p:cNvSpPr/>
            <p:nvPr/>
          </p:nvSpPr>
          <p:spPr>
            <a:xfrm rot="16200000">
              <a:off x="4238706" y="676943"/>
              <a:ext cx="228602" cy="3761671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1" name="Left Brace 10">
              <a:extLst>
                <a:ext uri="{FF2B5EF4-FFF2-40B4-BE49-F238E27FC236}">
                  <a16:creationId xmlns:a16="http://schemas.microsoft.com/office/drawing/2014/main" id="{BB3C0ADE-DCD6-03EB-BE10-E4B648434439}"/>
                </a:ext>
              </a:extLst>
            </p:cNvPr>
            <p:cNvSpPr/>
            <p:nvPr/>
          </p:nvSpPr>
          <p:spPr>
            <a:xfrm rot="16200000">
              <a:off x="7100965" y="1949807"/>
              <a:ext cx="228568" cy="1215909"/>
            </a:xfrm>
            <a:prstGeom prst="leftBrace">
              <a:avLst/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0C8C7ED8-F128-B9D2-7BF8-ACBC6F055BDE}"/>
                </a:ext>
              </a:extLst>
            </p:cNvPr>
            <p:cNvSpPr txBox="1"/>
            <p:nvPr/>
          </p:nvSpPr>
          <p:spPr>
            <a:xfrm>
              <a:off x="3743407" y="2746325"/>
              <a:ext cx="1219200" cy="33855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rows</a:t>
              </a:r>
              <a:endParaRPr lang="en-ZA" sz="16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3D43340-F647-E8E2-864E-2144A4811F32}"/>
                </a:ext>
              </a:extLst>
            </p:cNvPr>
            <p:cNvSpPr txBox="1"/>
            <p:nvPr/>
          </p:nvSpPr>
          <p:spPr>
            <a:xfrm>
              <a:off x="6607294" y="2666966"/>
              <a:ext cx="1219200" cy="58477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600" dirty="0"/>
                <a:t>Select column(s)</a:t>
              </a:r>
              <a:endParaRPr lang="en-ZA" sz="1600" dirty="0"/>
            </a:p>
          </p:txBody>
        </p:sp>
      </p:grpSp>
    </p:spTree>
    <p:extLst>
      <p:ext uri="{BB962C8B-B14F-4D97-AF65-F5344CB8AC3E}">
        <p14:creationId xmlns:p14="http://schemas.microsoft.com/office/powerpoint/2010/main" val="111508558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8" name="Group 37">
            <a:extLst>
              <a:ext uri="{FF2B5EF4-FFF2-40B4-BE49-F238E27FC236}">
                <a16:creationId xmlns:a16="http://schemas.microsoft.com/office/drawing/2014/main" id="{DFA0621E-CBF7-7297-4CEA-8E45DB7C89FF}"/>
              </a:ext>
            </a:extLst>
          </p:cNvPr>
          <p:cNvGrpSpPr/>
          <p:nvPr/>
        </p:nvGrpSpPr>
        <p:grpSpPr>
          <a:xfrm>
            <a:off x="589280" y="373244"/>
            <a:ext cx="7406638" cy="3594523"/>
            <a:chOff x="589280" y="373244"/>
            <a:chExt cx="7406638" cy="3594523"/>
          </a:xfrm>
        </p:grpSpPr>
        <p:cxnSp>
          <p:nvCxnSpPr>
            <p:cNvPr id="3" name="Straight Arrow Connector 2">
              <a:extLst>
                <a:ext uri="{FF2B5EF4-FFF2-40B4-BE49-F238E27FC236}">
                  <a16:creationId xmlns:a16="http://schemas.microsoft.com/office/drawing/2014/main" id="{79071FF5-9EA9-CB22-CDDC-FAA052190108}"/>
                </a:ext>
              </a:extLst>
            </p:cNvPr>
            <p:cNvCxnSpPr/>
            <p:nvPr/>
          </p:nvCxnSpPr>
          <p:spPr>
            <a:xfrm flipV="1">
              <a:off x="1229360" y="77216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4" name="Straight Arrow Connector 3">
              <a:extLst>
                <a:ext uri="{FF2B5EF4-FFF2-40B4-BE49-F238E27FC236}">
                  <a16:creationId xmlns:a16="http://schemas.microsoft.com/office/drawing/2014/main" id="{A950075D-9A8F-CF27-3683-5363A60994B2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2245360" y="1757680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5" name="TextBox 4">
              <a:extLst>
                <a:ext uri="{FF2B5EF4-FFF2-40B4-BE49-F238E27FC236}">
                  <a16:creationId xmlns:a16="http://schemas.microsoft.com/office/drawing/2014/main" id="{A647F9E7-3ED4-C767-7510-EE30636D906D}"/>
                </a:ext>
              </a:extLst>
            </p:cNvPr>
            <p:cNvSpPr txBox="1"/>
            <p:nvPr/>
          </p:nvSpPr>
          <p:spPr>
            <a:xfrm>
              <a:off x="998220" y="2943860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63B059A5-F9D4-EB35-537A-5ED098248E75}"/>
                </a:ext>
              </a:extLst>
            </p:cNvPr>
            <p:cNvSpPr txBox="1"/>
            <p:nvPr/>
          </p:nvSpPr>
          <p:spPr>
            <a:xfrm>
              <a:off x="3327401" y="303530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B92490E6-0B0B-DD0C-C5F6-37D626142C7C}"/>
                </a:ext>
              </a:extLst>
            </p:cNvPr>
            <p:cNvSpPr txBox="1"/>
            <p:nvPr/>
          </p:nvSpPr>
          <p:spPr>
            <a:xfrm>
              <a:off x="906780" y="64875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B22B3E43-26B2-B498-43D3-DCCD389BFF96}"/>
                </a:ext>
              </a:extLst>
            </p:cNvPr>
            <p:cNvSpPr/>
            <p:nvPr/>
          </p:nvSpPr>
          <p:spPr>
            <a:xfrm>
              <a:off x="2550160" y="1391920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9" name="Straight Arrow Connector 8">
              <a:extLst>
                <a:ext uri="{FF2B5EF4-FFF2-40B4-BE49-F238E27FC236}">
                  <a16:creationId xmlns:a16="http://schemas.microsoft.com/office/drawing/2014/main" id="{CFC8E0C3-6066-F043-A33D-A09AEA9247A3}"/>
                </a:ext>
              </a:extLst>
            </p:cNvPr>
            <p:cNvCxnSpPr/>
            <p:nvPr/>
          </p:nvCxnSpPr>
          <p:spPr>
            <a:xfrm flipV="1">
              <a:off x="5323840" y="77216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cxnSp>
          <p:nvCxnSpPr>
            <p:cNvPr id="10" name="Straight Arrow Connector 9">
              <a:extLst>
                <a:ext uri="{FF2B5EF4-FFF2-40B4-BE49-F238E27FC236}">
                  <a16:creationId xmlns:a16="http://schemas.microsoft.com/office/drawing/2014/main" id="{61DCAD94-22DB-3152-DADE-96949813B283}"/>
                </a:ext>
              </a:extLst>
            </p:cNvPr>
            <p:cNvCxnSpPr>
              <a:cxnSpLocks/>
            </p:cNvCxnSpPr>
            <p:nvPr/>
          </p:nvCxnSpPr>
          <p:spPr>
            <a:xfrm rot="5400000" flipV="1">
              <a:off x="6339840" y="1757681"/>
              <a:ext cx="0" cy="2656840"/>
            </a:xfrm>
            <a:prstGeom prst="straightConnector1">
              <a:avLst/>
            </a:prstGeom>
            <a:ln>
              <a:tailEnd type="triangl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</p:cxnSp>
        <p:sp>
          <p:nvSpPr>
            <p:cNvPr id="11" name="TextBox 10">
              <a:extLst>
                <a:ext uri="{FF2B5EF4-FFF2-40B4-BE49-F238E27FC236}">
                  <a16:creationId xmlns:a16="http://schemas.microsoft.com/office/drawing/2014/main" id="{B83B6F67-1D55-41F6-07A3-4A488E9E679A}"/>
                </a:ext>
              </a:extLst>
            </p:cNvPr>
            <p:cNvSpPr txBox="1"/>
            <p:nvPr/>
          </p:nvSpPr>
          <p:spPr>
            <a:xfrm>
              <a:off x="5092700" y="2943861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0</a:t>
              </a:r>
              <a:endParaRPr lang="en-ZA" sz="1400" dirty="0"/>
            </a:p>
          </p:txBody>
        </p:sp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207AFEAC-2040-9506-1132-7B2BA84BA72D}"/>
                </a:ext>
              </a:extLst>
            </p:cNvPr>
            <p:cNvSpPr txBox="1"/>
            <p:nvPr/>
          </p:nvSpPr>
          <p:spPr>
            <a:xfrm>
              <a:off x="7421881" y="303530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x</a:t>
              </a:r>
              <a:endParaRPr lang="en-ZA" sz="1400" dirty="0"/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A001E0B1-F031-5974-D856-96CBE9488D30}"/>
                </a:ext>
              </a:extLst>
            </p:cNvPr>
            <p:cNvSpPr txBox="1"/>
            <p:nvPr/>
          </p:nvSpPr>
          <p:spPr>
            <a:xfrm>
              <a:off x="5001260" y="648752"/>
              <a:ext cx="457199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GB" sz="1400" dirty="0"/>
                <a:t>y</a:t>
              </a:r>
              <a:endParaRPr lang="en-ZA" sz="1400" dirty="0"/>
            </a:p>
          </p:txBody>
        </p:sp>
        <p:sp>
          <p:nvSpPr>
            <p:cNvPr id="14" name="Oval 13">
              <a:extLst>
                <a:ext uri="{FF2B5EF4-FFF2-40B4-BE49-F238E27FC236}">
                  <a16:creationId xmlns:a16="http://schemas.microsoft.com/office/drawing/2014/main" id="{58F56291-F33A-24BB-B31F-389681A5979C}"/>
                </a:ext>
              </a:extLst>
            </p:cNvPr>
            <p:cNvSpPr/>
            <p:nvPr/>
          </p:nvSpPr>
          <p:spPr>
            <a:xfrm>
              <a:off x="6644640" y="1391921"/>
              <a:ext cx="132080" cy="132080"/>
            </a:xfrm>
            <a:prstGeom prst="ellipse">
              <a:avLst/>
            </a:prstGeom>
            <a:solidFill>
              <a:schemeClr val="bg1">
                <a:lumMod val="50000"/>
              </a:schemeClr>
            </a:solidFill>
          </p:spPr>
          <p:style>
            <a:lnRef idx="2">
              <a:schemeClr val="accent1">
                <a:shade val="15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p:cxnSp>
          <p:nvCxnSpPr>
            <p:cNvPr id="18" name="Straight Connector 17">
              <a:extLst>
                <a:ext uri="{FF2B5EF4-FFF2-40B4-BE49-F238E27FC236}">
                  <a16:creationId xmlns:a16="http://schemas.microsoft.com/office/drawing/2014/main" id="{10C313E6-56F7-54C5-9EAC-F4672925FE99}"/>
                </a:ext>
              </a:extLst>
            </p:cNvPr>
            <p:cNvCxnSpPr>
              <a:cxnSpLocks/>
              <a:stCxn id="8" idx="4"/>
            </p:cNvCxnSpPr>
            <p:nvPr/>
          </p:nvCxnSpPr>
          <p:spPr>
            <a:xfrm>
              <a:off x="2616200" y="1524000"/>
              <a:ext cx="0" cy="156210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Straight Connector 22">
              <a:extLst>
                <a:ext uri="{FF2B5EF4-FFF2-40B4-BE49-F238E27FC236}">
                  <a16:creationId xmlns:a16="http://schemas.microsoft.com/office/drawing/2014/main" id="{60400813-1EFD-1591-1451-5645A8EFDCE4}"/>
                </a:ext>
              </a:extLst>
            </p:cNvPr>
            <p:cNvCxnSpPr>
              <a:cxnSpLocks/>
              <a:stCxn id="8" idx="2"/>
            </p:cNvCxnSpPr>
            <p:nvPr/>
          </p:nvCxnSpPr>
          <p:spPr>
            <a:xfrm flipH="1">
              <a:off x="1229360" y="1457960"/>
              <a:ext cx="1320800" cy="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/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,</m:t>
                        </m:r>
                        <m:sSub>
                          <m:sSubPr>
                            <m:ctrlP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161A8BE8-B453-EF2D-8E82-8630AA72006C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245360" y="1085625"/>
                  <a:ext cx="1267457" cy="307777"/>
                </a:xfrm>
                <a:prstGeom prst="rect">
                  <a:avLst/>
                </a:prstGeom>
                <a:blipFill>
                  <a:blip r:embed="rId2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/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B6023A09-77D8-E420-1E25-FD576C4A471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87600" y="3064291"/>
                  <a:ext cx="457199" cy="307777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/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en-GB" sz="1400" i="1" dirty="0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GB" sz="1400" b="0" i="1" dirty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D31068F8-9588-E52E-D662-D1C7AC5AA032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9471" y="1304071"/>
                  <a:ext cx="457199" cy="307777"/>
                </a:xfrm>
                <a:prstGeom prst="rect">
                  <a:avLst/>
                </a:prstGeom>
                <a:blipFill>
                  <a:blip r:embed="rId4"/>
                  <a:stretch>
                    <a:fillRect b="-200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0" name="Straight Connector 29">
              <a:extLst>
                <a:ext uri="{FF2B5EF4-FFF2-40B4-BE49-F238E27FC236}">
                  <a16:creationId xmlns:a16="http://schemas.microsoft.com/office/drawing/2014/main" id="{F5E9DEE6-2654-B5D6-9AAB-1D5DAAF5817C}"/>
                </a:ext>
              </a:extLst>
            </p:cNvPr>
            <p:cNvCxnSpPr>
              <a:stCxn id="14" idx="3"/>
            </p:cNvCxnSpPr>
            <p:nvPr/>
          </p:nvCxnSpPr>
          <p:spPr>
            <a:xfrm flipH="1">
              <a:off x="5321299" y="1504658"/>
              <a:ext cx="1342684" cy="1593090"/>
            </a:xfrm>
            <a:prstGeom prst="line">
              <a:avLst/>
            </a:prstGeom>
            <a:ln>
              <a:solidFill>
                <a:schemeClr val="tx1"/>
              </a:solidFill>
              <a:prstDash val="dash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1" name="Arc 30">
              <a:extLst>
                <a:ext uri="{FF2B5EF4-FFF2-40B4-BE49-F238E27FC236}">
                  <a16:creationId xmlns:a16="http://schemas.microsoft.com/office/drawing/2014/main" id="{EF9FFD5B-DADA-9557-CC1E-9ABD795F7AA9}"/>
                </a:ext>
              </a:extLst>
            </p:cNvPr>
            <p:cNvSpPr/>
            <p:nvPr/>
          </p:nvSpPr>
          <p:spPr>
            <a:xfrm>
              <a:off x="5212080" y="2573764"/>
              <a:ext cx="1160781" cy="1024671"/>
            </a:xfrm>
            <a:prstGeom prst="arc">
              <a:avLst>
                <a:gd name="adj1" fmla="val 16199996"/>
                <a:gd name="adj2" fmla="val 0"/>
              </a:avLst>
            </a:prstGeom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ZA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/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2" name="TextBox 31">
                  <a:extLst>
                    <a:ext uri="{FF2B5EF4-FFF2-40B4-BE49-F238E27FC236}">
                      <a16:creationId xmlns:a16="http://schemas.microsoft.com/office/drawing/2014/main" id="{B71BB3F2-5F4F-2481-DFBD-06F173C29A3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882641" y="2658148"/>
                  <a:ext cx="457199" cy="307777"/>
                </a:xfrm>
                <a:prstGeom prst="rect">
                  <a:avLst/>
                </a:prstGeom>
                <a:blipFill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/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GB" sz="1400" dirty="0"/>
                    <a:t>Length </a:t>
                  </a:r>
                  <a14:m>
                    <m:oMath xmlns:m="http://schemas.openxmlformats.org/officeDocument/2006/math">
                      <m:r>
                        <a:rPr lang="en-GB" sz="1400" i="1" dirty="0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n-GB" sz="1400" b="0" i="1" dirty="0" smtClean="0">
                          <a:latin typeface="Cambria Math" panose="02040503050406030204" pitchFamily="18" charset="0"/>
                        </a:rPr>
                        <m:t>𝑟</m:t>
                      </m:r>
                    </m:oMath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7CCA8529-4CA7-DD3F-5314-53197BD15C2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 rot="18570550">
                  <a:off x="5537200" y="1812905"/>
                  <a:ext cx="1158240" cy="307777"/>
                </a:xfrm>
                <a:prstGeom prst="rect">
                  <a:avLst/>
                </a:prstGeom>
                <a:blipFill>
                  <a:blip r:embed="rId6"/>
                  <a:stretch>
                    <a:fillRect b="-1117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/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𝑃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𝑟𝑐𝑜𝑠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),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𝑟</m:t>
                        </m:r>
                        <m:r>
                          <a:rPr lang="en-GB" sz="1400" b="0" i="1" dirty="0" smtClean="0">
                            <a:latin typeface="Cambria Math" panose="02040503050406030204" pitchFamily="18" charset="0"/>
                          </a:rPr>
                          <m:t>𝑠𝑖𝑛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(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𝜃</m:t>
                        </m:r>
                        <m:r>
                          <a:rPr lang="en-GB" sz="1400" i="1" dirty="0">
                            <a:latin typeface="Cambria Math" panose="02040503050406030204" pitchFamily="18" charset="0"/>
                          </a:rPr>
                          <m:t>)</m:t>
                        </m:r>
                        <m:r>
                          <a:rPr lang="en-GB" sz="1400" i="1" dirty="0" smtClean="0">
                            <a:latin typeface="Cambria Math" panose="02040503050406030204" pitchFamily="18" charset="0"/>
                          </a:rPr>
                          <m:t>)</m:t>
                        </m:r>
                      </m:oMath>
                    </m:oMathPara>
                  </a14:m>
                  <a:endParaRPr lang="en-ZA" sz="1400" dirty="0"/>
                </a:p>
              </p:txBody>
            </p:sp>
          </mc:Choice>
          <mc:Fallback xmlns="">
            <p:sp>
              <p:nvSpPr>
                <p:cNvPr id="34" name="TextBox 33">
                  <a:extLst>
                    <a:ext uri="{FF2B5EF4-FFF2-40B4-BE49-F238E27FC236}">
                      <a16:creationId xmlns:a16="http://schemas.microsoft.com/office/drawing/2014/main" id="{9BD4D525-1F50-CA4C-F4C8-C5CEEBFC6EE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17545" y="1085625"/>
                  <a:ext cx="2044690" cy="307777"/>
                </a:xfrm>
                <a:prstGeom prst="rect">
                  <a:avLst/>
                </a:prstGeom>
                <a:blipFill>
                  <a:blip r:embed="rId7"/>
                  <a:stretch>
                    <a:fillRect b="-5882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2DDF5D9F-021C-0AFA-3C52-9B944BEDCBF4}"/>
                </a:ext>
              </a:extLst>
            </p:cNvPr>
            <p:cNvSpPr txBox="1"/>
            <p:nvPr/>
          </p:nvSpPr>
          <p:spPr>
            <a:xfrm>
              <a:off x="589280" y="373244"/>
              <a:ext cx="3738880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Cartesian coordinates for referencing a point P </a:t>
              </a:r>
              <a:endParaRPr lang="en-ZA" sz="1400" dirty="0"/>
            </a:p>
          </p:txBody>
        </p:sp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DE1FF385-9A46-4B65-C10E-EDBC8E2F07A8}"/>
                </a:ext>
              </a:extLst>
            </p:cNvPr>
            <p:cNvSpPr txBox="1"/>
            <p:nvPr/>
          </p:nvSpPr>
          <p:spPr>
            <a:xfrm>
              <a:off x="4564381" y="373244"/>
              <a:ext cx="3431537" cy="30777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GB" sz="1400" dirty="0"/>
                <a:t>Polar coordinates for referencing a point P </a:t>
              </a:r>
              <a:endParaRPr lang="en-ZA" sz="1400" dirty="0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/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cos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𝑟𝑐𝑜𝑠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ZA" dirty="0"/>
                    <a:t>   and   </a:t>
                  </a:r>
                  <a14:m>
                    <m:oMath xmlns:m="http://schemas.openxmlformats.org/officeDocument/2006/math">
                      <m:func>
                        <m:funcPr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b="0" i="0" smtClean="0">
                              <a:latin typeface="Cambria Math" panose="02040503050406030204" pitchFamily="18" charset="0"/>
                            </a:rPr>
                            <m:t>sin</m:t>
                          </m:r>
                        </m:fName>
                        <m:e>
                          <m:d>
                            <m:d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𝜃</m:t>
                              </m:r>
                            </m:e>
                          </m:d>
                        </m:e>
                      </m:func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f>
                        <m:fPr>
                          <m:type m:val="lin"/>
                          <m:ctrlP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Pr>
                        <m:num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num>
                        <m:den>
                          <m:r>
                            <a:rPr lang="en-GB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𝑟</m:t>
                          </m:r>
                        </m:den>
                      </m:f>
                    </m:oMath>
                  </a14:m>
                  <a:r>
                    <a:rPr lang="en-ZA" dirty="0"/>
                    <a:t>   i.e.   </a:t>
                  </a:r>
                  <a14:m>
                    <m:oMath xmlns:m="http://schemas.openxmlformats.org/officeDocument/2006/math">
                      <m:sSub>
                        <m:sSubPr>
                          <m:ctrlPr>
                            <a:rPr lang="en-ZA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𝑟𝑠𝑖𝑛</m:t>
                      </m:r>
                      <m:r>
                        <a:rPr lang="en-GB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𝜃</m:t>
                      </m:r>
                      <m:r>
                        <a:rPr lang="en-GB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ZA" dirty="0"/>
                </a:p>
              </p:txBody>
            </p:sp>
          </mc:Choice>
          <mc:Fallback xmlns="">
            <p:sp>
              <p:nvSpPr>
                <p:cNvPr id="37" name="TextBox 36">
                  <a:extLst>
                    <a:ext uri="{FF2B5EF4-FFF2-40B4-BE49-F238E27FC236}">
                      <a16:creationId xmlns:a16="http://schemas.microsoft.com/office/drawing/2014/main" id="{A8278057-E174-A85D-487C-ACADD9E8A3C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99439" y="3598435"/>
                  <a:ext cx="7376161" cy="369332"/>
                </a:xfrm>
                <a:prstGeom prst="rect">
                  <a:avLst/>
                </a:prstGeom>
                <a:blipFill>
                  <a:blip r:embed="rId8"/>
                  <a:stretch>
                    <a:fillRect t="-116393" b="-175410"/>
                  </a:stretch>
                </a:blipFill>
              </p:spPr>
              <p:txBody>
                <a:bodyPr/>
                <a:lstStyle/>
                <a:p>
                  <a:r>
                    <a:rPr lang="en-ZA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40157660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9" name="Group 28">
            <a:extLst>
              <a:ext uri="{FF2B5EF4-FFF2-40B4-BE49-F238E27FC236}">
                <a16:creationId xmlns:a16="http://schemas.microsoft.com/office/drawing/2014/main" id="{41A8E23F-843B-5C5F-C45A-E4773BA77BAD}"/>
              </a:ext>
            </a:extLst>
          </p:cNvPr>
          <p:cNvGrpSpPr/>
          <p:nvPr/>
        </p:nvGrpSpPr>
        <p:grpSpPr>
          <a:xfrm>
            <a:off x="2120899" y="383404"/>
            <a:ext cx="6507482" cy="6265326"/>
            <a:chOff x="2120899" y="383404"/>
            <a:chExt cx="6507482" cy="6265326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18FE8657-F90C-E27E-0D01-2C0D4258354F}"/>
                </a:ext>
              </a:extLst>
            </p:cNvPr>
            <p:cNvGrpSpPr/>
            <p:nvPr/>
          </p:nvGrpSpPr>
          <p:grpSpPr>
            <a:xfrm>
              <a:off x="2120899" y="383404"/>
              <a:ext cx="4716782" cy="787380"/>
              <a:chOff x="2120899" y="383404"/>
              <a:chExt cx="4716782" cy="787380"/>
            </a:xfrm>
          </p:grpSpPr>
          <p:sp>
            <p:nvSpPr>
              <p:cNvPr id="2" name="TextBox 1">
                <a:extLst>
                  <a:ext uri="{FF2B5EF4-FFF2-40B4-BE49-F238E27FC236}">
                    <a16:creationId xmlns:a16="http://schemas.microsoft.com/office/drawing/2014/main" id="{C5F67D7B-7191-C84E-C420-B93B75DA615B}"/>
                  </a:ext>
                </a:extLst>
              </p:cNvPr>
              <p:cNvSpPr txBox="1"/>
              <p:nvPr/>
            </p:nvSpPr>
            <p:spPr>
              <a:xfrm>
                <a:off x="2120899" y="383404"/>
                <a:ext cx="373888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MATHEMATICAL EXPRESSION</a:t>
                </a:r>
                <a:endParaRPr lang="en-ZA" sz="1400" dirty="0"/>
              </a:p>
            </p:txBody>
          </p:sp>
          <p:sp>
            <p:nvSpPr>
              <p:cNvPr id="3" name="TextBox 2">
                <a:extLst>
                  <a:ext uri="{FF2B5EF4-FFF2-40B4-BE49-F238E27FC236}">
                    <a16:creationId xmlns:a16="http://schemas.microsoft.com/office/drawing/2014/main" id="{59880459-2815-A508-8499-0E77FC136E74}"/>
                  </a:ext>
                </a:extLst>
              </p:cNvPr>
              <p:cNvSpPr txBox="1"/>
              <p:nvPr/>
            </p:nvSpPr>
            <p:spPr>
              <a:xfrm>
                <a:off x="4805681" y="383404"/>
                <a:ext cx="2032000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/>
                  <a:t>CHARACTER STRING</a:t>
                </a:r>
                <a:endParaRPr lang="en-ZA" sz="1400" dirty="0"/>
              </a:p>
            </p:txBody>
          </p:sp>
          <p:sp>
            <p:nvSpPr>
              <p:cNvPr id="5" name="TextBox 4">
                <a:extLst>
                  <a:ext uri="{FF2B5EF4-FFF2-40B4-BE49-F238E27FC236}">
                    <a16:creationId xmlns:a16="http://schemas.microsoft.com/office/drawing/2014/main" id="{0058ED40-70F2-8BFB-2908-1B203BAEE9F8}"/>
                  </a:ext>
                </a:extLst>
              </p:cNvPr>
              <p:cNvSpPr txBox="1"/>
              <p:nvPr/>
            </p:nvSpPr>
            <p:spPr>
              <a:xfrm>
                <a:off x="2151379" y="647564"/>
                <a:ext cx="967741" cy="30777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3 + 4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E6F1DDC2-6A41-F717-EAA6-A6A569BB4F86}"/>
                  </a:ext>
                </a:extLst>
              </p:cNvPr>
              <p:cNvSpPr txBox="1"/>
              <p:nvPr/>
            </p:nvSpPr>
            <p:spPr>
              <a:xfrm>
                <a:off x="4836160" y="647564"/>
                <a:ext cx="1696720" cy="52322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"John Brown"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"3 + 4"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</p:grpSp>
        <p:grpSp>
          <p:nvGrpSpPr>
            <p:cNvPr id="27" name="Group 26">
              <a:extLst>
                <a:ext uri="{FF2B5EF4-FFF2-40B4-BE49-F238E27FC236}">
                  <a16:creationId xmlns:a16="http://schemas.microsoft.com/office/drawing/2014/main" id="{D1420940-AFFF-AAB0-8330-DAA116F305F1}"/>
                </a:ext>
              </a:extLst>
            </p:cNvPr>
            <p:cNvGrpSpPr/>
            <p:nvPr/>
          </p:nvGrpSpPr>
          <p:grpSpPr>
            <a:xfrm>
              <a:off x="2120899" y="1617991"/>
              <a:ext cx="6507482" cy="2006838"/>
              <a:chOff x="2120899" y="1513840"/>
              <a:chExt cx="6507482" cy="2006838"/>
            </a:xfrm>
          </p:grpSpPr>
          <p:sp>
            <p:nvSpPr>
              <p:cNvPr id="7" name="Rectangle: Rounded Corners 6">
                <a:extLst>
                  <a:ext uri="{FF2B5EF4-FFF2-40B4-BE49-F238E27FC236}">
                    <a16:creationId xmlns:a16="http://schemas.microsoft.com/office/drawing/2014/main" id="{20D30378-32AF-F617-93BA-3D624B825326}"/>
                  </a:ext>
                </a:extLst>
              </p:cNvPr>
              <p:cNvSpPr/>
              <p:nvPr/>
            </p:nvSpPr>
            <p:spPr>
              <a:xfrm>
                <a:off x="2120899" y="1513840"/>
                <a:ext cx="1414781" cy="307777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Expression</a:t>
                </a:r>
                <a:endParaRPr lang="en-ZA" sz="1400" dirty="0">
                  <a:solidFill>
                    <a:schemeClr val="tx1"/>
                  </a:solidFill>
                </a:endParaRPr>
              </a:p>
            </p:txBody>
          </p:sp>
          <p:sp>
            <p:nvSpPr>
              <p:cNvPr id="8" name="Rectangle: Rounded Corners 7">
                <a:extLst>
                  <a:ext uri="{FF2B5EF4-FFF2-40B4-BE49-F238E27FC236}">
                    <a16:creationId xmlns:a16="http://schemas.microsoft.com/office/drawing/2014/main" id="{8AB3FFCA-632C-4EFC-B4ED-7FA8E4CFE24E}"/>
                  </a:ext>
                </a:extLst>
              </p:cNvPr>
              <p:cNvSpPr/>
              <p:nvPr/>
            </p:nvSpPr>
            <p:spPr>
              <a:xfrm>
                <a:off x="4307841" y="1513840"/>
                <a:ext cx="843280" cy="309600"/>
              </a:xfrm>
              <a:prstGeom prst="roundRect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15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GB" sz="1400" dirty="0">
                    <a:solidFill>
                      <a:schemeClr val="tx1"/>
                    </a:solidFill>
                  </a:rPr>
                  <a:t>Text</a:t>
                </a:r>
                <a:endParaRPr lang="en-ZA" sz="1400" dirty="0">
                  <a:solidFill>
                    <a:schemeClr val="tx1"/>
                  </a:solidFill>
                </a:endParaRPr>
              </a:p>
            </p:txBody>
          </p:sp>
          <p:cxnSp>
            <p:nvCxnSpPr>
              <p:cNvPr id="10" name="Straight Arrow Connector 9">
                <a:extLst>
                  <a:ext uri="{FF2B5EF4-FFF2-40B4-BE49-F238E27FC236}">
                    <a16:creationId xmlns:a16="http://schemas.microsoft.com/office/drawing/2014/main" id="{6ECA13EB-2808-E8CD-C952-911136FEC8EA}"/>
                  </a:ext>
                </a:extLst>
              </p:cNvPr>
              <p:cNvCxnSpPr>
                <a:cxnSpLocks/>
                <a:stCxn id="8" idx="1"/>
                <a:endCxn id="7" idx="3"/>
              </p:cNvCxnSpPr>
              <p:nvPr/>
            </p:nvCxnSpPr>
            <p:spPr>
              <a:xfrm flipH="1" flipV="1">
                <a:off x="3535680" y="1667729"/>
                <a:ext cx="772161" cy="911"/>
              </a:xfrm>
              <a:prstGeom prst="straightConnector1">
                <a:avLst/>
              </a:prstGeom>
              <a:ln>
                <a:tailEnd type="triangle"/>
              </a:ln>
            </p:spPr>
            <p:style>
              <a:lnRef idx="2">
                <a:schemeClr val="dk1"/>
              </a:lnRef>
              <a:fillRef idx="0">
                <a:schemeClr val="dk1"/>
              </a:fillRef>
              <a:effectRef idx="1">
                <a:schemeClr val="dk1"/>
              </a:effectRef>
              <a:fontRef idx="minor">
                <a:schemeClr val="tx1"/>
              </a:fontRef>
            </p:style>
          </p:cxnSp>
          <p:sp>
            <p:nvSpPr>
              <p:cNvPr id="11" name="TextBox 10">
                <a:extLst>
                  <a:ext uri="{FF2B5EF4-FFF2-40B4-BE49-F238E27FC236}">
                    <a16:creationId xmlns:a16="http://schemas.microsoft.com/office/drawing/2014/main" id="{AC7A0A6A-1867-91E9-0867-EE18D4B7F26E}"/>
                  </a:ext>
                </a:extLst>
              </p:cNvPr>
              <p:cNvSpPr txBox="1"/>
              <p:nvPr/>
            </p:nvSpPr>
            <p:spPr>
              <a:xfrm>
                <a:off x="2120899" y="1920240"/>
                <a:ext cx="3589021" cy="160043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out &lt;- parse (text = "4 + 7")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out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expression (4 + 7)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eval (out)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11 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2" name="TextBox 11">
                <a:extLst>
                  <a:ext uri="{FF2B5EF4-FFF2-40B4-BE49-F238E27FC236}">
                    <a16:creationId xmlns:a16="http://schemas.microsoft.com/office/drawing/2014/main" id="{A70A6138-2910-D9F3-C830-4C5CB4DAEA49}"/>
                  </a:ext>
                </a:extLst>
              </p:cNvPr>
              <p:cNvSpPr txBox="1"/>
              <p:nvPr/>
            </p:nvSpPr>
            <p:spPr>
              <a:xfrm>
                <a:off x="5394960" y="2442565"/>
                <a:ext cx="3233421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text has been converted to an expression but it is kept unevaluated.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</p:grpSp>
        <p:grpSp>
          <p:nvGrpSpPr>
            <p:cNvPr id="28" name="Group 27">
              <a:extLst>
                <a:ext uri="{FF2B5EF4-FFF2-40B4-BE49-F238E27FC236}">
                  <a16:creationId xmlns:a16="http://schemas.microsoft.com/office/drawing/2014/main" id="{07F90DB6-6CEE-7D60-F387-5DA1017DFB0D}"/>
                </a:ext>
              </a:extLst>
            </p:cNvPr>
            <p:cNvGrpSpPr/>
            <p:nvPr/>
          </p:nvGrpSpPr>
          <p:grpSpPr>
            <a:xfrm>
              <a:off x="2120899" y="4072035"/>
              <a:ext cx="6507481" cy="2576695"/>
              <a:chOff x="2120899" y="4072035"/>
              <a:chExt cx="6507481" cy="2576695"/>
            </a:xfrm>
          </p:grpSpPr>
          <p:sp>
            <p:nvSpPr>
              <p:cNvPr id="16" name="TextBox 15">
                <a:extLst>
                  <a:ext uri="{FF2B5EF4-FFF2-40B4-BE49-F238E27FC236}">
                    <a16:creationId xmlns:a16="http://schemas.microsoft.com/office/drawing/2014/main" id="{E2570122-7D9E-23E4-C762-B3334E73F767}"/>
                  </a:ext>
                </a:extLst>
              </p:cNvPr>
              <p:cNvSpPr txBox="1"/>
              <p:nvPr/>
            </p:nvSpPr>
            <p:spPr>
              <a:xfrm>
                <a:off x="2120899" y="4586626"/>
                <a:ext cx="3589021" cy="181588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GB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(3 + 4)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"7"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substitute (3 + 4)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3 + 4</a:t>
                </a:r>
              </a:p>
              <a:p>
                <a:endParaRPr lang="en-GB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&gt; </a:t>
                </a:r>
                <a:r>
                  <a:rPr lang="en-GB" sz="14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 (substitute (3 + 4))</a:t>
                </a:r>
              </a:p>
              <a:p>
                <a:r>
                  <a:rPr lang="en-GB" sz="14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[1] "3 + 4"</a:t>
                </a:r>
                <a:endParaRPr lang="en-ZA" sz="1400" dirty="0">
                  <a:latin typeface="Courier New" panose="02070309020205020404" pitchFamily="49" charset="0"/>
                  <a:cs typeface="Courier New" panose="02070309020205020404" pitchFamily="49" charset="0"/>
                </a:endParaRPr>
              </a:p>
            </p:txBody>
          </p:sp>
          <p:sp>
            <p:nvSpPr>
              <p:cNvPr id="17" name="TextBox 16">
                <a:extLst>
                  <a:ext uri="{FF2B5EF4-FFF2-40B4-BE49-F238E27FC236}">
                    <a16:creationId xmlns:a16="http://schemas.microsoft.com/office/drawing/2014/main" id="{55149CDC-2129-63BD-49B7-1BDD031B2DEF}"/>
                  </a:ext>
                </a:extLst>
              </p:cNvPr>
              <p:cNvSpPr txBox="1"/>
              <p:nvPr/>
            </p:nvSpPr>
            <p:spPr>
              <a:xfrm>
                <a:off x="5394960" y="4340655"/>
                <a:ext cx="3233420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expression has first been evaluated and then the result is converted to text.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8" name="TextBox 17">
                <a:extLst>
                  <a:ext uri="{FF2B5EF4-FFF2-40B4-BE49-F238E27FC236}">
                    <a16:creationId xmlns:a16="http://schemas.microsoft.com/office/drawing/2014/main" id="{7066DB44-1D54-F8DA-C797-65923D88E23E}"/>
                  </a:ext>
                </a:extLst>
              </p:cNvPr>
              <p:cNvSpPr txBox="1"/>
              <p:nvPr/>
            </p:nvSpPr>
            <p:spPr>
              <a:xfrm>
                <a:off x="5394960" y="5171401"/>
                <a:ext cx="3233420" cy="58477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the expression is being returned as an unevaluated expression.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sp>
            <p:nvSpPr>
              <p:cNvPr id="19" name="TextBox 18">
                <a:extLst>
                  <a:ext uri="{FF2B5EF4-FFF2-40B4-BE49-F238E27FC236}">
                    <a16:creationId xmlns:a16="http://schemas.microsoft.com/office/drawing/2014/main" id="{FA390219-1C9D-6354-3BC7-087E3BE105CA}"/>
                  </a:ext>
                </a:extLst>
              </p:cNvPr>
              <p:cNvSpPr txBox="1"/>
              <p:nvPr/>
            </p:nvSpPr>
            <p:spPr>
              <a:xfrm>
                <a:off x="5394960" y="5817733"/>
                <a:ext cx="3233419" cy="830997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Using functions </a:t>
                </a:r>
                <a:r>
                  <a:rPr lang="en-GB" sz="1500" dirty="0" err="1">
                    <a:latin typeface="Courier New" panose="02070309020205020404" pitchFamily="49" charset="0"/>
                    <a:cs typeface="Courier New" panose="02070309020205020404" pitchFamily="49" charset="0"/>
                  </a:rPr>
                  <a:t>deparse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 and </a:t>
                </a:r>
                <a:r>
                  <a:rPr lang="en-GB" sz="1500" dirty="0">
                    <a:latin typeface="Courier New" panose="02070309020205020404" pitchFamily="49" charset="0"/>
                    <a:cs typeface="Courier New" panose="02070309020205020404" pitchFamily="49" charset="0"/>
                  </a:rPr>
                  <a:t>substitute </a:t>
                </a:r>
                <a:r>
                  <a:rPr lang="en-GB" sz="1600" i="1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together converts original expression into text.</a:t>
                </a:r>
                <a:endParaRPr lang="en-ZA" sz="1600" i="1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</p:txBody>
          </p:sp>
          <p:grpSp>
            <p:nvGrpSpPr>
              <p:cNvPr id="25" name="Group 24">
                <a:extLst>
                  <a:ext uri="{FF2B5EF4-FFF2-40B4-BE49-F238E27FC236}">
                    <a16:creationId xmlns:a16="http://schemas.microsoft.com/office/drawing/2014/main" id="{1B79E9A3-3F64-21AA-FA76-8E47131F0AD4}"/>
                  </a:ext>
                </a:extLst>
              </p:cNvPr>
              <p:cNvGrpSpPr/>
              <p:nvPr/>
            </p:nvGrpSpPr>
            <p:grpSpPr>
              <a:xfrm flipH="1">
                <a:off x="2120899" y="4072035"/>
                <a:ext cx="3030222" cy="309600"/>
                <a:chOff x="2120899" y="4072035"/>
                <a:chExt cx="3030222" cy="309600"/>
              </a:xfrm>
            </p:grpSpPr>
            <p:sp>
              <p:nvSpPr>
                <p:cNvPr id="22" name="Rectangle: Rounded Corners 21">
                  <a:extLst>
                    <a:ext uri="{FF2B5EF4-FFF2-40B4-BE49-F238E27FC236}">
                      <a16:creationId xmlns:a16="http://schemas.microsoft.com/office/drawing/2014/main" id="{531BA0EC-C035-8E00-3EEE-F169E00FE856}"/>
                    </a:ext>
                  </a:extLst>
                </p:cNvPr>
                <p:cNvSpPr/>
                <p:nvPr/>
              </p:nvSpPr>
              <p:spPr>
                <a:xfrm>
                  <a:off x="2120899" y="4072035"/>
                  <a:ext cx="1414781" cy="307777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Expression</a:t>
                  </a:r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  <p:sp>
              <p:nvSpPr>
                <p:cNvPr id="23" name="Rectangle: Rounded Corners 22">
                  <a:extLst>
                    <a:ext uri="{FF2B5EF4-FFF2-40B4-BE49-F238E27FC236}">
                      <a16:creationId xmlns:a16="http://schemas.microsoft.com/office/drawing/2014/main" id="{22B54285-081B-4E71-DC45-387CF0F33641}"/>
                    </a:ext>
                  </a:extLst>
                </p:cNvPr>
                <p:cNvSpPr/>
                <p:nvPr/>
              </p:nvSpPr>
              <p:spPr>
                <a:xfrm>
                  <a:off x="4307841" y="4072035"/>
                  <a:ext cx="843280" cy="309600"/>
                </a:xfrm>
                <a:prstGeom prst="roundRect">
                  <a:avLst/>
                </a:prstGeom>
                <a:noFill/>
                <a:ln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15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GB" sz="1400" dirty="0">
                      <a:solidFill>
                        <a:schemeClr val="tx1"/>
                      </a:solidFill>
                    </a:rPr>
                    <a:t>Text</a:t>
                  </a:r>
                  <a:endParaRPr lang="en-ZA" sz="1400" dirty="0">
                    <a:solidFill>
                      <a:schemeClr val="tx1"/>
                    </a:solidFill>
                  </a:endParaRPr>
                </a:p>
              </p:txBody>
            </p:sp>
            <p:cxnSp>
              <p:nvCxnSpPr>
                <p:cNvPr id="24" name="Straight Arrow Connector 23">
                  <a:extLst>
                    <a:ext uri="{FF2B5EF4-FFF2-40B4-BE49-F238E27FC236}">
                      <a16:creationId xmlns:a16="http://schemas.microsoft.com/office/drawing/2014/main" id="{FC99C026-FD25-AF2E-FE4A-A17010D7A91D}"/>
                    </a:ext>
                  </a:extLst>
                </p:cNvPr>
                <p:cNvCxnSpPr>
                  <a:cxnSpLocks/>
                  <a:stCxn id="23" idx="1"/>
                  <a:endCxn id="22" idx="3"/>
                </p:cNvCxnSpPr>
                <p:nvPr/>
              </p:nvCxnSpPr>
              <p:spPr>
                <a:xfrm flipH="1" flipV="1">
                  <a:off x="3535680" y="4225924"/>
                  <a:ext cx="772161" cy="911"/>
                </a:xfrm>
                <a:prstGeom prst="straightConnector1">
                  <a:avLst/>
                </a:prstGeom>
                <a:ln>
                  <a:tailEnd type="triangle"/>
                </a:ln>
              </p:spPr>
              <p:style>
                <a:lnRef idx="2">
                  <a:schemeClr val="dk1"/>
                </a:lnRef>
                <a:fillRef idx="0">
                  <a:schemeClr val="dk1"/>
                </a:fillRef>
                <a:effectRef idx="1">
                  <a:schemeClr val="dk1"/>
                </a:effectRef>
                <a:fontRef idx="minor">
                  <a:schemeClr val="tx1"/>
                </a:fontRef>
              </p:style>
            </p:cxnSp>
          </p:grpSp>
        </p:grpSp>
      </p:grpSp>
    </p:spTree>
    <p:extLst>
      <p:ext uri="{BB962C8B-B14F-4D97-AF65-F5344CB8AC3E}">
        <p14:creationId xmlns:p14="http://schemas.microsoft.com/office/powerpoint/2010/main" val="355436972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46</TotalTime>
  <Words>293</Words>
  <Application>Microsoft Office PowerPoint</Application>
  <PresentationFormat>Widescreen</PresentationFormat>
  <Paragraphs>60</Paragraphs>
  <Slides>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7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12" baseType="lpstr">
      <vt:lpstr>Aptos</vt:lpstr>
      <vt:lpstr>Aptos Display</vt:lpstr>
      <vt:lpstr>Arial</vt:lpstr>
      <vt:lpstr>Calibri</vt:lpstr>
      <vt:lpstr>Cambria Math</vt:lpstr>
      <vt:lpstr>Courier New</vt:lpstr>
      <vt:lpstr>Times New Roman</vt:lpstr>
      <vt:lpstr>Office Theme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Lubbe, S [slubbe@sun.ac.za]</dc:creator>
  <cp:lastModifiedBy>Lubbe, S [slubbe@sun.ac.za]</cp:lastModifiedBy>
  <cp:revision>1</cp:revision>
  <dcterms:created xsi:type="dcterms:W3CDTF">2025-05-13T14:40:38Z</dcterms:created>
  <dcterms:modified xsi:type="dcterms:W3CDTF">2025-05-19T15:57:10Z</dcterms:modified>
</cp:coreProperties>
</file>