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FA566-E94F-41CE-9F87-81DD51602D68}" v="16" dt="2025-05-13T14:50:43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bbe, S [slubbe@sun.ac.za]" userId="656cc105-77ab-4b7b-bc17-2448ac205142" providerId="ADAL" clId="{E9BFA566-E94F-41CE-9F87-81DD51602D68}"/>
    <pc:docChg chg="custSel modSld">
      <pc:chgData name="Lubbe, S [slubbe@sun.ac.za]" userId="656cc105-77ab-4b7b-bc17-2448ac205142" providerId="ADAL" clId="{E9BFA566-E94F-41CE-9F87-81DD51602D68}" dt="2025-05-13T14:50:43.970" v="224" actId="164"/>
      <pc:docMkLst>
        <pc:docMk/>
      </pc:docMkLst>
      <pc:sldChg chg="addSp delSp modSp mod modClrScheme chgLayout">
        <pc:chgData name="Lubbe, S [slubbe@sun.ac.za]" userId="656cc105-77ab-4b7b-bc17-2448ac205142" providerId="ADAL" clId="{E9BFA566-E94F-41CE-9F87-81DD51602D68}" dt="2025-05-13T14:50:43.970" v="224" actId="164"/>
        <pc:sldMkLst>
          <pc:docMk/>
          <pc:sldMk cId="339298671" sldId="256"/>
        </pc:sldMkLst>
        <pc:spChg chg="del">
          <ac:chgData name="Lubbe, S [slubbe@sun.ac.za]" userId="656cc105-77ab-4b7b-bc17-2448ac205142" providerId="ADAL" clId="{E9BFA566-E94F-41CE-9F87-81DD51602D68}" dt="2025-05-13T14:41:36.068" v="0" actId="700"/>
          <ac:spMkLst>
            <pc:docMk/>
            <pc:sldMk cId="339298671" sldId="256"/>
            <ac:spMk id="2" creationId="{80B9D05B-30CE-33E6-F8F7-A9BED3497A2C}"/>
          </ac:spMkLst>
        </pc:spChg>
        <pc:spChg chg="del">
          <ac:chgData name="Lubbe, S [slubbe@sun.ac.za]" userId="656cc105-77ab-4b7b-bc17-2448ac205142" providerId="ADAL" clId="{E9BFA566-E94F-41CE-9F87-81DD51602D68}" dt="2025-05-13T14:41:36.068" v="0" actId="700"/>
          <ac:spMkLst>
            <pc:docMk/>
            <pc:sldMk cId="339298671" sldId="256"/>
            <ac:spMk id="3" creationId="{47BF03B2-3B6E-1943-6B4E-CF1F4C36CFF3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4" creationId="{94D04769-4FFB-902B-1C1E-8CBC139DA061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5" creationId="{8C584221-1F53-A35D-F22A-6BFA428EC787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6" creationId="{2E056935-2EC9-DF40-0E0B-E4306DF68143}"/>
          </ac:spMkLst>
        </pc:spChg>
        <pc:spChg chg="add mod">
          <ac:chgData name="Lubbe, S [slubbe@sun.ac.za]" userId="656cc105-77ab-4b7b-bc17-2448ac205142" providerId="ADAL" clId="{E9BFA566-E94F-41CE-9F87-81DD51602D68}" dt="2025-05-13T14:43:22.226" v="30"/>
          <ac:spMkLst>
            <pc:docMk/>
            <pc:sldMk cId="339298671" sldId="256"/>
            <ac:spMk id="7" creationId="{96078B44-4223-6BB2-562C-5676091AE952}"/>
          </ac:spMkLst>
        </pc:spChg>
        <pc:spChg chg="add mod">
          <ac:chgData name="Lubbe, S [slubbe@sun.ac.za]" userId="656cc105-77ab-4b7b-bc17-2448ac205142" providerId="ADAL" clId="{E9BFA566-E94F-41CE-9F87-81DD51602D68}" dt="2025-05-13T14:43:22.226" v="30"/>
          <ac:spMkLst>
            <pc:docMk/>
            <pc:sldMk cId="339298671" sldId="256"/>
            <ac:spMk id="8" creationId="{0D71329D-1B99-8F43-FD60-87DAFE26B799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9" creationId="{C6FB91FB-02F2-7938-B1B1-B3F265474952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12" creationId="{DE9A33EF-1BCF-D5E7-C135-7E4CD5F1EEB9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16" creationId="{469DD87F-30EB-3037-7343-6CB7133D4D26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17" creationId="{6A55A6B9-6AD1-1BEE-C7A1-03477CF5028C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18" creationId="{E4506291-0B29-E8E1-4760-20F6E31F1736}"/>
          </ac:spMkLst>
        </pc:spChg>
        <pc:spChg chg="add mod">
          <ac:chgData name="Lubbe, S [slubbe@sun.ac.za]" userId="656cc105-77ab-4b7b-bc17-2448ac205142" providerId="ADAL" clId="{E9BFA566-E94F-41CE-9F87-81DD51602D68}" dt="2025-05-13T14:47:54.016" v="164"/>
          <ac:spMkLst>
            <pc:docMk/>
            <pc:sldMk cId="339298671" sldId="256"/>
            <ac:spMk id="19" creationId="{C4C2466C-89EC-35E5-D7BA-120AD5ECE0E6}"/>
          </ac:spMkLst>
        </pc:spChg>
        <pc:spChg chg="add mod">
          <ac:chgData name="Lubbe, S [slubbe@sun.ac.za]" userId="656cc105-77ab-4b7b-bc17-2448ac205142" providerId="ADAL" clId="{E9BFA566-E94F-41CE-9F87-81DD51602D68}" dt="2025-05-13T14:47:54.016" v="164"/>
          <ac:spMkLst>
            <pc:docMk/>
            <pc:sldMk cId="339298671" sldId="256"/>
            <ac:spMk id="20" creationId="{E7257FE4-086C-A04C-3339-1AC447BA07DF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21" creationId="{751C0BED-E4E2-0F7F-486B-2665D4E9C50B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24" creationId="{FC51DFB4-8BEF-E838-0DB4-3A49846EF043}"/>
          </ac:spMkLst>
        </pc:spChg>
        <pc:spChg chg="add mod">
          <ac:chgData name="Lubbe, S [slubbe@sun.ac.za]" userId="656cc105-77ab-4b7b-bc17-2448ac205142" providerId="ADAL" clId="{E9BFA566-E94F-41CE-9F87-81DD51602D68}" dt="2025-05-13T14:50:34.714" v="223" actId="1038"/>
          <ac:spMkLst>
            <pc:docMk/>
            <pc:sldMk cId="339298671" sldId="256"/>
            <ac:spMk id="27" creationId="{06E2225D-EA7E-38A3-EE77-917E2248B036}"/>
          </ac:spMkLst>
        </pc:spChg>
        <pc:cxnChg chg="add mod">
          <ac:chgData name="Lubbe, S [slubbe@sun.ac.za]" userId="656cc105-77ab-4b7b-bc17-2448ac205142" providerId="ADAL" clId="{E9BFA566-E94F-41CE-9F87-81DD51602D68}" dt="2025-05-13T14:45:13.337" v="62" actId="1036"/>
          <ac:cxnSpMkLst>
            <pc:docMk/>
            <pc:sldMk cId="339298671" sldId="256"/>
            <ac:cxnSpMk id="11" creationId="{56029668-CD1D-D56E-F733-FA42D0091946}"/>
          </ac:cxnSpMkLst>
        </pc:cxnChg>
        <pc:cxnChg chg="add mod">
          <ac:chgData name="Lubbe, S [slubbe@sun.ac.za]" userId="656cc105-77ab-4b7b-bc17-2448ac205142" providerId="ADAL" clId="{E9BFA566-E94F-41CE-9F87-81DD51602D68}" dt="2025-05-13T14:46:30.996" v="137" actId="12789"/>
          <ac:cxnSpMkLst>
            <pc:docMk/>
            <pc:sldMk cId="339298671" sldId="256"/>
            <ac:cxnSpMk id="13" creationId="{345BD2D0-C527-1AF2-4861-9B90719944AD}"/>
          </ac:cxnSpMkLst>
        </pc:cxnChg>
        <pc:cxnChg chg="add mod">
          <ac:chgData name="Lubbe, S [slubbe@sun.ac.za]" userId="656cc105-77ab-4b7b-bc17-2448ac205142" providerId="ADAL" clId="{E9BFA566-E94F-41CE-9F87-81DD51602D68}" dt="2025-05-13T14:49:34.321" v="199" actId="1038"/>
          <ac:cxnSpMkLst>
            <pc:docMk/>
            <pc:sldMk cId="339298671" sldId="256"/>
            <ac:cxnSpMk id="23" creationId="{00605105-D32D-78BF-FB87-7865DED55B7C}"/>
          </ac:cxnSpMkLst>
        </pc:cxnChg>
        <pc:cxnChg chg="add mod">
          <ac:chgData name="Lubbe, S [slubbe@sun.ac.za]" userId="656cc105-77ab-4b7b-bc17-2448ac205142" providerId="ADAL" clId="{E9BFA566-E94F-41CE-9F87-81DD51602D68}" dt="2025-05-13T14:50:34.714" v="223" actId="1038"/>
          <ac:cxnSpMkLst>
            <pc:docMk/>
            <pc:sldMk cId="339298671" sldId="256"/>
            <ac:cxnSpMk id="26" creationId="{861E6308-28A9-BD4D-C8E6-B8F3D8F9E85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7C75-BAB3-A290-B749-631CECD49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E7E36-C7CE-F361-5FC6-1F1AC2515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6C8C-7A13-69B2-FA59-D2CA636D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891C-EFB1-DCB3-255B-8B0795CF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CD6B-3C54-8E1F-27E4-6B9CCB7F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772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8E24-3EB0-5C9D-98E0-41296F17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ABF3C-2F62-A1F4-268E-156F3EB7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1AE5-8B13-D134-2F02-F2F8E219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457EF-7981-55B1-A418-FC394A96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B5A08-EF99-99FF-D5A4-8C07FCCB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725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19AF9-4ABA-6814-0F76-D0824DFB9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169AA-ADD7-CCB0-DE6D-DC1964C6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BA14-3D2C-D3B0-75A0-12EE056D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D3821-9EF4-8BB4-C3DA-6918007D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DE48-FF0C-1EBF-DFC0-98EEE216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980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B84A-D1CC-332D-4C17-D97C04D8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57CA-7DC0-E172-B607-3A0F4633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BE100-285F-6C46-B5C6-8D4427A5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175A-0F5A-EC02-2F83-85BD99D0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C370-3D20-65AC-1A0D-92B91CD5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547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6994-DDDF-5B5E-EF7E-EEBAB4EF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674F7-6B9A-059E-AC88-B0203925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0F0D-06E9-28C2-BB1F-3C252EC5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2C39-0A44-00D1-9904-E98968D5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35AF-E342-308A-2E9E-8D0EE8A6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487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9766-F1F4-FC22-5227-A4E73A28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1A77-7769-2856-D370-7FCA51F32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B862A-AB79-4FE4-AA3A-3DE5689F8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7E585-AA67-655B-C588-F514DC74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D8046-4116-67D8-3A84-0FA9D941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FC2A8-ABCB-A044-F7CE-E51B4070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36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8F00-092B-C9E6-DFB3-55DC0F14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8B852-DE39-FD8A-EFD3-199C09E66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B55B0-CB42-576E-17E3-634258665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73CAF-AAD3-3F48-1451-EE863B99A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827CB-BAA0-256E-D82F-6427A93E5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2D16F-E789-C822-D217-0A227FDB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E7305-69E4-3F92-2541-D4A50DB0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117A6-6938-1E8B-567D-200EC158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544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522E-7858-4069-4B4F-E04EF878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0600C-9AFA-E41F-1595-A4B7AF87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B5391-1A6D-29CF-D73F-604AE0BF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50706-CC43-26EB-9D4A-B890225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575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0DC61-5CAE-9315-6DFD-E4298FF2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C3CA-1D3C-A8D3-9BF5-C318E350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44E9-E2E0-7CC0-A2EF-FA954DDB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502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71EF-2B85-5FA5-6B36-780CB66C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5301-03EC-40FA-C5DC-3BAF0296D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08191-31B8-07CF-4548-B491FC4E0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D6840-DA0D-E305-2C36-5971006E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DCA6-9EDA-A696-270E-2A44B3AC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0FD2-02B6-2F0C-378E-554EFBF3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05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4A2B-1669-BD6C-71D4-E4E548AB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3B936-44A0-EE3C-5A7B-B8AA64BFB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F06F5-7673-5E3F-7AEC-2DBA22550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274FE-2D87-B272-7B73-FD608159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07232-BCCB-3B06-64F2-C811CE8A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CF85-2C35-DB89-17B0-6F1921A1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351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CCDCB-07FB-FF02-9A6C-8CF88FC0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4C104-27D3-5A68-87D1-F80BD1898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508F-441F-57FC-F0EC-05D8BA537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7CAF5-7A1A-43D9-B5B9-2B502385EA68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AD70-B726-1430-8D2C-8ED11D778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6DF89-4D37-C0F5-CC4D-3A56D0172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69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9DE2D01-C7E2-6189-38A1-C8C4C1D4AC3C}"/>
              </a:ext>
            </a:extLst>
          </p:cNvPr>
          <p:cNvGrpSpPr/>
          <p:nvPr/>
        </p:nvGrpSpPr>
        <p:grpSpPr>
          <a:xfrm>
            <a:off x="1766455" y="280555"/>
            <a:ext cx="5055690" cy="6552251"/>
            <a:chOff x="1766455" y="280555"/>
            <a:chExt cx="5055690" cy="65522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D04769-4FFB-902B-1C1E-8CBC139DA061}"/>
                </a:ext>
              </a:extLst>
            </p:cNvPr>
            <p:cNvSpPr/>
            <p:nvPr/>
          </p:nvSpPr>
          <p:spPr>
            <a:xfrm>
              <a:off x="1766455" y="280555"/>
              <a:ext cx="4717472" cy="62241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584221-1F53-A35D-F22A-6BFA428EC787}"/>
                </a:ext>
              </a:extLst>
            </p:cNvPr>
            <p:cNvSpPr/>
            <p:nvPr/>
          </p:nvSpPr>
          <p:spPr>
            <a:xfrm>
              <a:off x="2493819" y="1023390"/>
              <a:ext cx="3262745" cy="47384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056935-2EC9-DF40-0E0B-E4306DF68143}"/>
                </a:ext>
              </a:extLst>
            </p:cNvPr>
            <p:cNvSpPr txBox="1"/>
            <p:nvPr/>
          </p:nvSpPr>
          <p:spPr>
            <a:xfrm>
              <a:off x="3129511" y="280555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Margin (side 3)</a:t>
              </a:r>
              <a:endParaRPr lang="en-ZA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FB91FB-02F2-7938-B1B1-B3F265474952}"/>
                </a:ext>
              </a:extLst>
            </p:cNvPr>
            <p:cNvSpPr txBox="1"/>
            <p:nvPr/>
          </p:nvSpPr>
          <p:spPr>
            <a:xfrm>
              <a:off x="3129511" y="6173265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Margin (side 1)</a:t>
              </a:r>
              <a:endParaRPr lang="en-ZA" sz="1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6029668-CD1D-D56E-F733-FA42D0091946}"/>
                </a:ext>
              </a:extLst>
            </p:cNvPr>
            <p:cNvCxnSpPr>
              <a:cxnSpLocks/>
            </p:cNvCxnSpPr>
            <p:nvPr/>
          </p:nvCxnSpPr>
          <p:spPr>
            <a:xfrm>
              <a:off x="1766455" y="6678917"/>
              <a:ext cx="4717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9A33EF-1BCF-D5E7-C135-7E4CD5F1EEB9}"/>
                </a:ext>
              </a:extLst>
            </p:cNvPr>
            <p:cNvSpPr txBox="1"/>
            <p:nvPr/>
          </p:nvSpPr>
          <p:spPr>
            <a:xfrm>
              <a:off x="3835747" y="6525029"/>
              <a:ext cx="5788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fin[1]</a:t>
              </a:r>
              <a:endParaRPr lang="en-ZA" sz="1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5BD2D0-C527-1AF2-4861-9B90719944AD}"/>
                </a:ext>
              </a:extLst>
            </p:cNvPr>
            <p:cNvCxnSpPr>
              <a:cxnSpLocks/>
            </p:cNvCxnSpPr>
            <p:nvPr/>
          </p:nvCxnSpPr>
          <p:spPr>
            <a:xfrm>
              <a:off x="2493819" y="5937204"/>
              <a:ext cx="32627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9DD87F-30EB-3037-7343-6CB7133D4D26}"/>
                </a:ext>
              </a:extLst>
            </p:cNvPr>
            <p:cNvSpPr txBox="1"/>
            <p:nvPr/>
          </p:nvSpPr>
          <p:spPr>
            <a:xfrm>
              <a:off x="3797705" y="5783316"/>
              <a:ext cx="6549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pin[1]</a:t>
              </a:r>
              <a:endParaRPr lang="en-ZA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55A6B9-6AD1-1BEE-C7A1-03477CF5028C}"/>
                </a:ext>
              </a:extLst>
            </p:cNvPr>
            <p:cNvSpPr txBox="1"/>
            <p:nvPr/>
          </p:nvSpPr>
          <p:spPr>
            <a:xfrm>
              <a:off x="3129511" y="3238744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Plot Region</a:t>
              </a:r>
              <a:endParaRPr lang="en-ZA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506291-0B29-E8E1-4760-20F6E31F1736}"/>
                </a:ext>
              </a:extLst>
            </p:cNvPr>
            <p:cNvSpPr txBox="1"/>
            <p:nvPr/>
          </p:nvSpPr>
          <p:spPr>
            <a:xfrm rot="16200000">
              <a:off x="934951" y="3238744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Margin (side 2)</a:t>
              </a:r>
              <a:endParaRPr lang="en-ZA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1C0BED-E4E2-0F7F-486B-2665D4E9C50B}"/>
                </a:ext>
              </a:extLst>
            </p:cNvPr>
            <p:cNvSpPr txBox="1"/>
            <p:nvPr/>
          </p:nvSpPr>
          <p:spPr>
            <a:xfrm rot="5400000">
              <a:off x="5324199" y="3238744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Margin (side 4)</a:t>
              </a:r>
              <a:endParaRPr lang="en-ZA" sz="1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605105-D32D-78BF-FB87-7865DED55B7C}"/>
                </a:ext>
              </a:extLst>
            </p:cNvPr>
            <p:cNvCxnSpPr>
              <a:cxnSpLocks/>
            </p:cNvCxnSpPr>
            <p:nvPr/>
          </p:nvCxnSpPr>
          <p:spPr>
            <a:xfrm>
              <a:off x="6668256" y="280555"/>
              <a:ext cx="0" cy="62241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51DFB4-8BEF-E838-0DB4-3A49846EF043}"/>
                </a:ext>
              </a:extLst>
            </p:cNvPr>
            <p:cNvSpPr txBox="1"/>
            <p:nvPr/>
          </p:nvSpPr>
          <p:spPr>
            <a:xfrm rot="5400000">
              <a:off x="6378812" y="3238744"/>
              <a:ext cx="5788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fin[2]</a:t>
              </a:r>
              <a:endParaRPr lang="en-ZA" sz="14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61E6308-28A9-BD4D-C8E6-B8F3D8F9E858}"/>
                </a:ext>
              </a:extLst>
            </p:cNvPr>
            <p:cNvCxnSpPr>
              <a:cxnSpLocks/>
            </p:cNvCxnSpPr>
            <p:nvPr/>
          </p:nvCxnSpPr>
          <p:spPr>
            <a:xfrm>
              <a:off x="5940931" y="1023390"/>
              <a:ext cx="0" cy="473848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E2225D-EA7E-38A3-EE77-917E2248B036}"/>
                </a:ext>
              </a:extLst>
            </p:cNvPr>
            <p:cNvSpPr txBox="1"/>
            <p:nvPr/>
          </p:nvSpPr>
          <p:spPr>
            <a:xfrm rot="5400000">
              <a:off x="5613445" y="3238744"/>
              <a:ext cx="6549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pin[2]</a:t>
              </a:r>
              <a:endParaRPr lang="en-Z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9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Lubbe, S [slubbe@sun.ac.za]</dc:creator>
  <cp:lastModifiedBy>Lubbe, S [slubbe@sun.ac.za]</cp:lastModifiedBy>
  <cp:revision>1</cp:revision>
  <dcterms:created xsi:type="dcterms:W3CDTF">2025-05-13T14:40:38Z</dcterms:created>
  <dcterms:modified xsi:type="dcterms:W3CDTF">2025-05-13T14:50:46Z</dcterms:modified>
</cp:coreProperties>
</file>