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C99"/>
    <a:srgbClr val="FFB3B3"/>
    <a:srgbClr val="FFCC99"/>
    <a:srgbClr val="CC99FF"/>
    <a:srgbClr val="99CC99"/>
    <a:srgbClr val="3399FF"/>
    <a:srgbClr val="00FF99"/>
    <a:srgbClr val="FF99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E5376-042D-401C-8A19-7A836F038AD9}" v="12" dt="2025-04-04T12:23:20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282E5376-042D-401C-8A19-7A836F038AD9}"/>
    <pc:docChg chg="custSel addSld delSld modSld">
      <pc:chgData name="Lubbe, S [slubbe@sun.ac.za]" userId="656cc105-77ab-4b7b-bc17-2448ac205142" providerId="ADAL" clId="{282E5376-042D-401C-8A19-7A836F038AD9}" dt="2025-04-04T12:58:16.778" v="59" actId="47"/>
      <pc:docMkLst>
        <pc:docMk/>
      </pc:docMkLst>
      <pc:sldChg chg="addSp delSp modSp mod">
        <pc:chgData name="Lubbe, S [slubbe@sun.ac.za]" userId="656cc105-77ab-4b7b-bc17-2448ac205142" providerId="ADAL" clId="{282E5376-042D-401C-8A19-7A836F038AD9}" dt="2025-04-03T14:46:21.445" v="54" actId="554"/>
        <pc:sldMkLst>
          <pc:docMk/>
          <pc:sldMk cId="3887114811" sldId="256"/>
        </pc:sldMkLst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5" creationId="{E7274C86-2ADD-62DE-99DF-63EEFB227BB5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6" creationId="{3D5B2CCB-4F30-D663-9105-A9284379FECD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7" creationId="{A8963605-CE23-A574-C8E6-084E0D5C162F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8" creationId="{889AF64B-0BA7-5938-53B9-5A697A46EEFF}"/>
          </ac:spMkLst>
        </pc:spChg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9" creationId="{D6D4282C-9872-39FF-FC99-D7BE86002FDD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10" creationId="{6BEA4F34-6C54-6935-3ED0-35DE9985BB9B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11" creationId="{278428B6-9A96-46B9-4CDF-79F3F1069005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12" creationId="{9CAA8536-34EA-C7FE-C763-56BAB11557BA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3" creationId="{4ACD9583-314F-F288-1E14-A05E3269C353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4" creationId="{9C06D4C8-E428-5FEE-4F36-005303C7B409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5" creationId="{6C9D4CFF-BB75-9B45-36D2-2D217C58C581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6" creationId="{1F6799A4-3A92-141C-6538-E87D7D501D08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7" creationId="{B59E8683-6EC2-55B4-FC2D-266DAB8D8C57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8" creationId="{03FA00EE-695B-2D8C-B7B6-A99F13B7DE13}"/>
          </ac:spMkLst>
        </pc:s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" creationId="{202EACD3-847F-7664-27DE-51DC7F4B4AB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3" creationId="{6E53A2C0-C73A-ED33-FFC2-355982937C5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4" creationId="{47ECCAD7-C831-608D-1B7E-3773CCE8851C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19" creationId="{49C65D5D-8771-374D-A06D-776B5D107238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0" creationId="{030BA52D-58F2-FABE-697B-6E43ACEBFB7B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1" creationId="{65393619-9905-AD31-E528-7BB6222A06A7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2" creationId="{ADD997CB-E4EF-1D2A-589A-1CF911E317FC}"/>
          </ac:grpSpMkLst>
        </pc:grpChg>
      </pc:sldChg>
      <pc:sldChg chg="addSp modSp new del mod">
        <pc:chgData name="Lubbe, S [slubbe@sun.ac.za]" userId="656cc105-77ab-4b7b-bc17-2448ac205142" providerId="ADAL" clId="{282E5376-042D-401C-8A19-7A836F038AD9}" dt="2025-04-04T12:58:16.778" v="59" actId="47"/>
        <pc:sldMkLst>
          <pc:docMk/>
          <pc:sldMk cId="1604129734" sldId="257"/>
        </pc:sldMkLst>
        <pc:picChg chg="add mod">
          <ac:chgData name="Lubbe, S [slubbe@sun.ac.za]" userId="656cc105-77ab-4b7b-bc17-2448ac205142" providerId="ADAL" clId="{282E5376-042D-401C-8A19-7A836F038AD9}" dt="2025-04-04T12:23:33.539" v="58" actId="14100"/>
          <ac:picMkLst>
            <pc:docMk/>
            <pc:sldMk cId="1604129734" sldId="257"/>
            <ac:picMk id="2" creationId="{D0945169-B567-0695-920A-92FC4BB40F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98E5-6306-512A-6828-D2CE9146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45C2-A5BB-C430-BB1B-B02CA141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5470-0792-7133-05F2-BB24EA5E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A7C8-992C-A81C-DA60-EB3DC85E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1BED-6FD5-D158-FD01-B3F61483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0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8EF4-C0D5-D900-7495-36157E0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7670-BF04-50E2-147B-3ABBE5C9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7891-40F1-7802-25C9-3EDB4B62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2E86-F15B-27A6-FF8F-48D85B5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51FF-7560-505F-8193-B42D86FB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5134-E51C-F1E7-33FF-75482E279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4899-A44F-7FCA-A6D7-116A1948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2DB7-9565-AC1E-CA92-1901384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F454-20E6-12FA-6959-45533671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6556-24BB-86B4-F038-433644D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6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28C-7BF5-6789-1804-1A981E3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6C21-647F-554B-57DC-15C7ECE9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E1E9-9B88-5427-3DFF-51BE2EF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3431-2F33-134E-F338-462F9B9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BEDE-9AC6-587F-EEEE-9831F50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1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A806-235F-A1A2-C656-C1E8768D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4FA1-6E7A-2BF8-C749-EA41963D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BEBA-C913-749A-ED64-2358E20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BC4E-C43C-5DF2-84B3-08E3DE55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937F-6223-9503-69DA-8FE1592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0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D990-385B-3D0D-1429-C8D575CE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5FC0-27A2-B0FB-C3A1-6B2C244E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42C40-1AAA-E34F-A7C5-54991600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5B1A-9F56-4477-CAEC-072ECE62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15143-2EF1-DDDF-2985-73D962F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F4EA-40F1-0015-DF50-A516EDC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94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1A58-DE4B-CE03-A3F8-54BE7B7F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D3D1-1124-97F8-F503-D448F803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1E3B-D96A-8CC0-8723-A89DD620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51FED-146D-9991-5783-CAEA35ED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019FE-519B-9A66-0E02-28782D34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AEB1-709C-0819-EADC-AECB1124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0308B-19FA-49B6-D9CB-F6729AD5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4D5B-F6CC-D68D-2289-FEA7D2F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0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324-B7CD-655E-D7FE-752CF702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A4DE0-52DE-3006-E7C6-1924262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68BF-266F-43C3-3D2A-C0E3B9EB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12D1A-B832-BCF5-ACD6-0E7ECDC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78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3A6-7B19-D81B-A1C3-74EC90CF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6A0EC-D940-A0D5-4DF1-E53A70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6034-C3C8-9F73-4E0E-725FCEEA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2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266-5582-F4F5-00D1-8115A3D4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42B2-A8CB-E3AD-1110-F4F5C518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CF4B-7F0B-963D-5D76-D1583191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E576-696C-02EE-5649-99FE9C0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8AAE-5FCA-D89F-76D4-53F36A96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E15D-A32C-ABFE-D085-EC6459F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2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328-EF97-E59F-48D2-B4F7FE2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C950-0444-1294-1373-8218A579E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A82B-D199-77F1-E6D4-D0441E94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9A6E-415D-924C-1738-1DAAD4A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DDC4-D2F7-EC9B-A942-D406B62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DE1B-8021-4BAD-2A86-FB9E4BC0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59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5889-60EC-6FAC-1742-76D7DDB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513A1-C0DB-E7B1-F005-BE0D5DE1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4F23-B49D-65F6-7791-9178EDB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1ADF3-3DB3-4D55-A024-7ADC81A38BCD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5EEC-71EB-313E-DAF6-5841038BA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A791-536D-9C36-4DD4-37F71482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5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2EACD3-847F-7664-27DE-51DC7F4B4ABA}"/>
              </a:ext>
            </a:extLst>
          </p:cNvPr>
          <p:cNvGrpSpPr/>
          <p:nvPr/>
        </p:nvGrpSpPr>
        <p:grpSpPr>
          <a:xfrm>
            <a:off x="914400" y="799068"/>
            <a:ext cx="1148080" cy="1672491"/>
            <a:chOff x="914400" y="833120"/>
            <a:chExt cx="1148080" cy="16724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274C86-2ADD-62DE-99DF-63EEFB227BB5}"/>
                </a:ext>
              </a:extLst>
            </p:cNvPr>
            <p:cNvSpPr/>
            <p:nvPr/>
          </p:nvSpPr>
          <p:spPr>
            <a:xfrm>
              <a:off x="1127760" y="833120"/>
              <a:ext cx="721360" cy="721360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D4282C-9872-39FF-FC99-D7BE86002FDD}"/>
                </a:ext>
              </a:extLst>
            </p:cNvPr>
            <p:cNvSpPr txBox="1"/>
            <p:nvPr/>
          </p:nvSpPr>
          <p:spPr>
            <a:xfrm>
              <a:off x="914400" y="1859280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009999</a:t>
              </a:r>
            </a:p>
            <a:p>
              <a:pPr algn="ctr"/>
              <a:r>
                <a:rPr lang="en-GB" dirty="0"/>
                <a:t>primary</a:t>
              </a:r>
              <a:endParaRPr lang="en-Z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3A2C0-C73A-ED33-FFC2-355982937C5A}"/>
              </a:ext>
            </a:extLst>
          </p:cNvPr>
          <p:cNvGrpSpPr/>
          <p:nvPr/>
        </p:nvGrpSpPr>
        <p:grpSpPr>
          <a:xfrm>
            <a:off x="2330027" y="799068"/>
            <a:ext cx="1148080" cy="1395492"/>
            <a:chOff x="2191173" y="833120"/>
            <a:chExt cx="1148080" cy="139549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5B2CCB-4F30-D663-9105-A9284379FECD}"/>
                </a:ext>
              </a:extLst>
            </p:cNvPr>
            <p:cNvSpPr/>
            <p:nvPr/>
          </p:nvSpPr>
          <p:spPr>
            <a:xfrm>
              <a:off x="2404533" y="833120"/>
              <a:ext cx="721360" cy="721360"/>
            </a:xfrm>
            <a:prstGeom prst="round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A4F34-6C54-6935-3ED0-35DE9985BB9B}"/>
                </a:ext>
              </a:extLst>
            </p:cNvPr>
            <p:cNvSpPr txBox="1"/>
            <p:nvPr/>
          </p:nvSpPr>
          <p:spPr>
            <a:xfrm>
              <a:off x="2191173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FF9966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CCAD7-C831-608D-1B7E-3773CCE8851C}"/>
              </a:ext>
            </a:extLst>
          </p:cNvPr>
          <p:cNvGrpSpPr/>
          <p:nvPr/>
        </p:nvGrpSpPr>
        <p:grpSpPr>
          <a:xfrm>
            <a:off x="3745654" y="799068"/>
            <a:ext cx="1148080" cy="1395492"/>
            <a:chOff x="3467946" y="833120"/>
            <a:chExt cx="1148080" cy="13954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963605-CE23-A574-C8E6-084E0D5C162F}"/>
                </a:ext>
              </a:extLst>
            </p:cNvPr>
            <p:cNvSpPr/>
            <p:nvPr/>
          </p:nvSpPr>
          <p:spPr>
            <a:xfrm>
              <a:off x="3681306" y="833120"/>
              <a:ext cx="721360" cy="721360"/>
            </a:xfrm>
            <a:prstGeom prst="roundRect">
              <a:avLst/>
            </a:prstGeom>
            <a:solidFill>
              <a:srgbClr val="80CC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428B6-9A96-46B9-4CDF-79F3F1069005}"/>
                </a:ext>
              </a:extLst>
            </p:cNvPr>
            <p:cNvSpPr txBox="1"/>
            <p:nvPr/>
          </p:nvSpPr>
          <p:spPr>
            <a:xfrm>
              <a:off x="3467946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80CC99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65D5D-8771-374D-A06D-776B5D107238}"/>
              </a:ext>
            </a:extLst>
          </p:cNvPr>
          <p:cNvGrpSpPr/>
          <p:nvPr/>
        </p:nvGrpSpPr>
        <p:grpSpPr>
          <a:xfrm>
            <a:off x="5161281" y="799068"/>
            <a:ext cx="1148080" cy="1395492"/>
            <a:chOff x="4744719" y="833120"/>
            <a:chExt cx="1148080" cy="13954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9AF64B-0BA7-5938-53B9-5A697A46EEFF}"/>
                </a:ext>
              </a:extLst>
            </p:cNvPr>
            <p:cNvSpPr/>
            <p:nvPr/>
          </p:nvSpPr>
          <p:spPr>
            <a:xfrm>
              <a:off x="4958080" y="833120"/>
              <a:ext cx="721360" cy="72136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AA8536-34EA-C7FE-C763-56BAB11557BA}"/>
                </a:ext>
              </a:extLst>
            </p:cNvPr>
            <p:cNvSpPr txBox="1"/>
            <p:nvPr/>
          </p:nvSpPr>
          <p:spPr>
            <a:xfrm>
              <a:off x="4744719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3399FF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BA52D-58F2-FABE-697B-6E43ACEBFB7B}"/>
              </a:ext>
            </a:extLst>
          </p:cNvPr>
          <p:cNvGrpSpPr/>
          <p:nvPr/>
        </p:nvGrpSpPr>
        <p:grpSpPr>
          <a:xfrm>
            <a:off x="6576908" y="799068"/>
            <a:ext cx="1148080" cy="1395492"/>
            <a:chOff x="6238242" y="839708"/>
            <a:chExt cx="1148080" cy="13954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CD9583-314F-F288-1E14-A05E3269C353}"/>
                </a:ext>
              </a:extLst>
            </p:cNvPr>
            <p:cNvSpPr/>
            <p:nvPr/>
          </p:nvSpPr>
          <p:spPr>
            <a:xfrm>
              <a:off x="6451603" y="839708"/>
              <a:ext cx="721360" cy="721360"/>
            </a:xfrm>
            <a:prstGeom prst="round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6D4C8-E428-5FEE-4F36-005303C7B409}"/>
                </a:ext>
              </a:extLst>
            </p:cNvPr>
            <p:cNvSpPr txBox="1"/>
            <p:nvPr/>
          </p:nvSpPr>
          <p:spPr>
            <a:xfrm>
              <a:off x="6238242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CC99FF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393619-9905-AD31-E528-7BB6222A06A7}"/>
              </a:ext>
            </a:extLst>
          </p:cNvPr>
          <p:cNvGrpSpPr/>
          <p:nvPr/>
        </p:nvGrpSpPr>
        <p:grpSpPr>
          <a:xfrm>
            <a:off x="7992535" y="799068"/>
            <a:ext cx="1148080" cy="1395492"/>
            <a:chOff x="7918028" y="839708"/>
            <a:chExt cx="1148080" cy="139549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9D4CFF-BB75-9B45-36D2-2D217C58C581}"/>
                </a:ext>
              </a:extLst>
            </p:cNvPr>
            <p:cNvSpPr/>
            <p:nvPr/>
          </p:nvSpPr>
          <p:spPr>
            <a:xfrm>
              <a:off x="8131389" y="839708"/>
              <a:ext cx="721360" cy="721360"/>
            </a:xfrm>
            <a:prstGeom prst="round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799A4-3A92-141C-6538-E87D7D501D08}"/>
                </a:ext>
              </a:extLst>
            </p:cNvPr>
            <p:cNvSpPr txBox="1"/>
            <p:nvPr/>
          </p:nvSpPr>
          <p:spPr>
            <a:xfrm>
              <a:off x="7918028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FFCC99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D997CB-E4EF-1D2A-589A-1CF911E317FC}"/>
              </a:ext>
            </a:extLst>
          </p:cNvPr>
          <p:cNvGrpSpPr/>
          <p:nvPr/>
        </p:nvGrpSpPr>
        <p:grpSpPr>
          <a:xfrm>
            <a:off x="9408159" y="799068"/>
            <a:ext cx="1148080" cy="1395492"/>
            <a:chOff x="9408159" y="799068"/>
            <a:chExt cx="1148080" cy="13954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9E8683-6EC2-55B4-FC2D-266DAB8D8C57}"/>
                </a:ext>
              </a:extLst>
            </p:cNvPr>
            <p:cNvSpPr/>
            <p:nvPr/>
          </p:nvSpPr>
          <p:spPr>
            <a:xfrm>
              <a:off x="9621520" y="799068"/>
              <a:ext cx="721360" cy="721360"/>
            </a:xfrm>
            <a:prstGeom prst="roundRect">
              <a:avLst/>
            </a:prstGeom>
            <a:solidFill>
              <a:srgbClr val="FFB3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A00EE-695B-2D8C-B7B6-A99F13B7DE13}"/>
                </a:ext>
              </a:extLst>
            </p:cNvPr>
            <p:cNvSpPr txBox="1"/>
            <p:nvPr/>
          </p:nvSpPr>
          <p:spPr>
            <a:xfrm>
              <a:off x="9408159" y="182522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FFB3B3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1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1</cp:revision>
  <dcterms:created xsi:type="dcterms:W3CDTF">2025-04-02T11:26:45Z</dcterms:created>
  <dcterms:modified xsi:type="dcterms:W3CDTF">2025-04-04T12:58:27Z</dcterms:modified>
</cp:coreProperties>
</file>