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FA566-E94F-41CE-9F87-81DD51602D68}" v="169" dt="2025-05-15T14:52:57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E9BFA566-E94F-41CE-9F87-81DD51602D68}"/>
    <pc:docChg chg="undo custSel addSld modSld sldOrd">
      <pc:chgData name="Lubbe, S [slubbe@sun.ac.za]" userId="656cc105-77ab-4b7b-bc17-2448ac205142" providerId="ADAL" clId="{E9BFA566-E94F-41CE-9F87-81DD51602D68}" dt="2025-05-15T14:52:57.823" v="639" actId="164"/>
      <pc:docMkLst>
        <pc:docMk/>
      </pc:docMkLst>
      <pc:sldChg chg="addSp delSp modSp mod modClrScheme chgLayout">
        <pc:chgData name="Lubbe, S [slubbe@sun.ac.za]" userId="656cc105-77ab-4b7b-bc17-2448ac205142" providerId="ADAL" clId="{E9BFA566-E94F-41CE-9F87-81DD51602D68}" dt="2025-05-13T14:50:43.970" v="224" actId="164"/>
        <pc:sldMkLst>
          <pc:docMk/>
          <pc:sldMk cId="339298671" sldId="256"/>
        </pc:sldMkLst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4" creationId="{94D04769-4FFB-902B-1C1E-8CBC139DA061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5" creationId="{8C584221-1F53-A35D-F22A-6BFA428EC787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6" creationId="{2E056935-2EC9-DF40-0E0B-E4306DF68143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9" creationId="{C6FB91FB-02F2-7938-B1B1-B3F265474952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2" creationId="{DE9A33EF-1BCF-D5E7-C135-7E4CD5F1EEB9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6" creationId="{469DD87F-30EB-3037-7343-6CB7133D4D2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7" creationId="{6A55A6B9-6AD1-1BEE-C7A1-03477CF5028C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8" creationId="{E4506291-0B29-E8E1-4760-20F6E31F173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1" creationId="{751C0BED-E4E2-0F7F-486B-2665D4E9C50B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4" creationId="{FC51DFB4-8BEF-E838-0DB4-3A49846EF043}"/>
          </ac:spMkLst>
        </pc:spChg>
        <pc:spChg chg="add mod">
          <ac:chgData name="Lubbe, S [slubbe@sun.ac.za]" userId="656cc105-77ab-4b7b-bc17-2448ac205142" providerId="ADAL" clId="{E9BFA566-E94F-41CE-9F87-81DD51602D68}" dt="2025-05-13T14:50:34.714" v="223" actId="1038"/>
          <ac:spMkLst>
            <pc:docMk/>
            <pc:sldMk cId="339298671" sldId="256"/>
            <ac:spMk id="27" creationId="{06E2225D-EA7E-38A3-EE77-917E2248B036}"/>
          </ac:spMkLst>
        </pc:spChg>
        <pc:cxnChg chg="add mod">
          <ac:chgData name="Lubbe, S [slubbe@sun.ac.za]" userId="656cc105-77ab-4b7b-bc17-2448ac205142" providerId="ADAL" clId="{E9BFA566-E94F-41CE-9F87-81DD51602D68}" dt="2025-05-13T14:45:13.337" v="62" actId="1036"/>
          <ac:cxnSpMkLst>
            <pc:docMk/>
            <pc:sldMk cId="339298671" sldId="256"/>
            <ac:cxnSpMk id="11" creationId="{56029668-CD1D-D56E-F733-FA42D0091946}"/>
          </ac:cxnSpMkLst>
        </pc:cxnChg>
        <pc:cxnChg chg="add mod">
          <ac:chgData name="Lubbe, S [slubbe@sun.ac.za]" userId="656cc105-77ab-4b7b-bc17-2448ac205142" providerId="ADAL" clId="{E9BFA566-E94F-41CE-9F87-81DD51602D68}" dt="2025-05-13T14:46:30.996" v="137" actId="12789"/>
          <ac:cxnSpMkLst>
            <pc:docMk/>
            <pc:sldMk cId="339298671" sldId="256"/>
            <ac:cxnSpMk id="13" creationId="{345BD2D0-C527-1AF2-4861-9B90719944AD}"/>
          </ac:cxnSpMkLst>
        </pc:cxnChg>
        <pc:cxnChg chg="add mod">
          <ac:chgData name="Lubbe, S [slubbe@sun.ac.za]" userId="656cc105-77ab-4b7b-bc17-2448ac205142" providerId="ADAL" clId="{E9BFA566-E94F-41CE-9F87-81DD51602D68}" dt="2025-05-13T14:49:34.321" v="199" actId="1038"/>
          <ac:cxnSpMkLst>
            <pc:docMk/>
            <pc:sldMk cId="339298671" sldId="256"/>
            <ac:cxnSpMk id="23" creationId="{00605105-D32D-78BF-FB87-7865DED55B7C}"/>
          </ac:cxnSpMkLst>
        </pc:cxnChg>
        <pc:cxnChg chg="add mod">
          <ac:chgData name="Lubbe, S [slubbe@sun.ac.za]" userId="656cc105-77ab-4b7b-bc17-2448ac205142" providerId="ADAL" clId="{E9BFA566-E94F-41CE-9F87-81DD51602D68}" dt="2025-05-13T14:50:34.714" v="223" actId="1038"/>
          <ac:cxnSpMkLst>
            <pc:docMk/>
            <pc:sldMk cId="339298671" sldId="256"/>
            <ac:cxnSpMk id="26" creationId="{861E6308-28A9-BD4D-C8E6-B8F3D8F9E858}"/>
          </ac:cxnSpMkLst>
        </pc:cxnChg>
      </pc:sldChg>
      <pc:sldChg chg="addSp delSp modSp new mod">
        <pc:chgData name="Lubbe, S [slubbe@sun.ac.za]" userId="656cc105-77ab-4b7b-bc17-2448ac205142" providerId="ADAL" clId="{E9BFA566-E94F-41CE-9F87-81DD51602D68}" dt="2025-05-14T10:17:23.883" v="275" actId="164"/>
        <pc:sldMkLst>
          <pc:docMk/>
          <pc:sldMk cId="1115085580" sldId="257"/>
        </pc:sldMkLst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3" creationId="{8A7E4A9A-DA7E-19C6-1069-FBBA6D1D6E04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5" creationId="{1DBB39C5-67AA-561F-EC37-90BEAC2D7305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6" creationId="{E5D79715-4879-7823-1C8E-753B1DE93A71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7" creationId="{966A67BD-2706-9D7D-336C-1E3433FD2BB5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8" creationId="{7F0C126C-F861-890D-1F86-41A2A302B215}"/>
          </ac:spMkLst>
        </pc:spChg>
        <pc:spChg chg="add 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9" creationId="{EAB0E944-86ED-2960-6AE2-2E9E7F0C7195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0" creationId="{A855CBA9-2A65-1CC6-43CB-9AAE63E012E0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1" creationId="{BB3C0ADE-DCD6-03EB-BE10-E4B648434439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2" creationId="{0C8C7ED8-F128-B9D2-7BF8-ACBC6F055BDE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3" creationId="{A3D43340-F647-E8E2-864E-2144A4811F32}"/>
          </ac:spMkLst>
        </pc:spChg>
        <pc:grpChg chg="add mod">
          <ac:chgData name="Lubbe, S [slubbe@sun.ac.za]" userId="656cc105-77ab-4b7b-bc17-2448ac205142" providerId="ADAL" clId="{E9BFA566-E94F-41CE-9F87-81DD51602D68}" dt="2025-05-14T10:14:40.872" v="230" actId="1076"/>
          <ac:grpSpMkLst>
            <pc:docMk/>
            <pc:sldMk cId="1115085580" sldId="257"/>
            <ac:grpSpMk id="4" creationId="{4CBD770D-E833-6781-6A2D-41B815FF7106}"/>
          </ac:grpSpMkLst>
        </pc:grpChg>
        <pc:grpChg chg="add mod">
          <ac:chgData name="Lubbe, S [slubbe@sun.ac.za]" userId="656cc105-77ab-4b7b-bc17-2448ac205142" providerId="ADAL" clId="{E9BFA566-E94F-41CE-9F87-81DD51602D68}" dt="2025-05-14T10:17:23.883" v="275" actId="164"/>
          <ac:grpSpMkLst>
            <pc:docMk/>
            <pc:sldMk cId="1115085580" sldId="257"/>
            <ac:grpSpMk id="14" creationId="{D6D765F0-8B15-82D9-42E2-6EFC3720A422}"/>
          </ac:grpSpMkLst>
        </pc:grpChg>
        <pc:graphicFrameChg chg="add del mod">
          <ac:chgData name="Lubbe, S [slubbe@sun.ac.za]" userId="656cc105-77ab-4b7b-bc17-2448ac205142" providerId="ADAL" clId="{E9BFA566-E94F-41CE-9F87-81DD51602D68}" dt="2025-05-14T10:14:35.895" v="228"/>
          <ac:graphicFrameMkLst>
            <pc:docMk/>
            <pc:sldMk cId="1115085580" sldId="257"/>
            <ac:graphicFrameMk id="2" creationId="{E703DEA4-B29C-D4E0-8215-2C1FF7367520}"/>
          </ac:graphicFrameMkLst>
        </pc:graphicFrameChg>
      </pc:sldChg>
      <pc:sldChg chg="addSp delSp modSp new mod ord">
        <pc:chgData name="Lubbe, S [slubbe@sun.ac.za]" userId="656cc105-77ab-4b7b-bc17-2448ac205142" providerId="ADAL" clId="{E9BFA566-E94F-41CE-9F87-81DD51602D68}" dt="2025-05-15T14:52:57.823" v="639" actId="164"/>
        <pc:sldMkLst>
          <pc:docMk/>
          <pc:sldMk cId="4015766007" sldId="258"/>
        </pc:sldMkLst>
        <pc:spChg chg="add mod">
          <ac:chgData name="Lubbe, S [slubbe@sun.ac.za]" userId="656cc105-77ab-4b7b-bc17-2448ac205142" providerId="ADAL" clId="{E9BFA566-E94F-41CE-9F87-81DD51602D68}" dt="2025-05-15T14:37:00.827" v="313" actId="1035"/>
          <ac:spMkLst>
            <pc:docMk/>
            <pc:sldMk cId="4015766007" sldId="258"/>
            <ac:spMk id="5" creationId="{A647F9E7-3ED4-C767-7510-EE30636D906D}"/>
          </ac:spMkLst>
        </pc:spChg>
        <pc:spChg chg="add mod">
          <ac:chgData name="Lubbe, S [slubbe@sun.ac.za]" userId="656cc105-77ab-4b7b-bc17-2448ac205142" providerId="ADAL" clId="{E9BFA566-E94F-41CE-9F87-81DD51602D68}" dt="2025-05-15T14:37:51.657" v="327" actId="1037"/>
          <ac:spMkLst>
            <pc:docMk/>
            <pc:sldMk cId="4015766007" sldId="258"/>
            <ac:spMk id="6" creationId="{63B059A5-F9D4-EB35-537A-5ED098248E75}"/>
          </ac:spMkLst>
        </pc:spChg>
        <pc:spChg chg="add mod">
          <ac:chgData name="Lubbe, S [slubbe@sun.ac.za]" userId="656cc105-77ab-4b7b-bc17-2448ac205142" providerId="ADAL" clId="{E9BFA566-E94F-41CE-9F87-81DD51602D68}" dt="2025-05-15T14:37:45.835" v="323" actId="1036"/>
          <ac:spMkLst>
            <pc:docMk/>
            <pc:sldMk cId="4015766007" sldId="258"/>
            <ac:spMk id="7" creationId="{B92490E6-0B0B-DD0C-C5F6-37D626142C7C}"/>
          </ac:spMkLst>
        </pc:spChg>
        <pc:spChg chg="add mod">
          <ac:chgData name="Lubbe, S [slubbe@sun.ac.za]" userId="656cc105-77ab-4b7b-bc17-2448ac205142" providerId="ADAL" clId="{E9BFA566-E94F-41CE-9F87-81DD51602D68}" dt="2025-05-15T14:38:21.324" v="330" actId="1076"/>
          <ac:spMkLst>
            <pc:docMk/>
            <pc:sldMk cId="4015766007" sldId="258"/>
            <ac:spMk id="8" creationId="{B22B3E43-26B2-B498-43D3-DCCD389BFF96}"/>
          </ac:spMkLst>
        </pc:spChg>
        <pc:spChg chg="add mod">
          <ac:chgData name="Lubbe, S [slubbe@sun.ac.za]" userId="656cc105-77ab-4b7b-bc17-2448ac205142" providerId="ADAL" clId="{E9BFA566-E94F-41CE-9F87-81DD51602D68}" dt="2025-05-15T14:40:42.753" v="340" actId="1036"/>
          <ac:spMkLst>
            <pc:docMk/>
            <pc:sldMk cId="4015766007" sldId="258"/>
            <ac:spMk id="11" creationId="{B83B6F67-1D55-41F6-07A3-4A488E9E679A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12" creationId="{207AFEAC-2040-9506-1132-7B2BA84BA72D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13" creationId="{A001E0B1-F031-5974-D856-96CBE9488D30}"/>
          </ac:spMkLst>
        </pc:spChg>
        <pc:spChg chg="add mod">
          <ac:chgData name="Lubbe, S [slubbe@sun.ac.za]" userId="656cc105-77ab-4b7b-bc17-2448ac205142" providerId="ADAL" clId="{E9BFA566-E94F-41CE-9F87-81DD51602D68}" dt="2025-05-15T14:40:42.753" v="340" actId="1036"/>
          <ac:spMkLst>
            <pc:docMk/>
            <pc:sldMk cId="4015766007" sldId="258"/>
            <ac:spMk id="14" creationId="{58F56291-F33A-24BB-B31F-389681A5979C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6" creationId="{161A8BE8-B453-EF2D-8E82-8630AA72006C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7" creationId="{B6023A09-77D8-E420-1E25-FD576C4A4714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8" creationId="{D31068F8-9588-E52E-D662-D1C7AC5AA032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1" creationId="{EF9FFD5B-DADA-9557-CC1E-9ABD795F7AA9}"/>
          </ac:spMkLst>
        </pc:spChg>
        <pc:spChg chg="add mod">
          <ac:chgData name="Lubbe, S [slubbe@sun.ac.za]" userId="656cc105-77ab-4b7b-bc17-2448ac205142" providerId="ADAL" clId="{E9BFA566-E94F-41CE-9F87-81DD51602D68}" dt="2025-05-15T14:46:09.564" v="400" actId="1076"/>
          <ac:spMkLst>
            <pc:docMk/>
            <pc:sldMk cId="4015766007" sldId="258"/>
            <ac:spMk id="32" creationId="{B71BB3F2-5F4F-2481-DFBD-06F173C29A3D}"/>
          </ac:spMkLst>
        </pc:spChg>
        <pc:spChg chg="add mod">
          <ac:chgData name="Lubbe, S [slubbe@sun.ac.za]" userId="656cc105-77ab-4b7b-bc17-2448ac205142" providerId="ADAL" clId="{E9BFA566-E94F-41CE-9F87-81DD51602D68}" dt="2025-05-15T14:47:07.026" v="425" actId="1038"/>
          <ac:spMkLst>
            <pc:docMk/>
            <pc:sldMk cId="4015766007" sldId="258"/>
            <ac:spMk id="33" creationId="{7CCA8529-4CA7-DD3F-5314-53197BD15C2D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4" creationId="{9BD4D525-1F50-CA4C-F4C8-C5CEEBFC6EEA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5" creationId="{2DDF5D9F-021C-0AFA-3C52-9B944BEDCBF4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6" creationId="{DE1FF385-9A46-4B65-C10E-EDBC8E2F07A8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7" creationId="{A8278057-E174-A85D-487C-ACADD9E8A3C5}"/>
          </ac:spMkLst>
        </pc:spChg>
        <pc:cxnChg chg="add mod">
          <ac:chgData name="Lubbe, S [slubbe@sun.ac.za]" userId="656cc105-77ab-4b7b-bc17-2448ac205142" providerId="ADAL" clId="{E9BFA566-E94F-41CE-9F87-81DD51602D68}" dt="2025-05-15T14:35:50.802" v="278" actId="13822"/>
          <ac:cxnSpMkLst>
            <pc:docMk/>
            <pc:sldMk cId="4015766007" sldId="258"/>
            <ac:cxnSpMk id="3" creationId="{79071FF5-9EA9-CB22-CDDC-FAA052190108}"/>
          </ac:cxnSpMkLst>
        </pc:cxnChg>
        <pc:cxnChg chg="add mod">
          <ac:chgData name="Lubbe, S [slubbe@sun.ac.za]" userId="656cc105-77ab-4b7b-bc17-2448ac205142" providerId="ADAL" clId="{E9BFA566-E94F-41CE-9F87-81DD51602D68}" dt="2025-05-15T14:36:05.417" v="281" actId="1076"/>
          <ac:cxnSpMkLst>
            <pc:docMk/>
            <pc:sldMk cId="4015766007" sldId="258"/>
            <ac:cxnSpMk id="4" creationId="{A950075D-9A8F-CF27-3683-5363A60994B2}"/>
          </ac:cxnSpMkLst>
        </pc:cxnChg>
        <pc:cxnChg chg="add mod">
          <ac:chgData name="Lubbe, S [slubbe@sun.ac.za]" userId="656cc105-77ab-4b7b-bc17-2448ac205142" providerId="ADAL" clId="{E9BFA566-E94F-41CE-9F87-81DD51602D68}" dt="2025-05-15T14:40:42.753" v="340" actId="1036"/>
          <ac:cxnSpMkLst>
            <pc:docMk/>
            <pc:sldMk cId="4015766007" sldId="258"/>
            <ac:cxnSpMk id="9" creationId="{CFC8E0C3-6066-F043-A33D-A09AEA9247A3}"/>
          </ac:cxnSpMkLst>
        </pc:cxnChg>
        <pc:cxnChg chg="add mod">
          <ac:chgData name="Lubbe, S [slubbe@sun.ac.za]" userId="656cc105-77ab-4b7b-bc17-2448ac205142" providerId="ADAL" clId="{E9BFA566-E94F-41CE-9F87-81DD51602D68}" dt="2025-05-15T14:40:42.753" v="340" actId="1036"/>
          <ac:cxnSpMkLst>
            <pc:docMk/>
            <pc:sldMk cId="4015766007" sldId="258"/>
            <ac:cxnSpMk id="10" creationId="{61DCAD94-22DB-3152-DADE-96949813B283}"/>
          </ac:cxnSpMkLst>
        </pc:cxnChg>
        <pc:cxnChg chg="add del mod">
          <ac:chgData name="Lubbe, S [slubbe@sun.ac.za]" userId="656cc105-77ab-4b7b-bc17-2448ac205142" providerId="ADAL" clId="{E9BFA566-E94F-41CE-9F87-81DD51602D68}" dt="2025-05-15T14:40:47.035" v="341" actId="478"/>
          <ac:cxnSpMkLst>
            <pc:docMk/>
            <pc:sldMk cId="4015766007" sldId="258"/>
            <ac:cxnSpMk id="16" creationId="{408794D3-B062-44C4-D0EE-25A59A7E3FB8}"/>
          </ac:cxnSpMkLst>
        </pc:cxnChg>
        <pc:cxnChg chg="add mod">
          <ac:chgData name="Lubbe, S [slubbe@sun.ac.za]" userId="656cc105-77ab-4b7b-bc17-2448ac205142" providerId="ADAL" clId="{E9BFA566-E94F-41CE-9F87-81DD51602D68}" dt="2025-05-15T14:42:04.548" v="351" actId="208"/>
          <ac:cxnSpMkLst>
            <pc:docMk/>
            <pc:sldMk cId="4015766007" sldId="258"/>
            <ac:cxnSpMk id="18" creationId="{10C313E6-56F7-54C5-9EAC-F4672925FE99}"/>
          </ac:cxnSpMkLst>
        </pc:cxnChg>
        <pc:cxnChg chg="add mod">
          <ac:chgData name="Lubbe, S [slubbe@sun.ac.za]" userId="656cc105-77ab-4b7b-bc17-2448ac205142" providerId="ADAL" clId="{E9BFA566-E94F-41CE-9F87-81DD51602D68}" dt="2025-05-15T14:42:09.960" v="352" actId="108"/>
          <ac:cxnSpMkLst>
            <pc:docMk/>
            <pc:sldMk cId="4015766007" sldId="258"/>
            <ac:cxnSpMk id="23" creationId="{60400813-1EFD-1591-1451-5645A8EFDCE4}"/>
          </ac:cxnSpMkLst>
        </pc:cxnChg>
        <pc:cxnChg chg="add mod">
          <ac:chgData name="Lubbe, S [slubbe@sun.ac.za]" userId="656cc105-77ab-4b7b-bc17-2448ac205142" providerId="ADAL" clId="{E9BFA566-E94F-41CE-9F87-81DD51602D68}" dt="2025-05-15T14:44:35.965" v="384" actId="108"/>
          <ac:cxnSpMkLst>
            <pc:docMk/>
            <pc:sldMk cId="4015766007" sldId="258"/>
            <ac:cxnSpMk id="30" creationId="{F5E9DEE6-2654-B5D6-9AAB-1D5DAAF5817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7C75-BAB3-A290-B749-631CECD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E7E36-C7CE-F361-5FC6-1F1AC251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6C8C-7A13-69B2-FA59-D2CA636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91C-EFB1-DCB3-255B-8B0795C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CD6B-3C54-8E1F-27E4-6B9CCB7F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772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E24-3EB0-5C9D-98E0-41296F1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BF3C-2F62-A1F4-268E-156F3EB7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1AE5-8B13-D134-2F02-F2F8E2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57EF-7981-55B1-A418-FC394A9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5A08-EF99-99FF-D5A4-8C07FCC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2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9AF9-4ABA-6814-0F76-D0824DFB9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169AA-ADD7-CCB0-DE6D-DC1964C6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A14-3D2C-D3B0-75A0-12EE056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3821-9EF4-8BB4-C3DA-6918007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DE48-FF0C-1EBF-DFC0-98EEE216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98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84A-D1CC-332D-4C17-D97C04D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57CA-7DC0-E172-B607-3A0F4633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E100-285F-6C46-B5C6-8D4427A5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175A-0F5A-EC02-2F83-85BD99D0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C370-3D20-65AC-1A0D-92B91CD5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4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6994-DDDF-5B5E-EF7E-EEBAB4E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4F7-6B9A-059E-AC88-B0203925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0F0D-06E9-28C2-BB1F-3C252EC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39-0A44-00D1-9904-E98968D5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5AF-E342-308A-2E9E-8D0EE8A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8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9766-F1F4-FC22-5227-A4E73A2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1A77-7769-2856-D370-7FCA51F3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862A-AB79-4FE4-AA3A-3DE5689F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E585-AA67-655B-C588-F514DC7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D8046-4116-67D8-3A84-0FA9D94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FC2A8-ABCB-A044-F7CE-E51B4070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8F00-092B-C9E6-DFB3-55DC0F14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B852-DE39-FD8A-EFD3-199C09E6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B55B0-CB42-576E-17E3-63425866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73CAF-AAD3-3F48-1451-EE863B99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27CB-BAA0-256E-D82F-6427A93E5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2D16F-E789-C822-D217-0A227FDB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7305-69E4-3F92-2541-D4A50DB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117A6-6938-1E8B-567D-200EC15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4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522E-7858-4069-4B4F-E04EF878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600C-9AFA-E41F-1595-A4B7AF8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5391-1A6D-29CF-D73F-604AE0B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0706-CC43-26EB-9D4A-B890225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57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0DC61-5CAE-9315-6DFD-E4298FF2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C3CA-1D3C-A8D3-9BF5-C318E35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44E9-E2E0-7CC0-A2EF-FA954DDB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0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71EF-2B85-5FA5-6B36-780CB66C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5301-03EC-40FA-C5DC-3BAF0296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08191-31B8-07CF-4548-B491FC4E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6840-DA0D-E305-2C36-5971006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DCA6-9EDA-A696-270E-2A44B3A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0FD2-02B6-2F0C-378E-554EFBF3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0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A2B-1669-BD6C-71D4-E4E548AB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3B936-44A0-EE3C-5A7B-B8AA64BF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06F5-7673-5E3F-7AEC-2DBA2255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74FE-2D87-B272-7B73-FD60815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7232-BCCB-3B06-64F2-C811CE8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CF85-2C35-DB89-17B0-6F1921A1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5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CDCB-07FB-FF02-9A6C-8CF88FC0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C104-27D3-5A68-87D1-F80BD189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508F-441F-57FC-F0EC-05D8BA537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7CAF5-7A1A-43D9-B5B9-2B502385EA68}" type="datetimeFigureOut">
              <a:rPr lang="en-ZA" smtClean="0"/>
              <a:t>2025/05/15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AD70-B726-1430-8D2C-8ED11D778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DF89-4D37-C0F5-CC4D-3A56D017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9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2D01-C7E2-6189-38A1-C8C4C1D4AC3C}"/>
              </a:ext>
            </a:extLst>
          </p:cNvPr>
          <p:cNvGrpSpPr/>
          <p:nvPr/>
        </p:nvGrpSpPr>
        <p:grpSpPr>
          <a:xfrm>
            <a:off x="1766455" y="280555"/>
            <a:ext cx="5055690" cy="6552251"/>
            <a:chOff x="1766455" y="280555"/>
            <a:chExt cx="5055690" cy="6552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04769-4FFB-902B-1C1E-8CBC139DA061}"/>
                </a:ext>
              </a:extLst>
            </p:cNvPr>
            <p:cNvSpPr/>
            <p:nvPr/>
          </p:nvSpPr>
          <p:spPr>
            <a:xfrm>
              <a:off x="1766455" y="280555"/>
              <a:ext cx="4717472" cy="6224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84221-1F53-A35D-F22A-6BFA428EC787}"/>
                </a:ext>
              </a:extLst>
            </p:cNvPr>
            <p:cNvSpPr/>
            <p:nvPr/>
          </p:nvSpPr>
          <p:spPr>
            <a:xfrm>
              <a:off x="2493819" y="1023390"/>
              <a:ext cx="3262745" cy="4738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56935-2EC9-DF40-0E0B-E4306DF68143}"/>
                </a:ext>
              </a:extLst>
            </p:cNvPr>
            <p:cNvSpPr txBox="1"/>
            <p:nvPr/>
          </p:nvSpPr>
          <p:spPr>
            <a:xfrm>
              <a:off x="3129511" y="28055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3)</a:t>
              </a:r>
              <a:endParaRPr lang="en-ZA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B91FB-02F2-7938-B1B1-B3F265474952}"/>
                </a:ext>
              </a:extLst>
            </p:cNvPr>
            <p:cNvSpPr txBox="1"/>
            <p:nvPr/>
          </p:nvSpPr>
          <p:spPr>
            <a:xfrm>
              <a:off x="3129511" y="617326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1)</a:t>
              </a:r>
              <a:endParaRPr lang="en-ZA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029668-CD1D-D56E-F733-FA42D0091946}"/>
                </a:ext>
              </a:extLst>
            </p:cNvPr>
            <p:cNvCxnSpPr>
              <a:cxnSpLocks/>
            </p:cNvCxnSpPr>
            <p:nvPr/>
          </p:nvCxnSpPr>
          <p:spPr>
            <a:xfrm>
              <a:off x="1766455" y="6678917"/>
              <a:ext cx="4717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A33EF-1BCF-D5E7-C135-7E4CD5F1EEB9}"/>
                </a:ext>
              </a:extLst>
            </p:cNvPr>
            <p:cNvSpPr txBox="1"/>
            <p:nvPr/>
          </p:nvSpPr>
          <p:spPr>
            <a:xfrm>
              <a:off x="3835747" y="6525029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fin[1]</a:t>
              </a:r>
              <a:endParaRPr lang="en-ZA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5BD2D0-C527-1AF2-4861-9B90719944AD}"/>
                </a:ext>
              </a:extLst>
            </p:cNvPr>
            <p:cNvCxnSpPr>
              <a:cxnSpLocks/>
            </p:cNvCxnSpPr>
            <p:nvPr/>
          </p:nvCxnSpPr>
          <p:spPr>
            <a:xfrm>
              <a:off x="2493819" y="5937204"/>
              <a:ext cx="32627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9DD87F-30EB-3037-7343-6CB7133D4D26}"/>
                </a:ext>
              </a:extLst>
            </p:cNvPr>
            <p:cNvSpPr txBox="1"/>
            <p:nvPr/>
          </p:nvSpPr>
          <p:spPr>
            <a:xfrm>
              <a:off x="3797705" y="5783316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pin[1]</a:t>
              </a:r>
              <a:endParaRPr lang="en-Z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55A6B9-6AD1-1BEE-C7A1-03477CF5028C}"/>
                </a:ext>
              </a:extLst>
            </p:cNvPr>
            <p:cNvSpPr txBox="1"/>
            <p:nvPr/>
          </p:nvSpPr>
          <p:spPr>
            <a:xfrm>
              <a:off x="312951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Plot Region</a:t>
              </a:r>
              <a:endParaRPr lang="en-ZA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506291-0B29-E8E1-4760-20F6E31F1736}"/>
                </a:ext>
              </a:extLst>
            </p:cNvPr>
            <p:cNvSpPr txBox="1"/>
            <p:nvPr/>
          </p:nvSpPr>
          <p:spPr>
            <a:xfrm rot="16200000">
              <a:off x="93495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2)</a:t>
              </a:r>
              <a:endParaRPr lang="en-ZA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C0BED-E4E2-0F7F-486B-2665D4E9C50B}"/>
                </a:ext>
              </a:extLst>
            </p:cNvPr>
            <p:cNvSpPr txBox="1"/>
            <p:nvPr/>
          </p:nvSpPr>
          <p:spPr>
            <a:xfrm rot="5400000">
              <a:off x="5324199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4)</a:t>
              </a:r>
              <a:endParaRPr lang="en-ZA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05105-D32D-78BF-FB87-7865DED55B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256" y="280555"/>
              <a:ext cx="0" cy="62241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51DFB4-8BEF-E838-0DB4-3A49846EF043}"/>
                </a:ext>
              </a:extLst>
            </p:cNvPr>
            <p:cNvSpPr txBox="1"/>
            <p:nvPr/>
          </p:nvSpPr>
          <p:spPr>
            <a:xfrm rot="5400000">
              <a:off x="6378812" y="3238744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fin[2]</a:t>
              </a:r>
              <a:endParaRPr lang="en-ZA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1E6308-28A9-BD4D-C8E6-B8F3D8F9E858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31" y="1023390"/>
              <a:ext cx="0" cy="473848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E2225D-EA7E-38A3-EE77-917E2248B036}"/>
                </a:ext>
              </a:extLst>
            </p:cNvPr>
            <p:cNvSpPr txBox="1"/>
            <p:nvPr/>
          </p:nvSpPr>
          <p:spPr>
            <a:xfrm rot="5400000">
              <a:off x="5613445" y="3238744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pin[2]</a:t>
              </a:r>
              <a:endParaRPr lang="en-Z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BD770D-E833-6781-6A2D-41B815FF7106}"/>
              </a:ext>
            </a:extLst>
          </p:cNvPr>
          <p:cNvGrpSpPr/>
          <p:nvPr/>
        </p:nvGrpSpPr>
        <p:grpSpPr>
          <a:xfrm>
            <a:off x="2592705" y="9556115"/>
            <a:ext cx="4311650" cy="587375"/>
            <a:chOff x="0" y="0"/>
            <a:chExt cx="4311853" cy="587690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1DBB39C5-67AA-561F-EC37-90BEAC2D7305}"/>
                </a:ext>
              </a:extLst>
            </p:cNvPr>
            <p:cNvSpPr/>
            <p:nvPr/>
          </p:nvSpPr>
          <p:spPr>
            <a:xfrm rot="16200000">
              <a:off x="1247403" y="-1247403"/>
              <a:ext cx="169492" cy="2664297"/>
            </a:xfrm>
            <a:prstGeom prst="leftBrace">
              <a:avLst>
                <a:gd name="adj1" fmla="val 8333"/>
                <a:gd name="adj2" fmla="val 502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ZA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E5D79715-4879-7823-1C8E-753B1DE93A71}"/>
                </a:ext>
              </a:extLst>
            </p:cNvPr>
            <p:cNvSpPr txBox="1"/>
            <p:nvPr/>
          </p:nvSpPr>
          <p:spPr>
            <a:xfrm>
              <a:off x="1080119" y="155049"/>
              <a:ext cx="1368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 rows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966A67BD-2706-9D7D-336C-1E3433FD2BB5}"/>
                </a:ext>
              </a:extLst>
            </p:cNvPr>
            <p:cNvSpPr txBox="1"/>
            <p:nvPr/>
          </p:nvSpPr>
          <p:spPr>
            <a:xfrm>
              <a:off x="2943701" y="126025"/>
              <a:ext cx="13681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None/>
              </a:pPr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 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column(s)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7F0C126C-F861-890D-1F86-41A2A302B215}"/>
                </a:ext>
              </a:extLst>
            </p:cNvPr>
            <p:cNvSpPr/>
            <p:nvPr/>
          </p:nvSpPr>
          <p:spPr>
            <a:xfrm rot="16200000">
              <a:off x="3110558" y="-369884"/>
              <a:ext cx="156495" cy="905004"/>
            </a:xfrm>
            <a:prstGeom prst="leftBrace">
              <a:avLst>
                <a:gd name="adj1" fmla="val 8333"/>
                <a:gd name="adj2" fmla="val 502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ZA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11">
            <a:extLst>
              <a:ext uri="{FF2B5EF4-FFF2-40B4-BE49-F238E27FC236}">
                <a16:creationId xmlns:a16="http://schemas.microsoft.com/office/drawing/2014/main" id="{EAB0E944-86ED-2960-6AE2-2E9E7F0C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6720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765F0-8B15-82D9-42E2-6EFC3720A422}"/>
              </a:ext>
            </a:extLst>
          </p:cNvPr>
          <p:cNvGrpSpPr/>
          <p:nvPr/>
        </p:nvGrpSpPr>
        <p:grpSpPr>
          <a:xfrm>
            <a:off x="731520" y="2120314"/>
            <a:ext cx="7548880" cy="1131427"/>
            <a:chOff x="731520" y="2120314"/>
            <a:chExt cx="7548880" cy="1131427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8A7E4A9A-DA7E-19C6-1069-FBBA6D1D6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" y="2120314"/>
              <a:ext cx="754888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 state.x77[state.x77[ , "Area"] &gt; 80000 , "Income" ]</a:t>
              </a:r>
              <a:endParaRPr kumimoji="0" lang="en-Z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855CBA9-2A65-1CC6-43CB-9AAE63E012E0}"/>
                </a:ext>
              </a:extLst>
            </p:cNvPr>
            <p:cNvSpPr/>
            <p:nvPr/>
          </p:nvSpPr>
          <p:spPr>
            <a:xfrm rot="16200000">
              <a:off x="4238706" y="676943"/>
              <a:ext cx="228602" cy="376167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B3C0ADE-DCD6-03EB-BE10-E4B648434439}"/>
                </a:ext>
              </a:extLst>
            </p:cNvPr>
            <p:cNvSpPr/>
            <p:nvPr/>
          </p:nvSpPr>
          <p:spPr>
            <a:xfrm rot="16200000">
              <a:off x="7100965" y="1949807"/>
              <a:ext cx="228568" cy="121590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8C7ED8-F128-B9D2-7BF8-ACBC6F055BDE}"/>
                </a:ext>
              </a:extLst>
            </p:cNvPr>
            <p:cNvSpPr txBox="1"/>
            <p:nvPr/>
          </p:nvSpPr>
          <p:spPr>
            <a:xfrm>
              <a:off x="3743407" y="2746325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Select rows</a:t>
              </a:r>
              <a:endParaRPr lang="en-ZA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D43340-F647-E8E2-864E-2144A4811F32}"/>
                </a:ext>
              </a:extLst>
            </p:cNvPr>
            <p:cNvSpPr txBox="1"/>
            <p:nvPr/>
          </p:nvSpPr>
          <p:spPr>
            <a:xfrm>
              <a:off x="6607294" y="2666966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Select column(s)</a:t>
              </a:r>
              <a:endParaRPr lang="en-Z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0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FA0621E-CBF7-7297-4CEA-8E45DB7C89FF}"/>
              </a:ext>
            </a:extLst>
          </p:cNvPr>
          <p:cNvGrpSpPr/>
          <p:nvPr/>
        </p:nvGrpSpPr>
        <p:grpSpPr>
          <a:xfrm>
            <a:off x="589280" y="373244"/>
            <a:ext cx="7406638" cy="3594523"/>
            <a:chOff x="589280" y="373244"/>
            <a:chExt cx="7406638" cy="359452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9071FF5-9EA9-CB22-CDDC-FAA052190108}"/>
                </a:ext>
              </a:extLst>
            </p:cNvPr>
            <p:cNvCxnSpPr/>
            <p:nvPr/>
          </p:nvCxnSpPr>
          <p:spPr>
            <a:xfrm flipV="1">
              <a:off x="1229360" y="772160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950075D-9A8F-CF27-3683-5363A60994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45360" y="1757680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7F9E7-3ED4-C767-7510-EE30636D906D}"/>
                </a:ext>
              </a:extLst>
            </p:cNvPr>
            <p:cNvSpPr txBox="1"/>
            <p:nvPr/>
          </p:nvSpPr>
          <p:spPr>
            <a:xfrm>
              <a:off x="998220" y="2943860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</a:t>
              </a:r>
              <a:endParaRPr lang="en-ZA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B059A5-F9D4-EB35-537A-5ED098248E75}"/>
                </a:ext>
              </a:extLst>
            </p:cNvPr>
            <p:cNvSpPr txBox="1"/>
            <p:nvPr/>
          </p:nvSpPr>
          <p:spPr>
            <a:xfrm>
              <a:off x="3327401" y="303530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x</a:t>
              </a:r>
              <a:endParaRPr lang="en-Z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2490E6-0B0B-DD0C-C5F6-37D626142C7C}"/>
                </a:ext>
              </a:extLst>
            </p:cNvPr>
            <p:cNvSpPr txBox="1"/>
            <p:nvPr/>
          </p:nvSpPr>
          <p:spPr>
            <a:xfrm>
              <a:off x="906780" y="64875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y</a:t>
              </a:r>
              <a:endParaRPr lang="en-ZA" sz="1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2B3E43-26B2-B498-43D3-DCCD389BFF96}"/>
                </a:ext>
              </a:extLst>
            </p:cNvPr>
            <p:cNvSpPr/>
            <p:nvPr/>
          </p:nvSpPr>
          <p:spPr>
            <a:xfrm>
              <a:off x="2550160" y="1391920"/>
              <a:ext cx="132080" cy="13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C8E0C3-6066-F043-A33D-A09AEA9247A3}"/>
                </a:ext>
              </a:extLst>
            </p:cNvPr>
            <p:cNvCxnSpPr/>
            <p:nvPr/>
          </p:nvCxnSpPr>
          <p:spPr>
            <a:xfrm flipV="1">
              <a:off x="5323840" y="772161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DCAD94-22DB-3152-DADE-96949813B28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39840" y="1757681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3B6F67-1D55-41F6-07A3-4A488E9E679A}"/>
                </a:ext>
              </a:extLst>
            </p:cNvPr>
            <p:cNvSpPr txBox="1"/>
            <p:nvPr/>
          </p:nvSpPr>
          <p:spPr>
            <a:xfrm>
              <a:off x="5092700" y="294386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</a:t>
              </a:r>
              <a:endParaRPr lang="en-ZA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7AFEAC-2040-9506-1132-7B2BA84BA72D}"/>
                </a:ext>
              </a:extLst>
            </p:cNvPr>
            <p:cNvSpPr txBox="1"/>
            <p:nvPr/>
          </p:nvSpPr>
          <p:spPr>
            <a:xfrm>
              <a:off x="7421881" y="3035302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x</a:t>
              </a:r>
              <a:endParaRPr lang="en-ZA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1E0B1-F031-5974-D856-96CBE9488D30}"/>
                </a:ext>
              </a:extLst>
            </p:cNvPr>
            <p:cNvSpPr txBox="1"/>
            <p:nvPr/>
          </p:nvSpPr>
          <p:spPr>
            <a:xfrm>
              <a:off x="5001260" y="648752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y</a:t>
              </a:r>
              <a:endParaRPr lang="en-Z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F56291-F33A-24BB-B31F-389681A5979C}"/>
                </a:ext>
              </a:extLst>
            </p:cNvPr>
            <p:cNvSpPr/>
            <p:nvPr/>
          </p:nvSpPr>
          <p:spPr>
            <a:xfrm>
              <a:off x="6644640" y="1391921"/>
              <a:ext cx="132080" cy="13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C313E6-56F7-54C5-9EAC-F4672925FE9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2616200" y="1524000"/>
              <a:ext cx="0" cy="1562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400813-1EFD-1591-1451-5645A8EFDCE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229360" y="1457960"/>
              <a:ext cx="1320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1A8BE8-B453-EF2D-8E82-8630AA72006C}"/>
                    </a:ext>
                  </a:extLst>
                </p:cNvPr>
                <p:cNvSpPr txBox="1"/>
                <p:nvPr/>
              </p:nvSpPr>
              <p:spPr>
                <a:xfrm>
                  <a:off x="2245360" y="1085625"/>
                  <a:ext cx="12674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1A8BE8-B453-EF2D-8E82-8630AA720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360" y="1085625"/>
                  <a:ext cx="1267457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023A09-77D8-E420-1E25-FD576C4A4714}"/>
                    </a:ext>
                  </a:extLst>
                </p:cNvPr>
                <p:cNvSpPr txBox="1"/>
                <p:nvPr/>
              </p:nvSpPr>
              <p:spPr>
                <a:xfrm>
                  <a:off x="2387600" y="3064291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023A09-77D8-E420-1E25-FD576C4A4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3064291"/>
                  <a:ext cx="45719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1068F8-9588-E52E-D662-D1C7AC5AA032}"/>
                    </a:ext>
                  </a:extLst>
                </p:cNvPr>
                <p:cNvSpPr txBox="1"/>
                <p:nvPr/>
              </p:nvSpPr>
              <p:spPr>
                <a:xfrm>
                  <a:off x="839471" y="1304071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14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1068F8-9588-E52E-D662-D1C7AC5AA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1" y="1304071"/>
                  <a:ext cx="45719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E9DEE6-2654-B5D6-9AAB-1D5DAAF5817C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321299" y="1504658"/>
              <a:ext cx="1342684" cy="15930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EF9FFD5B-DADA-9557-CC1E-9ABD795F7AA9}"/>
                </a:ext>
              </a:extLst>
            </p:cNvPr>
            <p:cNvSpPr/>
            <p:nvPr/>
          </p:nvSpPr>
          <p:spPr>
            <a:xfrm>
              <a:off x="5212080" y="2573764"/>
              <a:ext cx="1160781" cy="1024671"/>
            </a:xfrm>
            <a:prstGeom prst="arc">
              <a:avLst>
                <a:gd name="adj1" fmla="val 16199996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1BB3F2-5F4F-2481-DFBD-06F173C29A3D}"/>
                    </a:ext>
                  </a:extLst>
                </p:cNvPr>
                <p:cNvSpPr txBox="1"/>
                <p:nvPr/>
              </p:nvSpPr>
              <p:spPr>
                <a:xfrm>
                  <a:off x="5882641" y="2658148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1BB3F2-5F4F-2481-DFBD-06F173C29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641" y="2658148"/>
                  <a:ext cx="45719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CA8529-4CA7-DD3F-5314-53197BD15C2D}"/>
                    </a:ext>
                  </a:extLst>
                </p:cNvPr>
                <p:cNvSpPr txBox="1"/>
                <p:nvPr/>
              </p:nvSpPr>
              <p:spPr>
                <a:xfrm rot="18570550">
                  <a:off x="5537200" y="1812905"/>
                  <a:ext cx="1158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/>
                    <a:t>Length </a:t>
                  </a:r>
                  <a14:m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ZA" sz="1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CA8529-4CA7-DD3F-5314-53197BD15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70550">
                  <a:off x="5537200" y="1812905"/>
                  <a:ext cx="115824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D4D525-1F50-CA4C-F4C8-C5CEEBFC6EEA}"/>
                    </a:ext>
                  </a:extLst>
                </p:cNvPr>
                <p:cNvSpPr txBox="1"/>
                <p:nvPr/>
              </p:nvSpPr>
              <p:spPr>
                <a:xfrm>
                  <a:off x="5717545" y="1085625"/>
                  <a:ext cx="20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𝑟𝑐𝑜𝑠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D4D525-1F50-CA4C-F4C8-C5CEEBFC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45" y="1085625"/>
                  <a:ext cx="204469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DF5D9F-021C-0AFA-3C52-9B944BEDCBF4}"/>
                </a:ext>
              </a:extLst>
            </p:cNvPr>
            <p:cNvSpPr txBox="1"/>
            <p:nvPr/>
          </p:nvSpPr>
          <p:spPr>
            <a:xfrm>
              <a:off x="589280" y="373244"/>
              <a:ext cx="3738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Cartesian coordinates for referencing a point P </a:t>
              </a:r>
              <a:endParaRPr lang="en-ZA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FF385-9A46-4B65-C10E-EDBC8E2F07A8}"/>
                </a:ext>
              </a:extLst>
            </p:cNvPr>
            <p:cNvSpPr txBox="1"/>
            <p:nvPr/>
          </p:nvSpPr>
          <p:spPr>
            <a:xfrm>
              <a:off x="4564381" y="373244"/>
              <a:ext cx="3431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Polar coordinates for referencing a point P </a:t>
              </a:r>
              <a:endParaRPr lang="en-ZA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278057-E174-A85D-487C-ACADD9E8A3C5}"/>
                    </a:ext>
                  </a:extLst>
                </p:cNvPr>
                <p:cNvSpPr txBox="1"/>
                <p:nvPr/>
              </p:nvSpPr>
              <p:spPr>
                <a:xfrm>
                  <a:off x="599439" y="3598435"/>
                  <a:ext cx="73761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ZA" dirty="0"/>
                    <a:t>   i.e.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ZA" dirty="0"/>
                    <a:t>   and  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ZA" dirty="0"/>
                    <a:t>   i.e.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ZA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278057-E174-A85D-487C-ACADD9E8A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39" y="3598435"/>
                  <a:ext cx="7376161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393" b="-17541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576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1</cp:revision>
  <dcterms:created xsi:type="dcterms:W3CDTF">2025-05-13T14:40:38Z</dcterms:created>
  <dcterms:modified xsi:type="dcterms:W3CDTF">2025-05-15T14:53:01Z</dcterms:modified>
</cp:coreProperties>
</file>