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C0C5E7-5127-45F4-9F19-2F6FED53BC28}" v="13" dt="2025-05-20T12:41:44.264"/>
    <p1510:client id="{E9BFA566-E94F-41CE-9F87-81DD51602D68}" v="189" dt="2025-05-19T15:57:09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bbe, S [slubbe@sun.ac.za]" userId="656cc105-77ab-4b7b-bc17-2448ac205142" providerId="ADAL" clId="{E9BFA566-E94F-41CE-9F87-81DD51602D68}"/>
    <pc:docChg chg="undo custSel addSld modSld sldOrd">
      <pc:chgData name="Lubbe, S [slubbe@sun.ac.za]" userId="656cc105-77ab-4b7b-bc17-2448ac205142" providerId="ADAL" clId="{E9BFA566-E94F-41CE-9F87-81DD51602D68}" dt="2025-05-19T15:57:09.898" v="1434" actId="164"/>
      <pc:docMkLst>
        <pc:docMk/>
      </pc:docMkLst>
      <pc:sldChg chg="addSp delSp modSp mod modClrScheme chgLayout">
        <pc:chgData name="Lubbe, S [slubbe@sun.ac.za]" userId="656cc105-77ab-4b7b-bc17-2448ac205142" providerId="ADAL" clId="{E9BFA566-E94F-41CE-9F87-81DD51602D68}" dt="2025-05-13T14:50:43.970" v="224" actId="164"/>
        <pc:sldMkLst>
          <pc:docMk/>
          <pc:sldMk cId="339298671" sldId="256"/>
        </pc:sldMkLst>
        <pc:spChg chg="add mod">
          <ac:chgData name="Lubbe, S [slubbe@sun.ac.za]" userId="656cc105-77ab-4b7b-bc17-2448ac205142" providerId="ADAL" clId="{E9BFA566-E94F-41CE-9F87-81DD51602D68}" dt="2025-05-13T14:50:43.970" v="224" actId="164"/>
          <ac:spMkLst>
            <pc:docMk/>
            <pc:sldMk cId="339298671" sldId="256"/>
            <ac:spMk id="4" creationId="{94D04769-4FFB-902B-1C1E-8CBC139DA061}"/>
          </ac:spMkLst>
        </pc:spChg>
        <pc:spChg chg="add mod">
          <ac:chgData name="Lubbe, S [slubbe@sun.ac.za]" userId="656cc105-77ab-4b7b-bc17-2448ac205142" providerId="ADAL" clId="{E9BFA566-E94F-41CE-9F87-81DD51602D68}" dt="2025-05-13T14:50:43.970" v="224" actId="164"/>
          <ac:spMkLst>
            <pc:docMk/>
            <pc:sldMk cId="339298671" sldId="256"/>
            <ac:spMk id="5" creationId="{8C584221-1F53-A35D-F22A-6BFA428EC787}"/>
          </ac:spMkLst>
        </pc:spChg>
        <pc:spChg chg="add mod">
          <ac:chgData name="Lubbe, S [slubbe@sun.ac.za]" userId="656cc105-77ab-4b7b-bc17-2448ac205142" providerId="ADAL" clId="{E9BFA566-E94F-41CE-9F87-81DD51602D68}" dt="2025-05-13T14:50:43.970" v="224" actId="164"/>
          <ac:spMkLst>
            <pc:docMk/>
            <pc:sldMk cId="339298671" sldId="256"/>
            <ac:spMk id="6" creationId="{2E056935-2EC9-DF40-0E0B-E4306DF68143}"/>
          </ac:spMkLst>
        </pc:spChg>
        <pc:spChg chg="add mod">
          <ac:chgData name="Lubbe, S [slubbe@sun.ac.za]" userId="656cc105-77ab-4b7b-bc17-2448ac205142" providerId="ADAL" clId="{E9BFA566-E94F-41CE-9F87-81DD51602D68}" dt="2025-05-13T14:50:43.970" v="224" actId="164"/>
          <ac:spMkLst>
            <pc:docMk/>
            <pc:sldMk cId="339298671" sldId="256"/>
            <ac:spMk id="9" creationId="{C6FB91FB-02F2-7938-B1B1-B3F265474952}"/>
          </ac:spMkLst>
        </pc:spChg>
        <pc:spChg chg="add mod">
          <ac:chgData name="Lubbe, S [slubbe@sun.ac.za]" userId="656cc105-77ab-4b7b-bc17-2448ac205142" providerId="ADAL" clId="{E9BFA566-E94F-41CE-9F87-81DD51602D68}" dt="2025-05-13T14:50:43.970" v="224" actId="164"/>
          <ac:spMkLst>
            <pc:docMk/>
            <pc:sldMk cId="339298671" sldId="256"/>
            <ac:spMk id="12" creationId="{DE9A33EF-1BCF-D5E7-C135-7E4CD5F1EEB9}"/>
          </ac:spMkLst>
        </pc:spChg>
        <pc:spChg chg="add mod">
          <ac:chgData name="Lubbe, S [slubbe@sun.ac.za]" userId="656cc105-77ab-4b7b-bc17-2448ac205142" providerId="ADAL" clId="{E9BFA566-E94F-41CE-9F87-81DD51602D68}" dt="2025-05-13T14:50:43.970" v="224" actId="164"/>
          <ac:spMkLst>
            <pc:docMk/>
            <pc:sldMk cId="339298671" sldId="256"/>
            <ac:spMk id="16" creationId="{469DD87F-30EB-3037-7343-6CB7133D4D26}"/>
          </ac:spMkLst>
        </pc:spChg>
        <pc:spChg chg="add mod">
          <ac:chgData name="Lubbe, S [slubbe@sun.ac.za]" userId="656cc105-77ab-4b7b-bc17-2448ac205142" providerId="ADAL" clId="{E9BFA566-E94F-41CE-9F87-81DD51602D68}" dt="2025-05-13T14:50:43.970" v="224" actId="164"/>
          <ac:spMkLst>
            <pc:docMk/>
            <pc:sldMk cId="339298671" sldId="256"/>
            <ac:spMk id="17" creationId="{6A55A6B9-6AD1-1BEE-C7A1-03477CF5028C}"/>
          </ac:spMkLst>
        </pc:spChg>
        <pc:spChg chg="add mod">
          <ac:chgData name="Lubbe, S [slubbe@sun.ac.za]" userId="656cc105-77ab-4b7b-bc17-2448ac205142" providerId="ADAL" clId="{E9BFA566-E94F-41CE-9F87-81DD51602D68}" dt="2025-05-13T14:50:43.970" v="224" actId="164"/>
          <ac:spMkLst>
            <pc:docMk/>
            <pc:sldMk cId="339298671" sldId="256"/>
            <ac:spMk id="18" creationId="{E4506291-0B29-E8E1-4760-20F6E31F1736}"/>
          </ac:spMkLst>
        </pc:spChg>
        <pc:spChg chg="add mod">
          <ac:chgData name="Lubbe, S [slubbe@sun.ac.za]" userId="656cc105-77ab-4b7b-bc17-2448ac205142" providerId="ADAL" clId="{E9BFA566-E94F-41CE-9F87-81DD51602D68}" dt="2025-05-13T14:50:43.970" v="224" actId="164"/>
          <ac:spMkLst>
            <pc:docMk/>
            <pc:sldMk cId="339298671" sldId="256"/>
            <ac:spMk id="21" creationId="{751C0BED-E4E2-0F7F-486B-2665D4E9C50B}"/>
          </ac:spMkLst>
        </pc:spChg>
        <pc:spChg chg="add mod">
          <ac:chgData name="Lubbe, S [slubbe@sun.ac.za]" userId="656cc105-77ab-4b7b-bc17-2448ac205142" providerId="ADAL" clId="{E9BFA566-E94F-41CE-9F87-81DD51602D68}" dt="2025-05-13T14:50:43.970" v="224" actId="164"/>
          <ac:spMkLst>
            <pc:docMk/>
            <pc:sldMk cId="339298671" sldId="256"/>
            <ac:spMk id="24" creationId="{FC51DFB4-8BEF-E838-0DB4-3A49846EF043}"/>
          </ac:spMkLst>
        </pc:spChg>
        <pc:spChg chg="add mod">
          <ac:chgData name="Lubbe, S [slubbe@sun.ac.za]" userId="656cc105-77ab-4b7b-bc17-2448ac205142" providerId="ADAL" clId="{E9BFA566-E94F-41CE-9F87-81DD51602D68}" dt="2025-05-13T14:50:34.714" v="223" actId="1038"/>
          <ac:spMkLst>
            <pc:docMk/>
            <pc:sldMk cId="339298671" sldId="256"/>
            <ac:spMk id="27" creationId="{06E2225D-EA7E-38A3-EE77-917E2248B036}"/>
          </ac:spMkLst>
        </pc:spChg>
        <pc:cxnChg chg="add mod">
          <ac:chgData name="Lubbe, S [slubbe@sun.ac.za]" userId="656cc105-77ab-4b7b-bc17-2448ac205142" providerId="ADAL" clId="{E9BFA566-E94F-41CE-9F87-81DD51602D68}" dt="2025-05-13T14:45:13.337" v="62" actId="1036"/>
          <ac:cxnSpMkLst>
            <pc:docMk/>
            <pc:sldMk cId="339298671" sldId="256"/>
            <ac:cxnSpMk id="11" creationId="{56029668-CD1D-D56E-F733-FA42D0091946}"/>
          </ac:cxnSpMkLst>
        </pc:cxnChg>
        <pc:cxnChg chg="add mod">
          <ac:chgData name="Lubbe, S [slubbe@sun.ac.za]" userId="656cc105-77ab-4b7b-bc17-2448ac205142" providerId="ADAL" clId="{E9BFA566-E94F-41CE-9F87-81DD51602D68}" dt="2025-05-13T14:46:30.996" v="137" actId="12789"/>
          <ac:cxnSpMkLst>
            <pc:docMk/>
            <pc:sldMk cId="339298671" sldId="256"/>
            <ac:cxnSpMk id="13" creationId="{345BD2D0-C527-1AF2-4861-9B90719944AD}"/>
          </ac:cxnSpMkLst>
        </pc:cxnChg>
        <pc:cxnChg chg="add mod">
          <ac:chgData name="Lubbe, S [slubbe@sun.ac.za]" userId="656cc105-77ab-4b7b-bc17-2448ac205142" providerId="ADAL" clId="{E9BFA566-E94F-41CE-9F87-81DD51602D68}" dt="2025-05-13T14:49:34.321" v="199" actId="1038"/>
          <ac:cxnSpMkLst>
            <pc:docMk/>
            <pc:sldMk cId="339298671" sldId="256"/>
            <ac:cxnSpMk id="23" creationId="{00605105-D32D-78BF-FB87-7865DED55B7C}"/>
          </ac:cxnSpMkLst>
        </pc:cxnChg>
        <pc:cxnChg chg="add mod">
          <ac:chgData name="Lubbe, S [slubbe@sun.ac.za]" userId="656cc105-77ab-4b7b-bc17-2448ac205142" providerId="ADAL" clId="{E9BFA566-E94F-41CE-9F87-81DD51602D68}" dt="2025-05-13T14:50:34.714" v="223" actId="1038"/>
          <ac:cxnSpMkLst>
            <pc:docMk/>
            <pc:sldMk cId="339298671" sldId="256"/>
            <ac:cxnSpMk id="26" creationId="{861E6308-28A9-BD4D-C8E6-B8F3D8F9E858}"/>
          </ac:cxnSpMkLst>
        </pc:cxnChg>
      </pc:sldChg>
      <pc:sldChg chg="addSp delSp modSp new mod">
        <pc:chgData name="Lubbe, S [slubbe@sun.ac.za]" userId="656cc105-77ab-4b7b-bc17-2448ac205142" providerId="ADAL" clId="{E9BFA566-E94F-41CE-9F87-81DD51602D68}" dt="2025-05-14T10:17:23.883" v="275" actId="164"/>
        <pc:sldMkLst>
          <pc:docMk/>
          <pc:sldMk cId="1115085580" sldId="257"/>
        </pc:sldMkLst>
        <pc:spChg chg="add mod">
          <ac:chgData name="Lubbe, S [slubbe@sun.ac.za]" userId="656cc105-77ab-4b7b-bc17-2448ac205142" providerId="ADAL" clId="{E9BFA566-E94F-41CE-9F87-81DD51602D68}" dt="2025-05-14T10:17:23.883" v="275" actId="164"/>
          <ac:spMkLst>
            <pc:docMk/>
            <pc:sldMk cId="1115085580" sldId="257"/>
            <ac:spMk id="3" creationId="{8A7E4A9A-DA7E-19C6-1069-FBBA6D1D6E04}"/>
          </ac:spMkLst>
        </pc:spChg>
        <pc:spChg chg="mod">
          <ac:chgData name="Lubbe, S [slubbe@sun.ac.za]" userId="656cc105-77ab-4b7b-bc17-2448ac205142" providerId="ADAL" clId="{E9BFA566-E94F-41CE-9F87-81DD51602D68}" dt="2025-05-14T10:14:40.872" v="230" actId="1076"/>
          <ac:spMkLst>
            <pc:docMk/>
            <pc:sldMk cId="1115085580" sldId="257"/>
            <ac:spMk id="5" creationId="{1DBB39C5-67AA-561F-EC37-90BEAC2D7305}"/>
          </ac:spMkLst>
        </pc:spChg>
        <pc:spChg chg="mod">
          <ac:chgData name="Lubbe, S [slubbe@sun.ac.za]" userId="656cc105-77ab-4b7b-bc17-2448ac205142" providerId="ADAL" clId="{E9BFA566-E94F-41CE-9F87-81DD51602D68}" dt="2025-05-14T10:14:40.872" v="230" actId="1076"/>
          <ac:spMkLst>
            <pc:docMk/>
            <pc:sldMk cId="1115085580" sldId="257"/>
            <ac:spMk id="6" creationId="{E5D79715-4879-7823-1C8E-753B1DE93A71}"/>
          </ac:spMkLst>
        </pc:spChg>
        <pc:spChg chg="mod">
          <ac:chgData name="Lubbe, S [slubbe@sun.ac.za]" userId="656cc105-77ab-4b7b-bc17-2448ac205142" providerId="ADAL" clId="{E9BFA566-E94F-41CE-9F87-81DD51602D68}" dt="2025-05-14T10:14:40.872" v="230" actId="1076"/>
          <ac:spMkLst>
            <pc:docMk/>
            <pc:sldMk cId="1115085580" sldId="257"/>
            <ac:spMk id="7" creationId="{966A67BD-2706-9D7D-336C-1E3433FD2BB5}"/>
          </ac:spMkLst>
        </pc:spChg>
        <pc:spChg chg="mod">
          <ac:chgData name="Lubbe, S [slubbe@sun.ac.za]" userId="656cc105-77ab-4b7b-bc17-2448ac205142" providerId="ADAL" clId="{E9BFA566-E94F-41CE-9F87-81DD51602D68}" dt="2025-05-14T10:14:40.872" v="230" actId="1076"/>
          <ac:spMkLst>
            <pc:docMk/>
            <pc:sldMk cId="1115085580" sldId="257"/>
            <ac:spMk id="8" creationId="{7F0C126C-F861-890D-1F86-41A2A302B215}"/>
          </ac:spMkLst>
        </pc:spChg>
        <pc:spChg chg="add mod">
          <ac:chgData name="Lubbe, S [slubbe@sun.ac.za]" userId="656cc105-77ab-4b7b-bc17-2448ac205142" providerId="ADAL" clId="{E9BFA566-E94F-41CE-9F87-81DD51602D68}" dt="2025-05-14T10:14:40.872" v="230" actId="1076"/>
          <ac:spMkLst>
            <pc:docMk/>
            <pc:sldMk cId="1115085580" sldId="257"/>
            <ac:spMk id="9" creationId="{EAB0E944-86ED-2960-6AE2-2E9E7F0C7195}"/>
          </ac:spMkLst>
        </pc:spChg>
        <pc:spChg chg="add mod">
          <ac:chgData name="Lubbe, S [slubbe@sun.ac.za]" userId="656cc105-77ab-4b7b-bc17-2448ac205142" providerId="ADAL" clId="{E9BFA566-E94F-41CE-9F87-81DD51602D68}" dt="2025-05-14T10:17:23.883" v="275" actId="164"/>
          <ac:spMkLst>
            <pc:docMk/>
            <pc:sldMk cId="1115085580" sldId="257"/>
            <ac:spMk id="10" creationId="{A855CBA9-2A65-1CC6-43CB-9AAE63E012E0}"/>
          </ac:spMkLst>
        </pc:spChg>
        <pc:spChg chg="add mod">
          <ac:chgData name="Lubbe, S [slubbe@sun.ac.za]" userId="656cc105-77ab-4b7b-bc17-2448ac205142" providerId="ADAL" clId="{E9BFA566-E94F-41CE-9F87-81DD51602D68}" dt="2025-05-14T10:17:23.883" v="275" actId="164"/>
          <ac:spMkLst>
            <pc:docMk/>
            <pc:sldMk cId="1115085580" sldId="257"/>
            <ac:spMk id="11" creationId="{BB3C0ADE-DCD6-03EB-BE10-E4B648434439}"/>
          </ac:spMkLst>
        </pc:spChg>
        <pc:spChg chg="add mod">
          <ac:chgData name="Lubbe, S [slubbe@sun.ac.za]" userId="656cc105-77ab-4b7b-bc17-2448ac205142" providerId="ADAL" clId="{E9BFA566-E94F-41CE-9F87-81DD51602D68}" dt="2025-05-14T10:17:23.883" v="275" actId="164"/>
          <ac:spMkLst>
            <pc:docMk/>
            <pc:sldMk cId="1115085580" sldId="257"/>
            <ac:spMk id="12" creationId="{0C8C7ED8-F128-B9D2-7BF8-ACBC6F055BDE}"/>
          </ac:spMkLst>
        </pc:spChg>
        <pc:spChg chg="add mod">
          <ac:chgData name="Lubbe, S [slubbe@sun.ac.za]" userId="656cc105-77ab-4b7b-bc17-2448ac205142" providerId="ADAL" clId="{E9BFA566-E94F-41CE-9F87-81DD51602D68}" dt="2025-05-14T10:17:23.883" v="275" actId="164"/>
          <ac:spMkLst>
            <pc:docMk/>
            <pc:sldMk cId="1115085580" sldId="257"/>
            <ac:spMk id="13" creationId="{A3D43340-F647-E8E2-864E-2144A4811F32}"/>
          </ac:spMkLst>
        </pc:spChg>
        <pc:grpChg chg="add mod">
          <ac:chgData name="Lubbe, S [slubbe@sun.ac.za]" userId="656cc105-77ab-4b7b-bc17-2448ac205142" providerId="ADAL" clId="{E9BFA566-E94F-41CE-9F87-81DD51602D68}" dt="2025-05-14T10:14:40.872" v="230" actId="1076"/>
          <ac:grpSpMkLst>
            <pc:docMk/>
            <pc:sldMk cId="1115085580" sldId="257"/>
            <ac:grpSpMk id="4" creationId="{4CBD770D-E833-6781-6A2D-41B815FF7106}"/>
          </ac:grpSpMkLst>
        </pc:grpChg>
        <pc:grpChg chg="add mod">
          <ac:chgData name="Lubbe, S [slubbe@sun.ac.za]" userId="656cc105-77ab-4b7b-bc17-2448ac205142" providerId="ADAL" clId="{E9BFA566-E94F-41CE-9F87-81DD51602D68}" dt="2025-05-14T10:17:23.883" v="275" actId="164"/>
          <ac:grpSpMkLst>
            <pc:docMk/>
            <pc:sldMk cId="1115085580" sldId="257"/>
            <ac:grpSpMk id="14" creationId="{D6D765F0-8B15-82D9-42E2-6EFC3720A422}"/>
          </ac:grpSpMkLst>
        </pc:grpChg>
      </pc:sldChg>
      <pc:sldChg chg="addSp delSp modSp new mod ord">
        <pc:chgData name="Lubbe, S [slubbe@sun.ac.za]" userId="656cc105-77ab-4b7b-bc17-2448ac205142" providerId="ADAL" clId="{E9BFA566-E94F-41CE-9F87-81DD51602D68}" dt="2025-05-15T14:52:57.823" v="639" actId="164"/>
        <pc:sldMkLst>
          <pc:docMk/>
          <pc:sldMk cId="4015766007" sldId="258"/>
        </pc:sldMkLst>
        <pc:spChg chg="add mod">
          <ac:chgData name="Lubbe, S [slubbe@sun.ac.za]" userId="656cc105-77ab-4b7b-bc17-2448ac205142" providerId="ADAL" clId="{E9BFA566-E94F-41CE-9F87-81DD51602D68}" dt="2025-05-15T14:37:00.827" v="313" actId="1035"/>
          <ac:spMkLst>
            <pc:docMk/>
            <pc:sldMk cId="4015766007" sldId="258"/>
            <ac:spMk id="5" creationId="{A647F9E7-3ED4-C767-7510-EE30636D906D}"/>
          </ac:spMkLst>
        </pc:spChg>
        <pc:spChg chg="add mod">
          <ac:chgData name="Lubbe, S [slubbe@sun.ac.za]" userId="656cc105-77ab-4b7b-bc17-2448ac205142" providerId="ADAL" clId="{E9BFA566-E94F-41CE-9F87-81DD51602D68}" dt="2025-05-15T14:37:51.657" v="327" actId="1037"/>
          <ac:spMkLst>
            <pc:docMk/>
            <pc:sldMk cId="4015766007" sldId="258"/>
            <ac:spMk id="6" creationId="{63B059A5-F9D4-EB35-537A-5ED098248E75}"/>
          </ac:spMkLst>
        </pc:spChg>
        <pc:spChg chg="add mod">
          <ac:chgData name="Lubbe, S [slubbe@sun.ac.za]" userId="656cc105-77ab-4b7b-bc17-2448ac205142" providerId="ADAL" clId="{E9BFA566-E94F-41CE-9F87-81DD51602D68}" dt="2025-05-15T14:37:45.835" v="323" actId="1036"/>
          <ac:spMkLst>
            <pc:docMk/>
            <pc:sldMk cId="4015766007" sldId="258"/>
            <ac:spMk id="7" creationId="{B92490E6-0B0B-DD0C-C5F6-37D626142C7C}"/>
          </ac:spMkLst>
        </pc:spChg>
        <pc:spChg chg="add mod">
          <ac:chgData name="Lubbe, S [slubbe@sun.ac.za]" userId="656cc105-77ab-4b7b-bc17-2448ac205142" providerId="ADAL" clId="{E9BFA566-E94F-41CE-9F87-81DD51602D68}" dt="2025-05-15T14:38:21.324" v="330" actId="1076"/>
          <ac:spMkLst>
            <pc:docMk/>
            <pc:sldMk cId="4015766007" sldId="258"/>
            <ac:spMk id="8" creationId="{B22B3E43-26B2-B498-43D3-DCCD389BFF96}"/>
          </ac:spMkLst>
        </pc:spChg>
        <pc:spChg chg="add mod">
          <ac:chgData name="Lubbe, S [slubbe@sun.ac.za]" userId="656cc105-77ab-4b7b-bc17-2448ac205142" providerId="ADAL" clId="{E9BFA566-E94F-41CE-9F87-81DD51602D68}" dt="2025-05-15T14:40:42.753" v="340" actId="1036"/>
          <ac:spMkLst>
            <pc:docMk/>
            <pc:sldMk cId="4015766007" sldId="258"/>
            <ac:spMk id="11" creationId="{B83B6F67-1D55-41F6-07A3-4A488E9E679A}"/>
          </ac:spMkLst>
        </pc:spChg>
        <pc:spChg chg="add mod">
          <ac:chgData name="Lubbe, S [slubbe@sun.ac.za]" userId="656cc105-77ab-4b7b-bc17-2448ac205142" providerId="ADAL" clId="{E9BFA566-E94F-41CE-9F87-81DD51602D68}" dt="2025-05-15T14:52:57.823" v="639" actId="164"/>
          <ac:spMkLst>
            <pc:docMk/>
            <pc:sldMk cId="4015766007" sldId="258"/>
            <ac:spMk id="12" creationId="{207AFEAC-2040-9506-1132-7B2BA84BA72D}"/>
          </ac:spMkLst>
        </pc:spChg>
        <pc:spChg chg="add mod">
          <ac:chgData name="Lubbe, S [slubbe@sun.ac.za]" userId="656cc105-77ab-4b7b-bc17-2448ac205142" providerId="ADAL" clId="{E9BFA566-E94F-41CE-9F87-81DD51602D68}" dt="2025-05-15T14:52:57.823" v="639" actId="164"/>
          <ac:spMkLst>
            <pc:docMk/>
            <pc:sldMk cId="4015766007" sldId="258"/>
            <ac:spMk id="13" creationId="{A001E0B1-F031-5974-D856-96CBE9488D30}"/>
          </ac:spMkLst>
        </pc:spChg>
        <pc:spChg chg="add mod">
          <ac:chgData name="Lubbe, S [slubbe@sun.ac.za]" userId="656cc105-77ab-4b7b-bc17-2448ac205142" providerId="ADAL" clId="{E9BFA566-E94F-41CE-9F87-81DD51602D68}" dt="2025-05-15T14:40:42.753" v="340" actId="1036"/>
          <ac:spMkLst>
            <pc:docMk/>
            <pc:sldMk cId="4015766007" sldId="258"/>
            <ac:spMk id="14" creationId="{58F56291-F33A-24BB-B31F-389681A5979C}"/>
          </ac:spMkLst>
        </pc:spChg>
        <pc:spChg chg="add mod">
          <ac:chgData name="Lubbe, S [slubbe@sun.ac.za]" userId="656cc105-77ab-4b7b-bc17-2448ac205142" providerId="ADAL" clId="{E9BFA566-E94F-41CE-9F87-81DD51602D68}" dt="2025-05-15T14:52:57.823" v="639" actId="164"/>
          <ac:spMkLst>
            <pc:docMk/>
            <pc:sldMk cId="4015766007" sldId="258"/>
            <ac:spMk id="26" creationId="{161A8BE8-B453-EF2D-8E82-8630AA72006C}"/>
          </ac:spMkLst>
        </pc:spChg>
        <pc:spChg chg="add mod">
          <ac:chgData name="Lubbe, S [slubbe@sun.ac.za]" userId="656cc105-77ab-4b7b-bc17-2448ac205142" providerId="ADAL" clId="{E9BFA566-E94F-41CE-9F87-81DD51602D68}" dt="2025-05-15T14:52:57.823" v="639" actId="164"/>
          <ac:spMkLst>
            <pc:docMk/>
            <pc:sldMk cId="4015766007" sldId="258"/>
            <ac:spMk id="27" creationId="{B6023A09-77D8-E420-1E25-FD576C4A4714}"/>
          </ac:spMkLst>
        </pc:spChg>
        <pc:spChg chg="add mod">
          <ac:chgData name="Lubbe, S [slubbe@sun.ac.za]" userId="656cc105-77ab-4b7b-bc17-2448ac205142" providerId="ADAL" clId="{E9BFA566-E94F-41CE-9F87-81DD51602D68}" dt="2025-05-15T14:52:57.823" v="639" actId="164"/>
          <ac:spMkLst>
            <pc:docMk/>
            <pc:sldMk cId="4015766007" sldId="258"/>
            <ac:spMk id="28" creationId="{D31068F8-9588-E52E-D662-D1C7AC5AA032}"/>
          </ac:spMkLst>
        </pc:spChg>
        <pc:spChg chg="add mod">
          <ac:chgData name="Lubbe, S [slubbe@sun.ac.za]" userId="656cc105-77ab-4b7b-bc17-2448ac205142" providerId="ADAL" clId="{E9BFA566-E94F-41CE-9F87-81DD51602D68}" dt="2025-05-15T14:52:57.823" v="639" actId="164"/>
          <ac:spMkLst>
            <pc:docMk/>
            <pc:sldMk cId="4015766007" sldId="258"/>
            <ac:spMk id="31" creationId="{EF9FFD5B-DADA-9557-CC1E-9ABD795F7AA9}"/>
          </ac:spMkLst>
        </pc:spChg>
        <pc:spChg chg="add mod">
          <ac:chgData name="Lubbe, S [slubbe@sun.ac.za]" userId="656cc105-77ab-4b7b-bc17-2448ac205142" providerId="ADAL" clId="{E9BFA566-E94F-41CE-9F87-81DD51602D68}" dt="2025-05-15T14:46:09.564" v="400" actId="1076"/>
          <ac:spMkLst>
            <pc:docMk/>
            <pc:sldMk cId="4015766007" sldId="258"/>
            <ac:spMk id="32" creationId="{B71BB3F2-5F4F-2481-DFBD-06F173C29A3D}"/>
          </ac:spMkLst>
        </pc:spChg>
        <pc:spChg chg="add mod">
          <ac:chgData name="Lubbe, S [slubbe@sun.ac.za]" userId="656cc105-77ab-4b7b-bc17-2448ac205142" providerId="ADAL" clId="{E9BFA566-E94F-41CE-9F87-81DD51602D68}" dt="2025-05-15T14:47:07.026" v="425" actId="1038"/>
          <ac:spMkLst>
            <pc:docMk/>
            <pc:sldMk cId="4015766007" sldId="258"/>
            <ac:spMk id="33" creationId="{7CCA8529-4CA7-DD3F-5314-53197BD15C2D}"/>
          </ac:spMkLst>
        </pc:spChg>
        <pc:spChg chg="add mod">
          <ac:chgData name="Lubbe, S [slubbe@sun.ac.za]" userId="656cc105-77ab-4b7b-bc17-2448ac205142" providerId="ADAL" clId="{E9BFA566-E94F-41CE-9F87-81DD51602D68}" dt="2025-05-15T14:52:57.823" v="639" actId="164"/>
          <ac:spMkLst>
            <pc:docMk/>
            <pc:sldMk cId="4015766007" sldId="258"/>
            <ac:spMk id="34" creationId="{9BD4D525-1F50-CA4C-F4C8-C5CEEBFC6EEA}"/>
          </ac:spMkLst>
        </pc:spChg>
        <pc:spChg chg="add mod">
          <ac:chgData name="Lubbe, S [slubbe@sun.ac.za]" userId="656cc105-77ab-4b7b-bc17-2448ac205142" providerId="ADAL" clId="{E9BFA566-E94F-41CE-9F87-81DD51602D68}" dt="2025-05-15T14:52:57.823" v="639" actId="164"/>
          <ac:spMkLst>
            <pc:docMk/>
            <pc:sldMk cId="4015766007" sldId="258"/>
            <ac:spMk id="35" creationId="{2DDF5D9F-021C-0AFA-3C52-9B944BEDCBF4}"/>
          </ac:spMkLst>
        </pc:spChg>
        <pc:spChg chg="add mod">
          <ac:chgData name="Lubbe, S [slubbe@sun.ac.za]" userId="656cc105-77ab-4b7b-bc17-2448ac205142" providerId="ADAL" clId="{E9BFA566-E94F-41CE-9F87-81DD51602D68}" dt="2025-05-15T14:52:57.823" v="639" actId="164"/>
          <ac:spMkLst>
            <pc:docMk/>
            <pc:sldMk cId="4015766007" sldId="258"/>
            <ac:spMk id="36" creationId="{DE1FF385-9A46-4B65-C10E-EDBC8E2F07A8}"/>
          </ac:spMkLst>
        </pc:spChg>
        <pc:spChg chg="add mod">
          <ac:chgData name="Lubbe, S [slubbe@sun.ac.za]" userId="656cc105-77ab-4b7b-bc17-2448ac205142" providerId="ADAL" clId="{E9BFA566-E94F-41CE-9F87-81DD51602D68}" dt="2025-05-15T14:52:57.823" v="639" actId="164"/>
          <ac:spMkLst>
            <pc:docMk/>
            <pc:sldMk cId="4015766007" sldId="258"/>
            <ac:spMk id="37" creationId="{A8278057-E174-A85D-487C-ACADD9E8A3C5}"/>
          </ac:spMkLst>
        </pc:spChg>
        <pc:cxnChg chg="add mod">
          <ac:chgData name="Lubbe, S [slubbe@sun.ac.za]" userId="656cc105-77ab-4b7b-bc17-2448ac205142" providerId="ADAL" clId="{E9BFA566-E94F-41CE-9F87-81DD51602D68}" dt="2025-05-15T14:35:50.802" v="278" actId="13822"/>
          <ac:cxnSpMkLst>
            <pc:docMk/>
            <pc:sldMk cId="4015766007" sldId="258"/>
            <ac:cxnSpMk id="3" creationId="{79071FF5-9EA9-CB22-CDDC-FAA052190108}"/>
          </ac:cxnSpMkLst>
        </pc:cxnChg>
        <pc:cxnChg chg="add mod">
          <ac:chgData name="Lubbe, S [slubbe@sun.ac.za]" userId="656cc105-77ab-4b7b-bc17-2448ac205142" providerId="ADAL" clId="{E9BFA566-E94F-41CE-9F87-81DD51602D68}" dt="2025-05-15T14:36:05.417" v="281" actId="1076"/>
          <ac:cxnSpMkLst>
            <pc:docMk/>
            <pc:sldMk cId="4015766007" sldId="258"/>
            <ac:cxnSpMk id="4" creationId="{A950075D-9A8F-CF27-3683-5363A60994B2}"/>
          </ac:cxnSpMkLst>
        </pc:cxnChg>
        <pc:cxnChg chg="add mod">
          <ac:chgData name="Lubbe, S [slubbe@sun.ac.za]" userId="656cc105-77ab-4b7b-bc17-2448ac205142" providerId="ADAL" clId="{E9BFA566-E94F-41CE-9F87-81DD51602D68}" dt="2025-05-15T14:40:42.753" v="340" actId="1036"/>
          <ac:cxnSpMkLst>
            <pc:docMk/>
            <pc:sldMk cId="4015766007" sldId="258"/>
            <ac:cxnSpMk id="9" creationId="{CFC8E0C3-6066-F043-A33D-A09AEA9247A3}"/>
          </ac:cxnSpMkLst>
        </pc:cxnChg>
        <pc:cxnChg chg="add mod">
          <ac:chgData name="Lubbe, S [slubbe@sun.ac.za]" userId="656cc105-77ab-4b7b-bc17-2448ac205142" providerId="ADAL" clId="{E9BFA566-E94F-41CE-9F87-81DD51602D68}" dt="2025-05-15T14:40:42.753" v="340" actId="1036"/>
          <ac:cxnSpMkLst>
            <pc:docMk/>
            <pc:sldMk cId="4015766007" sldId="258"/>
            <ac:cxnSpMk id="10" creationId="{61DCAD94-22DB-3152-DADE-96949813B283}"/>
          </ac:cxnSpMkLst>
        </pc:cxnChg>
        <pc:cxnChg chg="add mod">
          <ac:chgData name="Lubbe, S [slubbe@sun.ac.za]" userId="656cc105-77ab-4b7b-bc17-2448ac205142" providerId="ADAL" clId="{E9BFA566-E94F-41CE-9F87-81DD51602D68}" dt="2025-05-15T14:42:04.548" v="351" actId="208"/>
          <ac:cxnSpMkLst>
            <pc:docMk/>
            <pc:sldMk cId="4015766007" sldId="258"/>
            <ac:cxnSpMk id="18" creationId="{10C313E6-56F7-54C5-9EAC-F4672925FE99}"/>
          </ac:cxnSpMkLst>
        </pc:cxnChg>
        <pc:cxnChg chg="add mod">
          <ac:chgData name="Lubbe, S [slubbe@sun.ac.za]" userId="656cc105-77ab-4b7b-bc17-2448ac205142" providerId="ADAL" clId="{E9BFA566-E94F-41CE-9F87-81DD51602D68}" dt="2025-05-15T14:42:09.960" v="352" actId="108"/>
          <ac:cxnSpMkLst>
            <pc:docMk/>
            <pc:sldMk cId="4015766007" sldId="258"/>
            <ac:cxnSpMk id="23" creationId="{60400813-1EFD-1591-1451-5645A8EFDCE4}"/>
          </ac:cxnSpMkLst>
        </pc:cxnChg>
        <pc:cxnChg chg="add mod">
          <ac:chgData name="Lubbe, S [slubbe@sun.ac.za]" userId="656cc105-77ab-4b7b-bc17-2448ac205142" providerId="ADAL" clId="{E9BFA566-E94F-41CE-9F87-81DD51602D68}" dt="2025-05-15T14:44:35.965" v="384" actId="108"/>
          <ac:cxnSpMkLst>
            <pc:docMk/>
            <pc:sldMk cId="4015766007" sldId="258"/>
            <ac:cxnSpMk id="30" creationId="{F5E9DEE6-2654-B5D6-9AAB-1D5DAAF5817C}"/>
          </ac:cxnSpMkLst>
        </pc:cxnChg>
      </pc:sldChg>
      <pc:sldChg chg="addSp delSp modSp new mod">
        <pc:chgData name="Lubbe, S [slubbe@sun.ac.za]" userId="656cc105-77ab-4b7b-bc17-2448ac205142" providerId="ADAL" clId="{E9BFA566-E94F-41CE-9F87-81DD51602D68}" dt="2025-05-19T15:57:09.898" v="1434" actId="164"/>
        <pc:sldMkLst>
          <pc:docMk/>
          <pc:sldMk cId="3554369724" sldId="259"/>
        </pc:sldMkLst>
        <pc:spChg chg="add mod">
          <ac:chgData name="Lubbe, S [slubbe@sun.ac.za]" userId="656cc105-77ab-4b7b-bc17-2448ac205142" providerId="ADAL" clId="{E9BFA566-E94F-41CE-9F87-81DD51602D68}" dt="2025-05-19T15:56:27.686" v="1430" actId="164"/>
          <ac:spMkLst>
            <pc:docMk/>
            <pc:sldMk cId="3554369724" sldId="259"/>
            <ac:spMk id="2" creationId="{C5F67D7B-7191-C84E-C420-B93B75DA615B}"/>
          </ac:spMkLst>
        </pc:spChg>
        <pc:spChg chg="add mod">
          <ac:chgData name="Lubbe, S [slubbe@sun.ac.za]" userId="656cc105-77ab-4b7b-bc17-2448ac205142" providerId="ADAL" clId="{E9BFA566-E94F-41CE-9F87-81DD51602D68}" dt="2025-05-19T15:56:27.686" v="1430" actId="164"/>
          <ac:spMkLst>
            <pc:docMk/>
            <pc:sldMk cId="3554369724" sldId="259"/>
            <ac:spMk id="3" creationId="{59880459-2815-A508-8499-0E77FC136E74}"/>
          </ac:spMkLst>
        </pc:spChg>
        <pc:spChg chg="add del mod">
          <ac:chgData name="Lubbe, S [slubbe@sun.ac.za]" userId="656cc105-77ab-4b7b-bc17-2448ac205142" providerId="ADAL" clId="{E9BFA566-E94F-41CE-9F87-81DD51602D68}" dt="2025-05-19T15:52:06.888" v="1325" actId="478"/>
          <ac:spMkLst>
            <pc:docMk/>
            <pc:sldMk cId="3554369724" sldId="259"/>
            <ac:spMk id="4" creationId="{6B9EE8F2-046D-F063-157B-00580EBB8AC5}"/>
          </ac:spMkLst>
        </pc:spChg>
        <pc:spChg chg="add mod">
          <ac:chgData name="Lubbe, S [slubbe@sun.ac.za]" userId="656cc105-77ab-4b7b-bc17-2448ac205142" providerId="ADAL" clId="{E9BFA566-E94F-41CE-9F87-81DD51602D68}" dt="2025-05-19T15:56:27.686" v="1430" actId="164"/>
          <ac:spMkLst>
            <pc:docMk/>
            <pc:sldMk cId="3554369724" sldId="259"/>
            <ac:spMk id="5" creationId="{0058ED40-70F2-8BFB-2908-1B203BAEE9F8}"/>
          </ac:spMkLst>
        </pc:spChg>
        <pc:spChg chg="add mod">
          <ac:chgData name="Lubbe, S [slubbe@sun.ac.za]" userId="656cc105-77ab-4b7b-bc17-2448ac205142" providerId="ADAL" clId="{E9BFA566-E94F-41CE-9F87-81DD51602D68}" dt="2025-05-19T15:56:27.686" v="1430" actId="164"/>
          <ac:spMkLst>
            <pc:docMk/>
            <pc:sldMk cId="3554369724" sldId="259"/>
            <ac:spMk id="6" creationId="{E6F1DDC2-6A41-F717-EAA6-A6A569BB4F86}"/>
          </ac:spMkLst>
        </pc:spChg>
        <pc:spChg chg="add mod">
          <ac:chgData name="Lubbe, S [slubbe@sun.ac.za]" userId="656cc105-77ab-4b7b-bc17-2448ac205142" providerId="ADAL" clId="{E9BFA566-E94F-41CE-9F87-81DD51602D68}" dt="2025-05-19T15:56:33.509" v="1431" actId="164"/>
          <ac:spMkLst>
            <pc:docMk/>
            <pc:sldMk cId="3554369724" sldId="259"/>
            <ac:spMk id="7" creationId="{20D30378-32AF-F617-93BA-3D624B825326}"/>
          </ac:spMkLst>
        </pc:spChg>
        <pc:spChg chg="add mod">
          <ac:chgData name="Lubbe, S [slubbe@sun.ac.za]" userId="656cc105-77ab-4b7b-bc17-2448ac205142" providerId="ADAL" clId="{E9BFA566-E94F-41CE-9F87-81DD51602D68}" dt="2025-05-19T15:56:33.509" v="1431" actId="164"/>
          <ac:spMkLst>
            <pc:docMk/>
            <pc:sldMk cId="3554369724" sldId="259"/>
            <ac:spMk id="8" creationId="{8AB3FFCA-632C-4EFC-B4ED-7FA8E4CFE24E}"/>
          </ac:spMkLst>
        </pc:spChg>
        <pc:spChg chg="add mod">
          <ac:chgData name="Lubbe, S [slubbe@sun.ac.za]" userId="656cc105-77ab-4b7b-bc17-2448ac205142" providerId="ADAL" clId="{E9BFA566-E94F-41CE-9F87-81DD51602D68}" dt="2025-05-19T15:56:33.509" v="1431" actId="164"/>
          <ac:spMkLst>
            <pc:docMk/>
            <pc:sldMk cId="3554369724" sldId="259"/>
            <ac:spMk id="11" creationId="{AC7A0A6A-1867-91E9-0867-EE18D4B7F26E}"/>
          </ac:spMkLst>
        </pc:spChg>
        <pc:spChg chg="add mod">
          <ac:chgData name="Lubbe, S [slubbe@sun.ac.za]" userId="656cc105-77ab-4b7b-bc17-2448ac205142" providerId="ADAL" clId="{E9BFA566-E94F-41CE-9F87-81DD51602D68}" dt="2025-05-19T15:56:33.509" v="1431" actId="164"/>
          <ac:spMkLst>
            <pc:docMk/>
            <pc:sldMk cId="3554369724" sldId="259"/>
            <ac:spMk id="12" creationId="{A70A6138-2910-D9F3-C830-4C5CB4DAEA49}"/>
          </ac:spMkLst>
        </pc:spChg>
        <pc:spChg chg="add del mod">
          <ac:chgData name="Lubbe, S [slubbe@sun.ac.za]" userId="656cc105-77ab-4b7b-bc17-2448ac205142" providerId="ADAL" clId="{E9BFA566-E94F-41CE-9F87-81DD51602D68}" dt="2025-05-19T15:54:05.989" v="1408" actId="478"/>
          <ac:spMkLst>
            <pc:docMk/>
            <pc:sldMk cId="3554369724" sldId="259"/>
            <ac:spMk id="13" creationId="{4022954E-1F78-582B-6860-85E7B020864C}"/>
          </ac:spMkLst>
        </pc:spChg>
        <pc:spChg chg="add del mod">
          <ac:chgData name="Lubbe, S [slubbe@sun.ac.za]" userId="656cc105-77ab-4b7b-bc17-2448ac205142" providerId="ADAL" clId="{E9BFA566-E94F-41CE-9F87-81DD51602D68}" dt="2025-05-19T15:54:05.989" v="1408" actId="478"/>
          <ac:spMkLst>
            <pc:docMk/>
            <pc:sldMk cId="3554369724" sldId="259"/>
            <ac:spMk id="14" creationId="{2742C325-60ED-7126-5C68-042431C7B516}"/>
          </ac:spMkLst>
        </pc:spChg>
        <pc:spChg chg="add mod">
          <ac:chgData name="Lubbe, S [slubbe@sun.ac.za]" userId="656cc105-77ab-4b7b-bc17-2448ac205142" providerId="ADAL" clId="{E9BFA566-E94F-41CE-9F87-81DD51602D68}" dt="2025-05-19T15:56:39.741" v="1432" actId="164"/>
          <ac:spMkLst>
            <pc:docMk/>
            <pc:sldMk cId="3554369724" sldId="259"/>
            <ac:spMk id="16" creationId="{E2570122-7D9E-23E4-C762-B3334E73F767}"/>
          </ac:spMkLst>
        </pc:spChg>
        <pc:spChg chg="add mod">
          <ac:chgData name="Lubbe, S [slubbe@sun.ac.za]" userId="656cc105-77ab-4b7b-bc17-2448ac205142" providerId="ADAL" clId="{E9BFA566-E94F-41CE-9F87-81DD51602D68}" dt="2025-05-19T15:56:39.741" v="1432" actId="164"/>
          <ac:spMkLst>
            <pc:docMk/>
            <pc:sldMk cId="3554369724" sldId="259"/>
            <ac:spMk id="17" creationId="{55149CDC-2129-63BD-49B7-1BDD031B2DEF}"/>
          </ac:spMkLst>
        </pc:spChg>
        <pc:spChg chg="add mod">
          <ac:chgData name="Lubbe, S [slubbe@sun.ac.za]" userId="656cc105-77ab-4b7b-bc17-2448ac205142" providerId="ADAL" clId="{E9BFA566-E94F-41CE-9F87-81DD51602D68}" dt="2025-05-19T15:56:39.741" v="1432" actId="164"/>
          <ac:spMkLst>
            <pc:docMk/>
            <pc:sldMk cId="3554369724" sldId="259"/>
            <ac:spMk id="18" creationId="{7066DB44-1D54-F8DA-C797-65923D88E23E}"/>
          </ac:spMkLst>
        </pc:spChg>
        <pc:spChg chg="add mod">
          <ac:chgData name="Lubbe, S [slubbe@sun.ac.za]" userId="656cc105-77ab-4b7b-bc17-2448ac205142" providerId="ADAL" clId="{E9BFA566-E94F-41CE-9F87-81DD51602D68}" dt="2025-05-19T15:56:39.741" v="1432" actId="164"/>
          <ac:spMkLst>
            <pc:docMk/>
            <pc:sldMk cId="3554369724" sldId="259"/>
            <ac:spMk id="19" creationId="{FA390219-1C9D-6354-3BC7-087E3BE105CA}"/>
          </ac:spMkLst>
        </pc:spChg>
        <pc:spChg chg="add mod">
          <ac:chgData name="Lubbe, S [slubbe@sun.ac.za]" userId="656cc105-77ab-4b7b-bc17-2448ac205142" providerId="ADAL" clId="{E9BFA566-E94F-41CE-9F87-81DD51602D68}" dt="2025-05-19T15:54:28.213" v="1411" actId="164"/>
          <ac:spMkLst>
            <pc:docMk/>
            <pc:sldMk cId="3554369724" sldId="259"/>
            <ac:spMk id="22" creationId="{531BA0EC-C035-8E00-3EEE-F169E00FE856}"/>
          </ac:spMkLst>
        </pc:spChg>
        <pc:spChg chg="add mod">
          <ac:chgData name="Lubbe, S [slubbe@sun.ac.za]" userId="656cc105-77ab-4b7b-bc17-2448ac205142" providerId="ADAL" clId="{E9BFA566-E94F-41CE-9F87-81DD51602D68}" dt="2025-05-19T15:54:28.213" v="1411" actId="164"/>
          <ac:spMkLst>
            <pc:docMk/>
            <pc:sldMk cId="3554369724" sldId="259"/>
            <ac:spMk id="23" creationId="{22B54285-081B-4E71-DC45-387CF0F33641}"/>
          </ac:spMkLst>
        </pc:spChg>
        <pc:grpChg chg="add mod">
          <ac:chgData name="Lubbe, S [slubbe@sun.ac.za]" userId="656cc105-77ab-4b7b-bc17-2448ac205142" providerId="ADAL" clId="{E9BFA566-E94F-41CE-9F87-81DD51602D68}" dt="2025-05-19T15:56:39.741" v="1432" actId="164"/>
          <ac:grpSpMkLst>
            <pc:docMk/>
            <pc:sldMk cId="3554369724" sldId="259"/>
            <ac:grpSpMk id="25" creationId="{1B79E9A3-3F64-21AA-FA76-8E47131F0AD4}"/>
          </ac:grpSpMkLst>
        </pc:grpChg>
        <pc:grpChg chg="add mod">
          <ac:chgData name="Lubbe, S [slubbe@sun.ac.za]" userId="656cc105-77ab-4b7b-bc17-2448ac205142" providerId="ADAL" clId="{E9BFA566-E94F-41CE-9F87-81DD51602D68}" dt="2025-05-19T15:57:09.898" v="1434" actId="164"/>
          <ac:grpSpMkLst>
            <pc:docMk/>
            <pc:sldMk cId="3554369724" sldId="259"/>
            <ac:grpSpMk id="26" creationId="{18FE8657-F90C-E27E-0D01-2C0D4258354F}"/>
          </ac:grpSpMkLst>
        </pc:grpChg>
        <pc:grpChg chg="add mod">
          <ac:chgData name="Lubbe, S [slubbe@sun.ac.za]" userId="656cc105-77ab-4b7b-bc17-2448ac205142" providerId="ADAL" clId="{E9BFA566-E94F-41CE-9F87-81DD51602D68}" dt="2025-05-19T15:57:09.898" v="1434" actId="164"/>
          <ac:grpSpMkLst>
            <pc:docMk/>
            <pc:sldMk cId="3554369724" sldId="259"/>
            <ac:grpSpMk id="27" creationId="{D1420940-AFFF-AAB0-8330-DAA116F305F1}"/>
          </ac:grpSpMkLst>
        </pc:grpChg>
        <pc:grpChg chg="add mod">
          <ac:chgData name="Lubbe, S [slubbe@sun.ac.za]" userId="656cc105-77ab-4b7b-bc17-2448ac205142" providerId="ADAL" clId="{E9BFA566-E94F-41CE-9F87-81DD51602D68}" dt="2025-05-19T15:57:09.898" v="1434" actId="164"/>
          <ac:grpSpMkLst>
            <pc:docMk/>
            <pc:sldMk cId="3554369724" sldId="259"/>
            <ac:grpSpMk id="28" creationId="{07F90DB6-6CEE-7D60-F387-5DA1017DFB0D}"/>
          </ac:grpSpMkLst>
        </pc:grpChg>
        <pc:grpChg chg="add mod">
          <ac:chgData name="Lubbe, S [slubbe@sun.ac.za]" userId="656cc105-77ab-4b7b-bc17-2448ac205142" providerId="ADAL" clId="{E9BFA566-E94F-41CE-9F87-81DD51602D68}" dt="2025-05-19T15:57:09.898" v="1434" actId="164"/>
          <ac:grpSpMkLst>
            <pc:docMk/>
            <pc:sldMk cId="3554369724" sldId="259"/>
            <ac:grpSpMk id="29" creationId="{41A8E23F-843B-5C5F-C45A-E4773BA77BAD}"/>
          </ac:grpSpMkLst>
        </pc:grpChg>
        <pc:cxnChg chg="add mod">
          <ac:chgData name="Lubbe, S [slubbe@sun.ac.za]" userId="656cc105-77ab-4b7b-bc17-2448ac205142" providerId="ADAL" clId="{E9BFA566-E94F-41CE-9F87-81DD51602D68}" dt="2025-05-19T15:56:33.509" v="1431" actId="164"/>
          <ac:cxnSpMkLst>
            <pc:docMk/>
            <pc:sldMk cId="3554369724" sldId="259"/>
            <ac:cxnSpMk id="10" creationId="{6ECA13EB-2808-E8CD-C952-911136FEC8EA}"/>
          </ac:cxnSpMkLst>
        </pc:cxnChg>
        <pc:cxnChg chg="add del mod">
          <ac:chgData name="Lubbe, S [slubbe@sun.ac.za]" userId="656cc105-77ab-4b7b-bc17-2448ac205142" providerId="ADAL" clId="{E9BFA566-E94F-41CE-9F87-81DD51602D68}" dt="2025-05-19T15:54:05.989" v="1408" actId="478"/>
          <ac:cxnSpMkLst>
            <pc:docMk/>
            <pc:sldMk cId="3554369724" sldId="259"/>
            <ac:cxnSpMk id="15" creationId="{C19133F2-A0B1-7610-45D6-B1A908EA9022}"/>
          </ac:cxnSpMkLst>
        </pc:cxnChg>
        <pc:cxnChg chg="add mod">
          <ac:chgData name="Lubbe, S [slubbe@sun.ac.za]" userId="656cc105-77ab-4b7b-bc17-2448ac205142" providerId="ADAL" clId="{E9BFA566-E94F-41CE-9F87-81DD51602D68}" dt="2025-05-19T15:54:28.213" v="1411" actId="164"/>
          <ac:cxnSpMkLst>
            <pc:docMk/>
            <pc:sldMk cId="3554369724" sldId="259"/>
            <ac:cxnSpMk id="24" creationId="{FC99C026-FD25-AF2E-FE4A-A17010D7A91D}"/>
          </ac:cxnSpMkLst>
        </pc:cxnChg>
      </pc:sldChg>
    </pc:docChg>
  </pc:docChgLst>
  <pc:docChgLst>
    <pc:chgData name="Lubbe, S [slubbe@sun.ac.za]" userId="656cc105-77ab-4b7b-bc17-2448ac205142" providerId="ADAL" clId="{78C0C5E7-5127-45F4-9F19-2F6FED53BC28}"/>
    <pc:docChg chg="undo custSel addSld modSld">
      <pc:chgData name="Lubbe, S [slubbe@sun.ac.za]" userId="656cc105-77ab-4b7b-bc17-2448ac205142" providerId="ADAL" clId="{78C0C5E7-5127-45F4-9F19-2F6FED53BC28}" dt="2025-05-20T12:41:44.260" v="115" actId="164"/>
      <pc:docMkLst>
        <pc:docMk/>
      </pc:docMkLst>
      <pc:sldChg chg="addSp delSp modSp new mod">
        <pc:chgData name="Lubbe, S [slubbe@sun.ac.za]" userId="656cc105-77ab-4b7b-bc17-2448ac205142" providerId="ADAL" clId="{78C0C5E7-5127-45F4-9F19-2F6FED53BC28}" dt="2025-05-20T12:41:44.260" v="115" actId="164"/>
        <pc:sldMkLst>
          <pc:docMk/>
          <pc:sldMk cId="1184878068" sldId="260"/>
        </pc:sldMkLst>
        <pc:spChg chg="add mod">
          <ac:chgData name="Lubbe, S [slubbe@sun.ac.za]" userId="656cc105-77ab-4b7b-bc17-2448ac205142" providerId="ADAL" clId="{78C0C5E7-5127-45F4-9F19-2F6FED53BC28}" dt="2025-05-20T12:41:44.260" v="115" actId="164"/>
          <ac:spMkLst>
            <pc:docMk/>
            <pc:sldMk cId="1184878068" sldId="260"/>
            <ac:spMk id="2" creationId="{0682BE78-1332-33AE-4352-FCED0DBCBC1A}"/>
          </ac:spMkLst>
        </pc:spChg>
        <pc:spChg chg="add mod">
          <ac:chgData name="Lubbe, S [slubbe@sun.ac.za]" userId="656cc105-77ab-4b7b-bc17-2448ac205142" providerId="ADAL" clId="{78C0C5E7-5127-45F4-9F19-2F6FED53BC28}" dt="2025-05-20T12:41:44.260" v="115" actId="164"/>
          <ac:spMkLst>
            <pc:docMk/>
            <pc:sldMk cId="1184878068" sldId="260"/>
            <ac:spMk id="8" creationId="{D7CA68D8-2C1F-EB68-531C-C6F28B90A8EC}"/>
          </ac:spMkLst>
        </pc:spChg>
        <pc:spChg chg="add mod">
          <ac:chgData name="Lubbe, S [slubbe@sun.ac.za]" userId="656cc105-77ab-4b7b-bc17-2448ac205142" providerId="ADAL" clId="{78C0C5E7-5127-45F4-9F19-2F6FED53BC28}" dt="2025-05-20T12:41:44.260" v="115" actId="164"/>
          <ac:spMkLst>
            <pc:docMk/>
            <pc:sldMk cId="1184878068" sldId="260"/>
            <ac:spMk id="9" creationId="{E0EAB28D-58D7-8EBB-68EF-E2B7C1EAFAB0}"/>
          </ac:spMkLst>
        </pc:spChg>
        <pc:grpChg chg="add mod">
          <ac:chgData name="Lubbe, S [slubbe@sun.ac.za]" userId="656cc105-77ab-4b7b-bc17-2448ac205142" providerId="ADAL" clId="{78C0C5E7-5127-45F4-9F19-2F6FED53BC28}" dt="2025-05-20T12:41:44.260" v="115" actId="164"/>
          <ac:grpSpMkLst>
            <pc:docMk/>
            <pc:sldMk cId="1184878068" sldId="260"/>
            <ac:grpSpMk id="10" creationId="{CB072DFE-A370-7DBB-A902-313FA4DD2D61}"/>
          </ac:grpSpMkLst>
        </pc:grpChg>
        <pc:cxnChg chg="add del mod">
          <ac:chgData name="Lubbe, S [slubbe@sun.ac.za]" userId="656cc105-77ab-4b7b-bc17-2448ac205142" providerId="ADAL" clId="{78C0C5E7-5127-45F4-9F19-2F6FED53BC28}" dt="2025-05-20T12:38:26.085" v="88" actId="478"/>
          <ac:cxnSpMkLst>
            <pc:docMk/>
            <pc:sldMk cId="1184878068" sldId="260"/>
            <ac:cxnSpMk id="4" creationId="{E045B04A-7CBB-7872-D35E-3CA3B12C1F5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7C75-BAB3-A290-B749-631CECD49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E7E36-C7CE-F361-5FC6-1F1AC2515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C6C8C-7A13-69B2-FA59-D2CA636D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AF5-7A1A-43D9-B5B9-2B502385EA68}" type="datetimeFigureOut">
              <a:rPr lang="en-ZA" smtClean="0"/>
              <a:t>2025/10/16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C891C-EFB1-DCB3-255B-8B0795CF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3CD6B-3C54-8E1F-27E4-6B9CCB7FB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7772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8E24-3EB0-5C9D-98E0-41296F17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ABF3C-2F62-A1F4-268E-156F3EB7F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A1AE5-8B13-D134-2F02-F2F8E219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AF5-7A1A-43D9-B5B9-2B502385EA68}" type="datetimeFigureOut">
              <a:rPr lang="en-ZA" smtClean="0"/>
              <a:t>2025/10/16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457EF-7981-55B1-A418-FC394A96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B5A08-EF99-99FF-D5A4-8C07FCCB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1725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419AF9-4ABA-6814-0F76-D0824DFB9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169AA-ADD7-CCB0-DE6D-DC1964C6C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ABA14-3D2C-D3B0-75A0-12EE056D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AF5-7A1A-43D9-B5B9-2B502385EA68}" type="datetimeFigureOut">
              <a:rPr lang="en-ZA" smtClean="0"/>
              <a:t>2025/10/16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D3821-9EF4-8BB4-C3DA-6918007D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3DE48-FF0C-1EBF-DFC0-98EEE216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5980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B84A-D1CC-332D-4C17-D97C04D85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B57CA-7DC0-E172-B607-3A0F4633D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BE100-285F-6C46-B5C6-8D4427A5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AF5-7A1A-43D9-B5B9-2B502385EA68}" type="datetimeFigureOut">
              <a:rPr lang="en-ZA" smtClean="0"/>
              <a:t>2025/10/16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A175A-0F5A-EC02-2F83-85BD99D0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C370-3D20-65AC-1A0D-92B91CD5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547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56994-DDDF-5B5E-EF7E-EEBAB4EF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674F7-6B9A-059E-AC88-B0203925F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C0F0D-06E9-28C2-BB1F-3C252EC5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AF5-7A1A-43D9-B5B9-2B502385EA68}" type="datetimeFigureOut">
              <a:rPr lang="en-ZA" smtClean="0"/>
              <a:t>2025/10/16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62C39-0A44-00D1-9904-E98968D57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435AF-E342-308A-2E9E-8D0EE8A6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1487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9766-F1F4-FC22-5227-A4E73A28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01A77-7769-2856-D370-7FCA51F32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B862A-AB79-4FE4-AA3A-3DE5689F8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7E585-AA67-655B-C588-F514DC749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AF5-7A1A-43D9-B5B9-2B502385EA68}" type="datetimeFigureOut">
              <a:rPr lang="en-ZA" smtClean="0"/>
              <a:t>2025/10/16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D8046-4116-67D8-3A84-0FA9D941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FC2A8-ABCB-A044-F7CE-E51B4070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36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8F00-092B-C9E6-DFB3-55DC0F14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8B852-DE39-FD8A-EFD3-199C09E66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B55B0-CB42-576E-17E3-634258665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573CAF-AAD3-3F48-1451-EE863B99A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827CB-BAA0-256E-D82F-6427A93E5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62D16F-E789-C822-D217-0A227FDB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AF5-7A1A-43D9-B5B9-2B502385EA68}" type="datetimeFigureOut">
              <a:rPr lang="en-ZA" smtClean="0"/>
              <a:t>2025/10/16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8E7305-69E4-3F92-2541-D4A50DB0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D117A6-6938-1E8B-567D-200EC158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544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522E-7858-4069-4B4F-E04EF878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0600C-9AFA-E41F-1595-A4B7AF87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AF5-7A1A-43D9-B5B9-2B502385EA68}" type="datetimeFigureOut">
              <a:rPr lang="en-ZA" smtClean="0"/>
              <a:t>2025/10/16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B5391-1A6D-29CF-D73F-604AE0BF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50706-CC43-26EB-9D4A-B8902256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5575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D0DC61-5CAE-9315-6DFD-E4298FF29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AF5-7A1A-43D9-B5B9-2B502385EA68}" type="datetimeFigureOut">
              <a:rPr lang="en-ZA" smtClean="0"/>
              <a:t>2025/10/16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8C3CA-1D3C-A8D3-9BF5-C318E350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544E9-E2E0-7CC0-A2EF-FA954DDB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502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71EF-2B85-5FA5-6B36-780CB66C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55301-03EC-40FA-C5DC-3BAF0296D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08191-31B8-07CF-4548-B491FC4E0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D6840-DA0D-E305-2C36-5971006E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AF5-7A1A-43D9-B5B9-2B502385EA68}" type="datetimeFigureOut">
              <a:rPr lang="en-ZA" smtClean="0"/>
              <a:t>2025/10/16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BDCA6-9EDA-A696-270E-2A44B3AC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B0FD2-02B6-2F0C-378E-554EFBF3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405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4A2B-1669-BD6C-71D4-E4E548ABD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3B936-44A0-EE3C-5A7B-B8AA64BFB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F06F5-7673-5E3F-7AEC-2DBA22550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274FE-2D87-B272-7B73-FD608159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AF5-7A1A-43D9-B5B9-2B502385EA68}" type="datetimeFigureOut">
              <a:rPr lang="en-ZA" smtClean="0"/>
              <a:t>2025/10/16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07232-BCCB-3B06-64F2-C811CE8A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8CF85-2C35-DB89-17B0-6F1921A1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351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CCDCB-07FB-FF02-9A6C-8CF88FC08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4C104-27D3-5A68-87D1-F80BD1898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7508F-441F-57FC-F0EC-05D8BA537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A7CAF5-7A1A-43D9-B5B9-2B502385EA68}" type="datetimeFigureOut">
              <a:rPr lang="en-ZA" smtClean="0"/>
              <a:t>2025/10/16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CAD70-B726-1430-8D2C-8ED11D778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6DF89-4D37-C0F5-CC4D-3A56D0172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691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79DE2D01-C7E2-6189-38A1-C8C4C1D4AC3C}"/>
              </a:ext>
            </a:extLst>
          </p:cNvPr>
          <p:cNvGrpSpPr/>
          <p:nvPr/>
        </p:nvGrpSpPr>
        <p:grpSpPr>
          <a:xfrm>
            <a:off x="1766455" y="280555"/>
            <a:ext cx="5055690" cy="6552251"/>
            <a:chOff x="1766455" y="280555"/>
            <a:chExt cx="5055690" cy="65522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D04769-4FFB-902B-1C1E-8CBC139DA061}"/>
                </a:ext>
              </a:extLst>
            </p:cNvPr>
            <p:cNvSpPr/>
            <p:nvPr/>
          </p:nvSpPr>
          <p:spPr>
            <a:xfrm>
              <a:off x="1766455" y="280555"/>
              <a:ext cx="4717472" cy="62241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584221-1F53-A35D-F22A-6BFA428EC787}"/>
                </a:ext>
              </a:extLst>
            </p:cNvPr>
            <p:cNvSpPr/>
            <p:nvPr/>
          </p:nvSpPr>
          <p:spPr>
            <a:xfrm>
              <a:off x="2493819" y="1023390"/>
              <a:ext cx="3262745" cy="47384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056935-2EC9-DF40-0E0B-E4306DF68143}"/>
                </a:ext>
              </a:extLst>
            </p:cNvPr>
            <p:cNvSpPr txBox="1"/>
            <p:nvPr/>
          </p:nvSpPr>
          <p:spPr>
            <a:xfrm>
              <a:off x="3129511" y="280555"/>
              <a:ext cx="1991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Margin (side 3)</a:t>
              </a:r>
              <a:endParaRPr lang="en-ZA" sz="1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FB91FB-02F2-7938-B1B1-B3F265474952}"/>
                </a:ext>
              </a:extLst>
            </p:cNvPr>
            <p:cNvSpPr txBox="1"/>
            <p:nvPr/>
          </p:nvSpPr>
          <p:spPr>
            <a:xfrm>
              <a:off x="3129511" y="6173265"/>
              <a:ext cx="1991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Margin (side 1)</a:t>
              </a:r>
              <a:endParaRPr lang="en-ZA" sz="14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6029668-CD1D-D56E-F733-FA42D0091946}"/>
                </a:ext>
              </a:extLst>
            </p:cNvPr>
            <p:cNvCxnSpPr>
              <a:cxnSpLocks/>
            </p:cNvCxnSpPr>
            <p:nvPr/>
          </p:nvCxnSpPr>
          <p:spPr>
            <a:xfrm>
              <a:off x="1766455" y="6678917"/>
              <a:ext cx="47174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9A33EF-1BCF-D5E7-C135-7E4CD5F1EEB9}"/>
                </a:ext>
              </a:extLst>
            </p:cNvPr>
            <p:cNvSpPr txBox="1"/>
            <p:nvPr/>
          </p:nvSpPr>
          <p:spPr>
            <a:xfrm>
              <a:off x="3835747" y="6525029"/>
              <a:ext cx="57888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fin[1]</a:t>
              </a:r>
              <a:endParaRPr lang="en-ZA" sz="14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45BD2D0-C527-1AF2-4861-9B90719944AD}"/>
                </a:ext>
              </a:extLst>
            </p:cNvPr>
            <p:cNvCxnSpPr>
              <a:cxnSpLocks/>
            </p:cNvCxnSpPr>
            <p:nvPr/>
          </p:nvCxnSpPr>
          <p:spPr>
            <a:xfrm>
              <a:off x="2493819" y="5937204"/>
              <a:ext cx="326274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9DD87F-30EB-3037-7343-6CB7133D4D26}"/>
                </a:ext>
              </a:extLst>
            </p:cNvPr>
            <p:cNvSpPr txBox="1"/>
            <p:nvPr/>
          </p:nvSpPr>
          <p:spPr>
            <a:xfrm>
              <a:off x="3797705" y="5783316"/>
              <a:ext cx="65497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pin[1]</a:t>
              </a:r>
              <a:endParaRPr lang="en-ZA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55A6B9-6AD1-1BEE-C7A1-03477CF5028C}"/>
                </a:ext>
              </a:extLst>
            </p:cNvPr>
            <p:cNvSpPr txBox="1"/>
            <p:nvPr/>
          </p:nvSpPr>
          <p:spPr>
            <a:xfrm>
              <a:off x="3129511" y="3238744"/>
              <a:ext cx="1991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Plot Region</a:t>
              </a:r>
              <a:endParaRPr lang="en-ZA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506291-0B29-E8E1-4760-20F6E31F1736}"/>
                </a:ext>
              </a:extLst>
            </p:cNvPr>
            <p:cNvSpPr txBox="1"/>
            <p:nvPr/>
          </p:nvSpPr>
          <p:spPr>
            <a:xfrm rot="16200000">
              <a:off x="934951" y="3238744"/>
              <a:ext cx="1991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Margin (side 2)</a:t>
              </a:r>
              <a:endParaRPr lang="en-ZA" sz="1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1C0BED-E4E2-0F7F-486B-2665D4E9C50B}"/>
                </a:ext>
              </a:extLst>
            </p:cNvPr>
            <p:cNvSpPr txBox="1"/>
            <p:nvPr/>
          </p:nvSpPr>
          <p:spPr>
            <a:xfrm rot="5400000">
              <a:off x="5324199" y="3238744"/>
              <a:ext cx="1991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Margin (side 4)</a:t>
              </a:r>
              <a:endParaRPr lang="en-ZA" sz="14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0605105-D32D-78BF-FB87-7865DED55B7C}"/>
                </a:ext>
              </a:extLst>
            </p:cNvPr>
            <p:cNvCxnSpPr>
              <a:cxnSpLocks/>
            </p:cNvCxnSpPr>
            <p:nvPr/>
          </p:nvCxnSpPr>
          <p:spPr>
            <a:xfrm>
              <a:off x="6668256" y="280555"/>
              <a:ext cx="0" cy="622415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C51DFB4-8BEF-E838-0DB4-3A49846EF043}"/>
                </a:ext>
              </a:extLst>
            </p:cNvPr>
            <p:cNvSpPr txBox="1"/>
            <p:nvPr/>
          </p:nvSpPr>
          <p:spPr>
            <a:xfrm rot="5400000">
              <a:off x="6378812" y="3238744"/>
              <a:ext cx="57888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fin[2]</a:t>
              </a:r>
              <a:endParaRPr lang="en-ZA" sz="14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61E6308-28A9-BD4D-C8E6-B8F3D8F9E858}"/>
                </a:ext>
              </a:extLst>
            </p:cNvPr>
            <p:cNvCxnSpPr>
              <a:cxnSpLocks/>
            </p:cNvCxnSpPr>
            <p:nvPr/>
          </p:nvCxnSpPr>
          <p:spPr>
            <a:xfrm>
              <a:off x="5940931" y="1023390"/>
              <a:ext cx="0" cy="473848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E2225D-EA7E-38A3-EE77-917E2248B036}"/>
                </a:ext>
              </a:extLst>
            </p:cNvPr>
            <p:cNvSpPr txBox="1"/>
            <p:nvPr/>
          </p:nvSpPr>
          <p:spPr>
            <a:xfrm rot="5400000">
              <a:off x="5613445" y="3238744"/>
              <a:ext cx="65497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pin[2]</a:t>
              </a:r>
              <a:endParaRPr lang="en-Z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29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CBD770D-E833-6781-6A2D-41B815FF7106}"/>
              </a:ext>
            </a:extLst>
          </p:cNvPr>
          <p:cNvGrpSpPr/>
          <p:nvPr/>
        </p:nvGrpSpPr>
        <p:grpSpPr>
          <a:xfrm>
            <a:off x="2592705" y="9556115"/>
            <a:ext cx="4311650" cy="587375"/>
            <a:chOff x="0" y="0"/>
            <a:chExt cx="4311853" cy="587690"/>
          </a:xfrm>
        </p:grpSpPr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1DBB39C5-67AA-561F-EC37-90BEAC2D7305}"/>
                </a:ext>
              </a:extLst>
            </p:cNvPr>
            <p:cNvSpPr/>
            <p:nvPr/>
          </p:nvSpPr>
          <p:spPr>
            <a:xfrm rot="16200000">
              <a:off x="1247403" y="-1247403"/>
              <a:ext cx="169492" cy="2664297"/>
            </a:xfrm>
            <a:prstGeom prst="leftBrace">
              <a:avLst>
                <a:gd name="adj1" fmla="val 8333"/>
                <a:gd name="adj2" fmla="val 5029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252095" algn="just">
                <a:lnSpc>
                  <a:spcPct val="115000"/>
                </a:lnSpc>
              </a:pPr>
              <a:r>
                <a:rPr lang="en-GB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ZA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E5D79715-4879-7823-1C8E-753B1DE93A71}"/>
                </a:ext>
              </a:extLst>
            </p:cNvPr>
            <p:cNvSpPr txBox="1"/>
            <p:nvPr/>
          </p:nvSpPr>
          <p:spPr>
            <a:xfrm>
              <a:off x="1080119" y="155049"/>
              <a:ext cx="136815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ZA" sz="12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Select rows</a:t>
              </a:r>
              <a:endParaRPr lang="en-Z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966A67BD-2706-9D7D-336C-1E3433FD2BB5}"/>
                </a:ext>
              </a:extLst>
            </p:cNvPr>
            <p:cNvSpPr txBox="1"/>
            <p:nvPr/>
          </p:nvSpPr>
          <p:spPr>
            <a:xfrm>
              <a:off x="2943701" y="126025"/>
              <a:ext cx="136815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buNone/>
              </a:pPr>
              <a:r>
                <a:rPr lang="en-ZA" sz="12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Select </a:t>
              </a:r>
              <a:endParaRPr lang="en-Z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ZA" sz="12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column(s)</a:t>
              </a:r>
              <a:endParaRPr lang="en-Z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7F0C126C-F861-890D-1F86-41A2A302B215}"/>
                </a:ext>
              </a:extLst>
            </p:cNvPr>
            <p:cNvSpPr/>
            <p:nvPr/>
          </p:nvSpPr>
          <p:spPr>
            <a:xfrm rot="16200000">
              <a:off x="3110558" y="-369884"/>
              <a:ext cx="156495" cy="905004"/>
            </a:xfrm>
            <a:prstGeom prst="leftBrace">
              <a:avLst>
                <a:gd name="adj1" fmla="val 8333"/>
                <a:gd name="adj2" fmla="val 5029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252095" algn="just">
                <a:lnSpc>
                  <a:spcPct val="115000"/>
                </a:lnSpc>
              </a:pPr>
              <a:r>
                <a:rPr lang="en-GB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ZA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Rectangle 11">
            <a:extLst>
              <a:ext uri="{FF2B5EF4-FFF2-40B4-BE49-F238E27FC236}">
                <a16:creationId xmlns:a16="http://schemas.microsoft.com/office/drawing/2014/main" id="{EAB0E944-86ED-2960-6AE2-2E9E7F0C7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" y="26720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A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D765F0-8B15-82D9-42E2-6EFC3720A422}"/>
              </a:ext>
            </a:extLst>
          </p:cNvPr>
          <p:cNvGrpSpPr/>
          <p:nvPr/>
        </p:nvGrpSpPr>
        <p:grpSpPr>
          <a:xfrm>
            <a:off x="731520" y="2120314"/>
            <a:ext cx="7548880" cy="1131427"/>
            <a:chOff x="731520" y="2120314"/>
            <a:chExt cx="7548880" cy="1131427"/>
          </a:xfrm>
        </p:grpSpPr>
        <p:sp>
          <p:nvSpPr>
            <p:cNvPr id="3" name="Rectangle 6">
              <a:extLst>
                <a:ext uri="{FF2B5EF4-FFF2-40B4-BE49-F238E27FC236}">
                  <a16:creationId xmlns:a16="http://schemas.microsoft.com/office/drawing/2014/main" id="{8A7E4A9A-DA7E-19C6-1069-FBBA6D1D6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" y="2120314"/>
              <a:ext cx="7548880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&gt; state.x77[state.x77[ , "Area"] &gt; 80000 , "Income" ]</a:t>
              </a:r>
              <a:endParaRPr kumimoji="0" lang="en-ZA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A855CBA9-2A65-1CC6-43CB-9AAE63E012E0}"/>
                </a:ext>
              </a:extLst>
            </p:cNvPr>
            <p:cNvSpPr/>
            <p:nvPr/>
          </p:nvSpPr>
          <p:spPr>
            <a:xfrm rot="16200000">
              <a:off x="4238706" y="676943"/>
              <a:ext cx="228602" cy="3761671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BB3C0ADE-DCD6-03EB-BE10-E4B648434439}"/>
                </a:ext>
              </a:extLst>
            </p:cNvPr>
            <p:cNvSpPr/>
            <p:nvPr/>
          </p:nvSpPr>
          <p:spPr>
            <a:xfrm rot="16200000">
              <a:off x="7100965" y="1949807"/>
              <a:ext cx="228568" cy="121590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8C7ED8-F128-B9D2-7BF8-ACBC6F055BDE}"/>
                </a:ext>
              </a:extLst>
            </p:cNvPr>
            <p:cNvSpPr txBox="1"/>
            <p:nvPr/>
          </p:nvSpPr>
          <p:spPr>
            <a:xfrm>
              <a:off x="3743407" y="2746325"/>
              <a:ext cx="1219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Select rows</a:t>
              </a:r>
              <a:endParaRPr lang="en-ZA" sz="1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D43340-F647-E8E2-864E-2144A4811F32}"/>
                </a:ext>
              </a:extLst>
            </p:cNvPr>
            <p:cNvSpPr txBox="1"/>
            <p:nvPr/>
          </p:nvSpPr>
          <p:spPr>
            <a:xfrm>
              <a:off x="6607294" y="2666966"/>
              <a:ext cx="1219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Select column(s)</a:t>
              </a:r>
              <a:endParaRPr lang="en-ZA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1508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DFA0621E-CBF7-7297-4CEA-8E45DB7C89FF}"/>
              </a:ext>
            </a:extLst>
          </p:cNvPr>
          <p:cNvGrpSpPr/>
          <p:nvPr/>
        </p:nvGrpSpPr>
        <p:grpSpPr>
          <a:xfrm>
            <a:off x="589280" y="373244"/>
            <a:ext cx="7406638" cy="3594523"/>
            <a:chOff x="589280" y="373244"/>
            <a:chExt cx="7406638" cy="3594523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79071FF5-9EA9-CB22-CDDC-FAA052190108}"/>
                </a:ext>
              </a:extLst>
            </p:cNvPr>
            <p:cNvCxnSpPr/>
            <p:nvPr/>
          </p:nvCxnSpPr>
          <p:spPr>
            <a:xfrm flipV="1">
              <a:off x="1229360" y="772160"/>
              <a:ext cx="0" cy="26568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950075D-9A8F-CF27-3683-5363A60994B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245360" y="1757680"/>
              <a:ext cx="0" cy="26568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47F9E7-3ED4-C767-7510-EE30636D906D}"/>
                </a:ext>
              </a:extLst>
            </p:cNvPr>
            <p:cNvSpPr txBox="1"/>
            <p:nvPr/>
          </p:nvSpPr>
          <p:spPr>
            <a:xfrm>
              <a:off x="998220" y="2943860"/>
              <a:ext cx="457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0</a:t>
              </a:r>
              <a:endParaRPr lang="en-ZA" sz="1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B059A5-F9D4-EB35-537A-5ED098248E75}"/>
                </a:ext>
              </a:extLst>
            </p:cNvPr>
            <p:cNvSpPr txBox="1"/>
            <p:nvPr/>
          </p:nvSpPr>
          <p:spPr>
            <a:xfrm>
              <a:off x="3327401" y="3035301"/>
              <a:ext cx="457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x</a:t>
              </a:r>
              <a:endParaRPr lang="en-ZA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2490E6-0B0B-DD0C-C5F6-37D626142C7C}"/>
                </a:ext>
              </a:extLst>
            </p:cNvPr>
            <p:cNvSpPr txBox="1"/>
            <p:nvPr/>
          </p:nvSpPr>
          <p:spPr>
            <a:xfrm>
              <a:off x="906780" y="648751"/>
              <a:ext cx="457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y</a:t>
              </a:r>
              <a:endParaRPr lang="en-ZA" sz="14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22B3E43-26B2-B498-43D3-DCCD389BFF96}"/>
                </a:ext>
              </a:extLst>
            </p:cNvPr>
            <p:cNvSpPr/>
            <p:nvPr/>
          </p:nvSpPr>
          <p:spPr>
            <a:xfrm>
              <a:off x="2550160" y="1391920"/>
              <a:ext cx="132080" cy="1320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FC8E0C3-6066-F043-A33D-A09AEA9247A3}"/>
                </a:ext>
              </a:extLst>
            </p:cNvPr>
            <p:cNvCxnSpPr/>
            <p:nvPr/>
          </p:nvCxnSpPr>
          <p:spPr>
            <a:xfrm flipV="1">
              <a:off x="5323840" y="772161"/>
              <a:ext cx="0" cy="26568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1DCAD94-22DB-3152-DADE-96949813B28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39840" y="1757681"/>
              <a:ext cx="0" cy="26568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3B6F67-1D55-41F6-07A3-4A488E9E679A}"/>
                </a:ext>
              </a:extLst>
            </p:cNvPr>
            <p:cNvSpPr txBox="1"/>
            <p:nvPr/>
          </p:nvSpPr>
          <p:spPr>
            <a:xfrm>
              <a:off x="5092700" y="2943861"/>
              <a:ext cx="457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0</a:t>
              </a:r>
              <a:endParaRPr lang="en-ZA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7AFEAC-2040-9506-1132-7B2BA84BA72D}"/>
                </a:ext>
              </a:extLst>
            </p:cNvPr>
            <p:cNvSpPr txBox="1"/>
            <p:nvPr/>
          </p:nvSpPr>
          <p:spPr>
            <a:xfrm>
              <a:off x="7421881" y="3035302"/>
              <a:ext cx="457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x</a:t>
              </a:r>
              <a:endParaRPr lang="en-ZA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01E0B1-F031-5974-D856-96CBE9488D30}"/>
                </a:ext>
              </a:extLst>
            </p:cNvPr>
            <p:cNvSpPr txBox="1"/>
            <p:nvPr/>
          </p:nvSpPr>
          <p:spPr>
            <a:xfrm>
              <a:off x="5001260" y="648752"/>
              <a:ext cx="457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y</a:t>
              </a:r>
              <a:endParaRPr lang="en-ZA" sz="14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8F56291-F33A-24BB-B31F-389681A5979C}"/>
                </a:ext>
              </a:extLst>
            </p:cNvPr>
            <p:cNvSpPr/>
            <p:nvPr/>
          </p:nvSpPr>
          <p:spPr>
            <a:xfrm>
              <a:off x="6644640" y="1391921"/>
              <a:ext cx="132080" cy="1320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0C313E6-56F7-54C5-9EAC-F4672925FE99}"/>
                </a:ext>
              </a:extLst>
            </p:cNvPr>
            <p:cNvCxnSpPr>
              <a:cxnSpLocks/>
              <a:stCxn id="8" idx="4"/>
            </p:cNvCxnSpPr>
            <p:nvPr/>
          </p:nvCxnSpPr>
          <p:spPr>
            <a:xfrm>
              <a:off x="2616200" y="1524000"/>
              <a:ext cx="0" cy="15621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0400813-1EFD-1591-1451-5645A8EFDCE4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1229360" y="1457960"/>
              <a:ext cx="13208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61A8BE8-B453-EF2D-8E82-8630AA72006C}"/>
                    </a:ext>
                  </a:extLst>
                </p:cNvPr>
                <p:cNvSpPr txBox="1"/>
                <p:nvPr/>
              </p:nvSpPr>
              <p:spPr>
                <a:xfrm>
                  <a:off x="2245360" y="1085625"/>
                  <a:ext cx="12674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14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4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1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4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ZA" sz="1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61A8BE8-B453-EF2D-8E82-8630AA7200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360" y="1085625"/>
                  <a:ext cx="1267457" cy="307777"/>
                </a:xfrm>
                <a:prstGeom prst="rect">
                  <a:avLst/>
                </a:prstGeom>
                <a:blipFill>
                  <a:blip r:embed="rId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6023A09-77D8-E420-1E25-FD576C4A4714}"/>
                    </a:ext>
                  </a:extLst>
                </p:cNvPr>
                <p:cNvSpPr txBox="1"/>
                <p:nvPr/>
              </p:nvSpPr>
              <p:spPr>
                <a:xfrm>
                  <a:off x="2387600" y="3064291"/>
                  <a:ext cx="4571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ZA" sz="1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6023A09-77D8-E420-1E25-FD576C4A47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7600" y="3064291"/>
                  <a:ext cx="457199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31068F8-9588-E52E-D662-D1C7AC5AA032}"/>
                    </a:ext>
                  </a:extLst>
                </p:cNvPr>
                <p:cNvSpPr txBox="1"/>
                <p:nvPr/>
              </p:nvSpPr>
              <p:spPr>
                <a:xfrm>
                  <a:off x="839471" y="1304071"/>
                  <a:ext cx="4571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ZA" sz="14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31068F8-9588-E52E-D662-D1C7AC5AA0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471" y="1304071"/>
                  <a:ext cx="457199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E9DEE6-2654-B5D6-9AAB-1D5DAAF5817C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321299" y="1504658"/>
              <a:ext cx="1342684" cy="159309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EF9FFD5B-DADA-9557-CC1E-9ABD795F7AA9}"/>
                </a:ext>
              </a:extLst>
            </p:cNvPr>
            <p:cNvSpPr/>
            <p:nvPr/>
          </p:nvSpPr>
          <p:spPr>
            <a:xfrm>
              <a:off x="5212080" y="2573764"/>
              <a:ext cx="1160781" cy="1024671"/>
            </a:xfrm>
            <a:prstGeom prst="arc">
              <a:avLst>
                <a:gd name="adj1" fmla="val 16199996"/>
                <a:gd name="adj2" fmla="val 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71BB3F2-5F4F-2481-DFBD-06F173C29A3D}"/>
                    </a:ext>
                  </a:extLst>
                </p:cNvPr>
                <p:cNvSpPr txBox="1"/>
                <p:nvPr/>
              </p:nvSpPr>
              <p:spPr>
                <a:xfrm>
                  <a:off x="5882641" y="2658148"/>
                  <a:ext cx="4571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ZA" sz="1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71BB3F2-5F4F-2481-DFBD-06F173C29A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2641" y="2658148"/>
                  <a:ext cx="457199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CCA8529-4CA7-DD3F-5314-53197BD15C2D}"/>
                    </a:ext>
                  </a:extLst>
                </p:cNvPr>
                <p:cNvSpPr txBox="1"/>
                <p:nvPr/>
              </p:nvSpPr>
              <p:spPr>
                <a:xfrm rot="18570550">
                  <a:off x="5537200" y="1812905"/>
                  <a:ext cx="11582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dirty="0"/>
                    <a:t>Length </a:t>
                  </a:r>
                  <a14:m>
                    <m:oMath xmlns:m="http://schemas.openxmlformats.org/officeDocument/2006/math"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14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ZA" sz="14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CCA8529-4CA7-DD3F-5314-53197BD15C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570550">
                  <a:off x="5537200" y="1812905"/>
                  <a:ext cx="1158240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1117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BD4D525-1F50-CA4C-F4C8-C5CEEBFC6EEA}"/>
                    </a:ext>
                  </a:extLst>
                </p:cNvPr>
                <p:cNvSpPr txBox="1"/>
                <p:nvPr/>
              </p:nvSpPr>
              <p:spPr>
                <a:xfrm>
                  <a:off x="5717545" y="1085625"/>
                  <a:ext cx="20446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14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4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1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b="0" i="1" dirty="0" smtClean="0">
                            <a:latin typeface="Cambria Math" panose="02040503050406030204" pitchFamily="18" charset="0"/>
                          </a:rPr>
                          <m:t>𝑟𝑐𝑜𝑠</m:t>
                        </m:r>
                        <m:r>
                          <a:rPr lang="en-GB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GB" sz="1400" b="0" i="1" dirty="0" smtClean="0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sz="1400" b="0" i="1" dirty="0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sz="14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ZA" sz="1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BD4D525-1F50-CA4C-F4C8-C5CEEBFC6E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45" y="1085625"/>
                  <a:ext cx="2044690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DDF5D9F-021C-0AFA-3C52-9B944BEDCBF4}"/>
                </a:ext>
              </a:extLst>
            </p:cNvPr>
            <p:cNvSpPr txBox="1"/>
            <p:nvPr/>
          </p:nvSpPr>
          <p:spPr>
            <a:xfrm>
              <a:off x="589280" y="373244"/>
              <a:ext cx="37388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Cartesian coordinates for referencing a point P </a:t>
              </a:r>
              <a:endParaRPr lang="en-ZA" sz="1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1FF385-9A46-4B65-C10E-EDBC8E2F07A8}"/>
                </a:ext>
              </a:extLst>
            </p:cNvPr>
            <p:cNvSpPr txBox="1"/>
            <p:nvPr/>
          </p:nvSpPr>
          <p:spPr>
            <a:xfrm>
              <a:off x="4564381" y="373244"/>
              <a:ext cx="34315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Polar coordinates for referencing a point P </a:t>
              </a:r>
              <a:endParaRPr lang="en-ZA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8278057-E174-A85D-487C-ACADD9E8A3C5}"/>
                    </a:ext>
                  </a:extLst>
                </p:cNvPr>
                <p:cNvSpPr txBox="1"/>
                <p:nvPr/>
              </p:nvSpPr>
              <p:spPr>
                <a:xfrm>
                  <a:off x="599439" y="3598435"/>
                  <a:ext cx="73761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a14:m>
                  <a:r>
                    <a:rPr lang="en-ZA" dirty="0"/>
                    <a:t>   i.e.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𝑟𝑐𝑜𝑠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ZA" dirty="0"/>
                    <a:t>   and  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a14:m>
                  <a:r>
                    <a:rPr lang="en-ZA" dirty="0"/>
                    <a:t>   i.e.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𝑟𝑠𝑖𝑛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8278057-E174-A85D-487C-ACADD9E8A3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39" y="3598435"/>
                  <a:ext cx="7376161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116393" b="-175410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1576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41A8E23F-843B-5C5F-C45A-E4773BA77BAD}"/>
              </a:ext>
            </a:extLst>
          </p:cNvPr>
          <p:cNvGrpSpPr/>
          <p:nvPr/>
        </p:nvGrpSpPr>
        <p:grpSpPr>
          <a:xfrm>
            <a:off x="2120899" y="383404"/>
            <a:ext cx="6507482" cy="6265326"/>
            <a:chOff x="2120899" y="383404"/>
            <a:chExt cx="6507482" cy="626532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8FE8657-F90C-E27E-0D01-2C0D4258354F}"/>
                </a:ext>
              </a:extLst>
            </p:cNvPr>
            <p:cNvGrpSpPr/>
            <p:nvPr/>
          </p:nvGrpSpPr>
          <p:grpSpPr>
            <a:xfrm>
              <a:off x="2120899" y="383404"/>
              <a:ext cx="4716782" cy="787380"/>
              <a:chOff x="2120899" y="383404"/>
              <a:chExt cx="4716782" cy="78738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F67D7B-7191-C84E-C420-B93B75DA615B}"/>
                  </a:ext>
                </a:extLst>
              </p:cNvPr>
              <p:cNvSpPr txBox="1"/>
              <p:nvPr/>
            </p:nvSpPr>
            <p:spPr>
              <a:xfrm>
                <a:off x="2120899" y="383404"/>
                <a:ext cx="37388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MATHEMATICAL EXPRESSION</a:t>
                </a:r>
                <a:endParaRPr lang="en-ZA" sz="1400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880459-2815-A508-8499-0E77FC136E74}"/>
                  </a:ext>
                </a:extLst>
              </p:cNvPr>
              <p:cNvSpPr txBox="1"/>
              <p:nvPr/>
            </p:nvSpPr>
            <p:spPr>
              <a:xfrm>
                <a:off x="4805681" y="383404"/>
                <a:ext cx="20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CHARACTER STRING</a:t>
                </a:r>
                <a:endParaRPr lang="en-ZA" sz="1400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58ED40-70F2-8BFB-2908-1B203BAEE9F8}"/>
                  </a:ext>
                </a:extLst>
              </p:cNvPr>
              <p:cNvSpPr txBox="1"/>
              <p:nvPr/>
            </p:nvSpPr>
            <p:spPr>
              <a:xfrm>
                <a:off x="2151379" y="647564"/>
                <a:ext cx="9677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3 + 4</a:t>
                </a:r>
                <a:endParaRPr lang="en-ZA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F1DDC2-6A41-F717-EAA6-A6A569BB4F86}"/>
                  </a:ext>
                </a:extLst>
              </p:cNvPr>
              <p:cNvSpPr txBox="1"/>
              <p:nvPr/>
            </p:nvSpPr>
            <p:spPr>
              <a:xfrm>
                <a:off x="4836160" y="647564"/>
                <a:ext cx="16967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"John Brown"</a:t>
                </a:r>
              </a:p>
              <a:p>
                <a:r>
                  <a:rPr lang="en-GB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"3 + 4"</a:t>
                </a:r>
                <a:endParaRPr lang="en-ZA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1420940-AFFF-AAB0-8330-DAA116F305F1}"/>
                </a:ext>
              </a:extLst>
            </p:cNvPr>
            <p:cNvGrpSpPr/>
            <p:nvPr/>
          </p:nvGrpSpPr>
          <p:grpSpPr>
            <a:xfrm>
              <a:off x="2120899" y="1617991"/>
              <a:ext cx="6507482" cy="2006838"/>
              <a:chOff x="2120899" y="1513840"/>
              <a:chExt cx="6507482" cy="2006838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0D30378-32AF-F617-93BA-3D624B825326}"/>
                  </a:ext>
                </a:extLst>
              </p:cNvPr>
              <p:cNvSpPr/>
              <p:nvPr/>
            </p:nvSpPr>
            <p:spPr>
              <a:xfrm>
                <a:off x="2120899" y="1513840"/>
                <a:ext cx="1414781" cy="30777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Expression</a:t>
                </a:r>
                <a:endParaRPr lang="en-ZA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AB3FFCA-632C-4EFC-B4ED-7FA8E4CFE24E}"/>
                  </a:ext>
                </a:extLst>
              </p:cNvPr>
              <p:cNvSpPr/>
              <p:nvPr/>
            </p:nvSpPr>
            <p:spPr>
              <a:xfrm>
                <a:off x="4307841" y="1513840"/>
                <a:ext cx="843280" cy="3096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Text</a:t>
                </a:r>
                <a:endParaRPr lang="en-ZA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6ECA13EB-2808-E8CD-C952-911136FEC8EA}"/>
                  </a:ext>
                </a:extLst>
              </p:cNvPr>
              <p:cNvCxnSpPr>
                <a:cxnSpLocks/>
                <a:stCxn id="8" idx="1"/>
                <a:endCxn id="7" idx="3"/>
              </p:cNvCxnSpPr>
              <p:nvPr/>
            </p:nvCxnSpPr>
            <p:spPr>
              <a:xfrm flipH="1" flipV="1">
                <a:off x="3535680" y="1667729"/>
                <a:ext cx="772161" cy="9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7A0A6A-1867-91E9-0867-EE18D4B7F26E}"/>
                  </a:ext>
                </a:extLst>
              </p:cNvPr>
              <p:cNvSpPr txBox="1"/>
              <p:nvPr/>
            </p:nvSpPr>
            <p:spPr>
              <a:xfrm>
                <a:off x="2120899" y="1920240"/>
                <a:ext cx="3589021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out &lt;- parse (text = "4 + 7")</a:t>
                </a:r>
              </a:p>
              <a:p>
                <a:endParaRPr lang="en-GB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GB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out</a:t>
                </a:r>
              </a:p>
              <a:p>
                <a:r>
                  <a:rPr lang="en-GB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expression (4 + 7)</a:t>
                </a:r>
              </a:p>
              <a:p>
                <a:endParaRPr lang="en-GB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GB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eval (out)</a:t>
                </a:r>
              </a:p>
              <a:p>
                <a:r>
                  <a:rPr lang="en-GB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[1] 11 </a:t>
                </a:r>
                <a:endParaRPr lang="en-ZA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0A6138-2910-D9F3-C830-4C5CB4DAEA49}"/>
                  </a:ext>
                </a:extLst>
              </p:cNvPr>
              <p:cNvSpPr txBox="1"/>
              <p:nvPr/>
            </p:nvSpPr>
            <p:spPr>
              <a:xfrm>
                <a:off x="5394960" y="2442565"/>
                <a:ext cx="323342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the text has been converted to an expression but it is kept unevaluated.</a:t>
                </a:r>
                <a:endParaRPr lang="en-ZA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7F90DB6-6CEE-7D60-F387-5DA1017DFB0D}"/>
                </a:ext>
              </a:extLst>
            </p:cNvPr>
            <p:cNvGrpSpPr/>
            <p:nvPr/>
          </p:nvGrpSpPr>
          <p:grpSpPr>
            <a:xfrm>
              <a:off x="2120899" y="4072035"/>
              <a:ext cx="6507481" cy="2576695"/>
              <a:chOff x="2120899" y="4072035"/>
              <a:chExt cx="6507481" cy="257669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570122-7D9E-23E4-C762-B3334E73F767}"/>
                  </a:ext>
                </a:extLst>
              </p:cNvPr>
              <p:cNvSpPr txBox="1"/>
              <p:nvPr/>
            </p:nvSpPr>
            <p:spPr>
              <a:xfrm>
                <a:off x="2120899" y="4586626"/>
                <a:ext cx="358902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</a:t>
                </a:r>
                <a:r>
                  <a:rPr lang="en-GB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deparse</a:t>
                </a:r>
                <a:r>
                  <a:rPr lang="en-GB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(3 + 4)</a:t>
                </a:r>
              </a:p>
              <a:p>
                <a:r>
                  <a:rPr lang="en-GB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[1] "7"</a:t>
                </a:r>
              </a:p>
              <a:p>
                <a:endParaRPr lang="en-GB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GB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substitute (3 + 4)</a:t>
                </a:r>
              </a:p>
              <a:p>
                <a:r>
                  <a:rPr lang="en-GB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 + 4</a:t>
                </a:r>
              </a:p>
              <a:p>
                <a:endParaRPr lang="en-GB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GB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</a:t>
                </a:r>
                <a:r>
                  <a:rPr lang="en-GB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deparse</a:t>
                </a:r>
                <a:r>
                  <a:rPr lang="en-GB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(substitute (3 + 4))</a:t>
                </a:r>
              </a:p>
              <a:p>
                <a:r>
                  <a:rPr lang="en-GB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[1] "3 + 4"</a:t>
                </a:r>
                <a:endParaRPr lang="en-ZA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149CDC-2129-63BD-49B7-1BDD031B2DEF}"/>
                  </a:ext>
                </a:extLst>
              </p:cNvPr>
              <p:cNvSpPr txBox="1"/>
              <p:nvPr/>
            </p:nvSpPr>
            <p:spPr>
              <a:xfrm>
                <a:off x="5394960" y="4340655"/>
                <a:ext cx="32334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the expression has first been evaluated and then the result is converted to text.</a:t>
                </a:r>
                <a:endParaRPr lang="en-ZA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066DB44-1D54-F8DA-C797-65923D88E23E}"/>
                  </a:ext>
                </a:extLst>
              </p:cNvPr>
              <p:cNvSpPr txBox="1"/>
              <p:nvPr/>
            </p:nvSpPr>
            <p:spPr>
              <a:xfrm>
                <a:off x="5394960" y="5171401"/>
                <a:ext cx="32334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the expression is being returned as an unevaluated expression.</a:t>
                </a:r>
                <a:endParaRPr lang="en-ZA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A390219-1C9D-6354-3BC7-087E3BE105CA}"/>
                  </a:ext>
                </a:extLst>
              </p:cNvPr>
              <p:cNvSpPr txBox="1"/>
              <p:nvPr/>
            </p:nvSpPr>
            <p:spPr>
              <a:xfrm>
                <a:off x="5394960" y="5817733"/>
                <a:ext cx="32334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functions </a:t>
                </a:r>
                <a:r>
                  <a:rPr lang="en-GB" sz="15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deparse</a:t>
                </a:r>
                <a:r>
                  <a:rPr lang="en-GB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GB" sz="15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substitute </a:t>
                </a:r>
                <a:r>
                  <a:rPr lang="en-GB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together converts original expression into text.</a:t>
                </a:r>
                <a:endParaRPr lang="en-ZA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B79E9A3-3F64-21AA-FA76-8E47131F0AD4}"/>
                  </a:ext>
                </a:extLst>
              </p:cNvPr>
              <p:cNvGrpSpPr/>
              <p:nvPr/>
            </p:nvGrpSpPr>
            <p:grpSpPr>
              <a:xfrm flipH="1">
                <a:off x="2120899" y="4072035"/>
                <a:ext cx="3030222" cy="309600"/>
                <a:chOff x="2120899" y="4072035"/>
                <a:chExt cx="3030222" cy="309600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531BA0EC-C035-8E00-3EEE-F169E00FE856}"/>
                    </a:ext>
                  </a:extLst>
                </p:cNvPr>
                <p:cNvSpPr/>
                <p:nvPr/>
              </p:nvSpPr>
              <p:spPr>
                <a:xfrm>
                  <a:off x="2120899" y="4072035"/>
                  <a:ext cx="1414781" cy="30777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Expression</a:t>
                  </a:r>
                  <a:endParaRPr lang="en-ZA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22B54285-081B-4E71-DC45-387CF0F33641}"/>
                    </a:ext>
                  </a:extLst>
                </p:cNvPr>
                <p:cNvSpPr/>
                <p:nvPr/>
              </p:nvSpPr>
              <p:spPr>
                <a:xfrm>
                  <a:off x="4307841" y="4072035"/>
                  <a:ext cx="843280" cy="3096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Text</a:t>
                  </a:r>
                  <a:endParaRPr lang="en-ZA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FC99C026-FD25-AF2E-FE4A-A17010D7A91D}"/>
                    </a:ext>
                  </a:extLst>
                </p:cNvPr>
                <p:cNvCxnSpPr>
                  <a:cxnSpLocks/>
                  <a:stCxn id="23" idx="1"/>
                  <a:endCxn id="22" idx="3"/>
                </p:cNvCxnSpPr>
                <p:nvPr/>
              </p:nvCxnSpPr>
              <p:spPr>
                <a:xfrm flipH="1" flipV="1">
                  <a:off x="3535680" y="4225924"/>
                  <a:ext cx="772161" cy="91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55436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B072DFE-A370-7DBB-A902-313FA4DD2D61}"/>
              </a:ext>
            </a:extLst>
          </p:cNvPr>
          <p:cNvGrpSpPr/>
          <p:nvPr/>
        </p:nvGrpSpPr>
        <p:grpSpPr>
          <a:xfrm>
            <a:off x="658368" y="806672"/>
            <a:ext cx="7187184" cy="727520"/>
            <a:chOff x="658368" y="806672"/>
            <a:chExt cx="7187184" cy="72752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682BE78-1332-33AE-4352-FCED0DBCBC1A}"/>
                </a:ext>
              </a:extLst>
            </p:cNvPr>
            <p:cNvSpPr txBox="1"/>
            <p:nvPr/>
          </p:nvSpPr>
          <p:spPr>
            <a:xfrm>
              <a:off x="658368" y="1024128"/>
              <a:ext cx="718718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3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ifelse</a:t>
              </a:r>
              <a:r>
                <a:rPr lang="en-ZA" sz="1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(arg1 = logical vector / matrix of TRUEs and FALSEs, arg2, arg3)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CA68D8-2C1F-EB68-531C-C6F28B90A8EC}"/>
                </a:ext>
              </a:extLst>
            </p:cNvPr>
            <p:cNvSpPr/>
            <p:nvPr/>
          </p:nvSpPr>
          <p:spPr>
            <a:xfrm>
              <a:off x="5093208" y="1261872"/>
              <a:ext cx="1801368" cy="272320"/>
            </a:xfrm>
            <a:custGeom>
              <a:avLst/>
              <a:gdLst>
                <a:gd name="connsiteX0" fmla="*/ 173336 w 2148040"/>
                <a:gd name="connsiteY0" fmla="*/ 9144 h 303140"/>
                <a:gd name="connsiteX1" fmla="*/ 173336 w 2148040"/>
                <a:gd name="connsiteY1" fmla="*/ 274320 h 303140"/>
                <a:gd name="connsiteX2" fmla="*/ 1974704 w 2148040"/>
                <a:gd name="connsiteY2" fmla="*/ 265176 h 303140"/>
                <a:gd name="connsiteX3" fmla="*/ 1974704 w 2148040"/>
                <a:gd name="connsiteY3" fmla="*/ 0 h 303140"/>
                <a:gd name="connsiteX0" fmla="*/ 0 w 1974704"/>
                <a:gd name="connsiteY0" fmla="*/ 9144 h 303140"/>
                <a:gd name="connsiteX1" fmla="*/ 0 w 1974704"/>
                <a:gd name="connsiteY1" fmla="*/ 274320 h 303140"/>
                <a:gd name="connsiteX2" fmla="*/ 1801368 w 1974704"/>
                <a:gd name="connsiteY2" fmla="*/ 265176 h 303140"/>
                <a:gd name="connsiteX3" fmla="*/ 1801368 w 1974704"/>
                <a:gd name="connsiteY3" fmla="*/ 0 h 303140"/>
                <a:gd name="connsiteX0" fmla="*/ 0 w 1974704"/>
                <a:gd name="connsiteY0" fmla="*/ 9144 h 274320"/>
                <a:gd name="connsiteX1" fmla="*/ 0 w 1974704"/>
                <a:gd name="connsiteY1" fmla="*/ 274320 h 274320"/>
                <a:gd name="connsiteX2" fmla="*/ 1801368 w 1974704"/>
                <a:gd name="connsiteY2" fmla="*/ 265176 h 274320"/>
                <a:gd name="connsiteX3" fmla="*/ 1801368 w 1974704"/>
                <a:gd name="connsiteY3" fmla="*/ 0 h 274320"/>
                <a:gd name="connsiteX0" fmla="*/ 0 w 1801368"/>
                <a:gd name="connsiteY0" fmla="*/ 9144 h 274320"/>
                <a:gd name="connsiteX1" fmla="*/ 0 w 1801368"/>
                <a:gd name="connsiteY1" fmla="*/ 274320 h 274320"/>
                <a:gd name="connsiteX2" fmla="*/ 1801368 w 1801368"/>
                <a:gd name="connsiteY2" fmla="*/ 265176 h 274320"/>
                <a:gd name="connsiteX3" fmla="*/ 1801368 w 1801368"/>
                <a:gd name="connsiteY3" fmla="*/ 0 h 274320"/>
                <a:gd name="connsiteX0" fmla="*/ 133081 w 1934449"/>
                <a:gd name="connsiteY0" fmla="*/ 9144 h 291739"/>
                <a:gd name="connsiteX1" fmla="*/ 133081 w 1934449"/>
                <a:gd name="connsiteY1" fmla="*/ 274320 h 291739"/>
                <a:gd name="connsiteX2" fmla="*/ 1929687 w 1934449"/>
                <a:gd name="connsiteY2" fmla="*/ 265176 h 291739"/>
                <a:gd name="connsiteX3" fmla="*/ 1934449 w 1934449"/>
                <a:gd name="connsiteY3" fmla="*/ 0 h 291739"/>
                <a:gd name="connsiteX0" fmla="*/ 133081 w 1934449"/>
                <a:gd name="connsiteY0" fmla="*/ 9144 h 274320"/>
                <a:gd name="connsiteX1" fmla="*/ 133081 w 1934449"/>
                <a:gd name="connsiteY1" fmla="*/ 274320 h 274320"/>
                <a:gd name="connsiteX2" fmla="*/ 1929687 w 1934449"/>
                <a:gd name="connsiteY2" fmla="*/ 265176 h 274320"/>
                <a:gd name="connsiteX3" fmla="*/ 1934449 w 1934449"/>
                <a:gd name="connsiteY3" fmla="*/ 0 h 274320"/>
                <a:gd name="connsiteX0" fmla="*/ 132906 w 1934274"/>
                <a:gd name="connsiteY0" fmla="*/ 9144 h 293451"/>
                <a:gd name="connsiteX1" fmla="*/ 132906 w 1934274"/>
                <a:gd name="connsiteY1" fmla="*/ 274320 h 293451"/>
                <a:gd name="connsiteX2" fmla="*/ 1927130 w 1934274"/>
                <a:gd name="connsiteY2" fmla="*/ 272320 h 293451"/>
                <a:gd name="connsiteX3" fmla="*/ 1934274 w 1934274"/>
                <a:gd name="connsiteY3" fmla="*/ 0 h 293451"/>
                <a:gd name="connsiteX0" fmla="*/ 132906 w 1934274"/>
                <a:gd name="connsiteY0" fmla="*/ 9144 h 274320"/>
                <a:gd name="connsiteX1" fmla="*/ 132906 w 1934274"/>
                <a:gd name="connsiteY1" fmla="*/ 274320 h 274320"/>
                <a:gd name="connsiteX2" fmla="*/ 1927130 w 1934274"/>
                <a:gd name="connsiteY2" fmla="*/ 272320 h 274320"/>
                <a:gd name="connsiteX3" fmla="*/ 1934274 w 1934274"/>
                <a:gd name="connsiteY3" fmla="*/ 0 h 274320"/>
                <a:gd name="connsiteX0" fmla="*/ 129390 w 1930758"/>
                <a:gd name="connsiteY0" fmla="*/ 9144 h 272320"/>
                <a:gd name="connsiteX1" fmla="*/ 134152 w 1930758"/>
                <a:gd name="connsiteY1" fmla="*/ 264795 h 272320"/>
                <a:gd name="connsiteX2" fmla="*/ 1923614 w 1930758"/>
                <a:gd name="connsiteY2" fmla="*/ 272320 h 272320"/>
                <a:gd name="connsiteX3" fmla="*/ 1930758 w 1930758"/>
                <a:gd name="connsiteY3" fmla="*/ 0 h 272320"/>
                <a:gd name="connsiteX0" fmla="*/ 0 w 1801368"/>
                <a:gd name="connsiteY0" fmla="*/ 9144 h 272320"/>
                <a:gd name="connsiteX1" fmla="*/ 4762 w 1801368"/>
                <a:gd name="connsiteY1" fmla="*/ 264795 h 272320"/>
                <a:gd name="connsiteX2" fmla="*/ 1794224 w 1801368"/>
                <a:gd name="connsiteY2" fmla="*/ 272320 h 272320"/>
                <a:gd name="connsiteX3" fmla="*/ 1801368 w 1801368"/>
                <a:gd name="connsiteY3" fmla="*/ 0 h 272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1368" h="272320">
                  <a:moveTo>
                    <a:pt x="0" y="9144"/>
                  </a:moveTo>
                  <a:cubicBezTo>
                    <a:pt x="1587" y="94361"/>
                    <a:pt x="3175" y="179578"/>
                    <a:pt x="4762" y="264795"/>
                  </a:cubicBezTo>
                  <a:lnTo>
                    <a:pt x="1794224" y="272320"/>
                  </a:lnTo>
                  <a:cubicBezTo>
                    <a:pt x="1795811" y="183928"/>
                    <a:pt x="1799781" y="88392"/>
                    <a:pt x="1801368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0EAB28D-58D7-8EBB-68EF-E2B7C1EAFAB0}"/>
                </a:ext>
              </a:extLst>
            </p:cNvPr>
            <p:cNvSpPr/>
            <p:nvPr/>
          </p:nvSpPr>
          <p:spPr>
            <a:xfrm flipV="1">
              <a:off x="6187440" y="806672"/>
              <a:ext cx="1292352" cy="272320"/>
            </a:xfrm>
            <a:custGeom>
              <a:avLst/>
              <a:gdLst>
                <a:gd name="connsiteX0" fmla="*/ 173336 w 2148040"/>
                <a:gd name="connsiteY0" fmla="*/ 9144 h 303140"/>
                <a:gd name="connsiteX1" fmla="*/ 173336 w 2148040"/>
                <a:gd name="connsiteY1" fmla="*/ 274320 h 303140"/>
                <a:gd name="connsiteX2" fmla="*/ 1974704 w 2148040"/>
                <a:gd name="connsiteY2" fmla="*/ 265176 h 303140"/>
                <a:gd name="connsiteX3" fmla="*/ 1974704 w 2148040"/>
                <a:gd name="connsiteY3" fmla="*/ 0 h 303140"/>
                <a:gd name="connsiteX0" fmla="*/ 0 w 1974704"/>
                <a:gd name="connsiteY0" fmla="*/ 9144 h 303140"/>
                <a:gd name="connsiteX1" fmla="*/ 0 w 1974704"/>
                <a:gd name="connsiteY1" fmla="*/ 274320 h 303140"/>
                <a:gd name="connsiteX2" fmla="*/ 1801368 w 1974704"/>
                <a:gd name="connsiteY2" fmla="*/ 265176 h 303140"/>
                <a:gd name="connsiteX3" fmla="*/ 1801368 w 1974704"/>
                <a:gd name="connsiteY3" fmla="*/ 0 h 303140"/>
                <a:gd name="connsiteX0" fmla="*/ 0 w 1974704"/>
                <a:gd name="connsiteY0" fmla="*/ 9144 h 274320"/>
                <a:gd name="connsiteX1" fmla="*/ 0 w 1974704"/>
                <a:gd name="connsiteY1" fmla="*/ 274320 h 274320"/>
                <a:gd name="connsiteX2" fmla="*/ 1801368 w 1974704"/>
                <a:gd name="connsiteY2" fmla="*/ 265176 h 274320"/>
                <a:gd name="connsiteX3" fmla="*/ 1801368 w 1974704"/>
                <a:gd name="connsiteY3" fmla="*/ 0 h 274320"/>
                <a:gd name="connsiteX0" fmla="*/ 0 w 1801368"/>
                <a:gd name="connsiteY0" fmla="*/ 9144 h 274320"/>
                <a:gd name="connsiteX1" fmla="*/ 0 w 1801368"/>
                <a:gd name="connsiteY1" fmla="*/ 274320 h 274320"/>
                <a:gd name="connsiteX2" fmla="*/ 1801368 w 1801368"/>
                <a:gd name="connsiteY2" fmla="*/ 265176 h 274320"/>
                <a:gd name="connsiteX3" fmla="*/ 1801368 w 1801368"/>
                <a:gd name="connsiteY3" fmla="*/ 0 h 274320"/>
                <a:gd name="connsiteX0" fmla="*/ 133081 w 1934449"/>
                <a:gd name="connsiteY0" fmla="*/ 9144 h 291739"/>
                <a:gd name="connsiteX1" fmla="*/ 133081 w 1934449"/>
                <a:gd name="connsiteY1" fmla="*/ 274320 h 291739"/>
                <a:gd name="connsiteX2" fmla="*/ 1929687 w 1934449"/>
                <a:gd name="connsiteY2" fmla="*/ 265176 h 291739"/>
                <a:gd name="connsiteX3" fmla="*/ 1934449 w 1934449"/>
                <a:gd name="connsiteY3" fmla="*/ 0 h 291739"/>
                <a:gd name="connsiteX0" fmla="*/ 133081 w 1934449"/>
                <a:gd name="connsiteY0" fmla="*/ 9144 h 274320"/>
                <a:gd name="connsiteX1" fmla="*/ 133081 w 1934449"/>
                <a:gd name="connsiteY1" fmla="*/ 274320 h 274320"/>
                <a:gd name="connsiteX2" fmla="*/ 1929687 w 1934449"/>
                <a:gd name="connsiteY2" fmla="*/ 265176 h 274320"/>
                <a:gd name="connsiteX3" fmla="*/ 1934449 w 1934449"/>
                <a:gd name="connsiteY3" fmla="*/ 0 h 274320"/>
                <a:gd name="connsiteX0" fmla="*/ 132906 w 1934274"/>
                <a:gd name="connsiteY0" fmla="*/ 9144 h 293451"/>
                <a:gd name="connsiteX1" fmla="*/ 132906 w 1934274"/>
                <a:gd name="connsiteY1" fmla="*/ 274320 h 293451"/>
                <a:gd name="connsiteX2" fmla="*/ 1927130 w 1934274"/>
                <a:gd name="connsiteY2" fmla="*/ 272320 h 293451"/>
                <a:gd name="connsiteX3" fmla="*/ 1934274 w 1934274"/>
                <a:gd name="connsiteY3" fmla="*/ 0 h 293451"/>
                <a:gd name="connsiteX0" fmla="*/ 132906 w 1934274"/>
                <a:gd name="connsiteY0" fmla="*/ 9144 h 274320"/>
                <a:gd name="connsiteX1" fmla="*/ 132906 w 1934274"/>
                <a:gd name="connsiteY1" fmla="*/ 274320 h 274320"/>
                <a:gd name="connsiteX2" fmla="*/ 1927130 w 1934274"/>
                <a:gd name="connsiteY2" fmla="*/ 272320 h 274320"/>
                <a:gd name="connsiteX3" fmla="*/ 1934274 w 1934274"/>
                <a:gd name="connsiteY3" fmla="*/ 0 h 274320"/>
                <a:gd name="connsiteX0" fmla="*/ 129390 w 1930758"/>
                <a:gd name="connsiteY0" fmla="*/ 9144 h 272320"/>
                <a:gd name="connsiteX1" fmla="*/ 134152 w 1930758"/>
                <a:gd name="connsiteY1" fmla="*/ 264795 h 272320"/>
                <a:gd name="connsiteX2" fmla="*/ 1923614 w 1930758"/>
                <a:gd name="connsiteY2" fmla="*/ 272320 h 272320"/>
                <a:gd name="connsiteX3" fmla="*/ 1930758 w 1930758"/>
                <a:gd name="connsiteY3" fmla="*/ 0 h 272320"/>
                <a:gd name="connsiteX0" fmla="*/ 0 w 1801368"/>
                <a:gd name="connsiteY0" fmla="*/ 9144 h 272320"/>
                <a:gd name="connsiteX1" fmla="*/ 4762 w 1801368"/>
                <a:gd name="connsiteY1" fmla="*/ 264795 h 272320"/>
                <a:gd name="connsiteX2" fmla="*/ 1794224 w 1801368"/>
                <a:gd name="connsiteY2" fmla="*/ 272320 h 272320"/>
                <a:gd name="connsiteX3" fmla="*/ 1801368 w 1801368"/>
                <a:gd name="connsiteY3" fmla="*/ 0 h 272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1368" h="272320">
                  <a:moveTo>
                    <a:pt x="0" y="9144"/>
                  </a:moveTo>
                  <a:cubicBezTo>
                    <a:pt x="1587" y="94361"/>
                    <a:pt x="3175" y="179578"/>
                    <a:pt x="4762" y="264795"/>
                  </a:cubicBezTo>
                  <a:lnTo>
                    <a:pt x="1794224" y="272320"/>
                  </a:lnTo>
                  <a:cubicBezTo>
                    <a:pt x="1795811" y="183928"/>
                    <a:pt x="1799781" y="88392"/>
                    <a:pt x="1801368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1184878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>
            <a:extLst>
              <a:ext uri="{FF2B5EF4-FFF2-40B4-BE49-F238E27FC236}">
                <a16:creationId xmlns:a16="http://schemas.microsoft.com/office/drawing/2014/main" id="{CDA2DF3C-4E55-22C8-CD53-352D50FA72D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217863" y="1719263"/>
            <a:ext cx="575627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393ADEE-0221-57DE-9A9E-3FE5C81B2083}"/>
              </a:ext>
            </a:extLst>
          </p:cNvPr>
          <p:cNvSpPr>
            <a:spLocks/>
          </p:cNvSpPr>
          <p:nvPr/>
        </p:nvSpPr>
        <p:spPr bwMode="auto">
          <a:xfrm>
            <a:off x="3398838" y="1892301"/>
            <a:ext cx="2117725" cy="1827213"/>
          </a:xfrm>
          <a:custGeom>
            <a:avLst/>
            <a:gdLst>
              <a:gd name="T0" fmla="*/ 0 w 27840"/>
              <a:gd name="T1" fmla="*/ 4001 h 24000"/>
              <a:gd name="T2" fmla="*/ 4001 w 27840"/>
              <a:gd name="T3" fmla="*/ 0 h 24000"/>
              <a:gd name="T4" fmla="*/ 23840 w 27840"/>
              <a:gd name="T5" fmla="*/ 0 h 24000"/>
              <a:gd name="T6" fmla="*/ 27840 w 27840"/>
              <a:gd name="T7" fmla="*/ 4001 h 24000"/>
              <a:gd name="T8" fmla="*/ 27840 w 27840"/>
              <a:gd name="T9" fmla="*/ 20000 h 24000"/>
              <a:gd name="T10" fmla="*/ 23840 w 27840"/>
              <a:gd name="T11" fmla="*/ 24000 h 24000"/>
              <a:gd name="T12" fmla="*/ 4001 w 27840"/>
              <a:gd name="T13" fmla="*/ 24000 h 24000"/>
              <a:gd name="T14" fmla="*/ 0 w 27840"/>
              <a:gd name="T15" fmla="*/ 20000 h 24000"/>
              <a:gd name="T16" fmla="*/ 0 w 27840"/>
              <a:gd name="T17" fmla="*/ 4001 h 24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840" h="24000">
                <a:moveTo>
                  <a:pt x="0" y="4001"/>
                </a:moveTo>
                <a:cubicBezTo>
                  <a:pt x="0" y="1791"/>
                  <a:pt x="1791" y="0"/>
                  <a:pt x="4001" y="0"/>
                </a:cubicBezTo>
                <a:lnTo>
                  <a:pt x="23840" y="0"/>
                </a:lnTo>
                <a:cubicBezTo>
                  <a:pt x="26050" y="0"/>
                  <a:pt x="27840" y="1791"/>
                  <a:pt x="27840" y="4001"/>
                </a:cubicBezTo>
                <a:lnTo>
                  <a:pt x="27840" y="20000"/>
                </a:lnTo>
                <a:cubicBezTo>
                  <a:pt x="27840" y="22210"/>
                  <a:pt x="26050" y="24000"/>
                  <a:pt x="23840" y="24000"/>
                </a:cubicBezTo>
                <a:lnTo>
                  <a:pt x="4001" y="24000"/>
                </a:lnTo>
                <a:cubicBezTo>
                  <a:pt x="1791" y="24000"/>
                  <a:pt x="0" y="22210"/>
                  <a:pt x="0" y="20000"/>
                </a:cubicBezTo>
                <a:lnTo>
                  <a:pt x="0" y="4001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C7794E6-AD1A-5F72-23D2-62F017505F4E}"/>
              </a:ext>
            </a:extLst>
          </p:cNvPr>
          <p:cNvSpPr>
            <a:spLocks/>
          </p:cNvSpPr>
          <p:nvPr/>
        </p:nvSpPr>
        <p:spPr bwMode="auto">
          <a:xfrm>
            <a:off x="3398838" y="1892301"/>
            <a:ext cx="2117725" cy="1827213"/>
          </a:xfrm>
          <a:custGeom>
            <a:avLst/>
            <a:gdLst>
              <a:gd name="T0" fmla="*/ 0 w 27840"/>
              <a:gd name="T1" fmla="*/ 4001 h 24000"/>
              <a:gd name="T2" fmla="*/ 4001 w 27840"/>
              <a:gd name="T3" fmla="*/ 0 h 24000"/>
              <a:gd name="T4" fmla="*/ 23840 w 27840"/>
              <a:gd name="T5" fmla="*/ 0 h 24000"/>
              <a:gd name="T6" fmla="*/ 27840 w 27840"/>
              <a:gd name="T7" fmla="*/ 4001 h 24000"/>
              <a:gd name="T8" fmla="*/ 27840 w 27840"/>
              <a:gd name="T9" fmla="*/ 20000 h 24000"/>
              <a:gd name="T10" fmla="*/ 23840 w 27840"/>
              <a:gd name="T11" fmla="*/ 24000 h 24000"/>
              <a:gd name="T12" fmla="*/ 4001 w 27840"/>
              <a:gd name="T13" fmla="*/ 24000 h 24000"/>
              <a:gd name="T14" fmla="*/ 0 w 27840"/>
              <a:gd name="T15" fmla="*/ 20000 h 24000"/>
              <a:gd name="T16" fmla="*/ 0 w 27840"/>
              <a:gd name="T17" fmla="*/ 4001 h 24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840" h="24000">
                <a:moveTo>
                  <a:pt x="0" y="4001"/>
                </a:moveTo>
                <a:cubicBezTo>
                  <a:pt x="0" y="1791"/>
                  <a:pt x="1791" y="0"/>
                  <a:pt x="4001" y="0"/>
                </a:cubicBezTo>
                <a:lnTo>
                  <a:pt x="23840" y="0"/>
                </a:lnTo>
                <a:cubicBezTo>
                  <a:pt x="26050" y="0"/>
                  <a:pt x="27840" y="1791"/>
                  <a:pt x="27840" y="4001"/>
                </a:cubicBezTo>
                <a:lnTo>
                  <a:pt x="27840" y="20000"/>
                </a:lnTo>
                <a:cubicBezTo>
                  <a:pt x="27840" y="22210"/>
                  <a:pt x="26050" y="24000"/>
                  <a:pt x="23840" y="24000"/>
                </a:cubicBezTo>
                <a:lnTo>
                  <a:pt x="4001" y="24000"/>
                </a:lnTo>
                <a:cubicBezTo>
                  <a:pt x="1791" y="24000"/>
                  <a:pt x="0" y="22210"/>
                  <a:pt x="0" y="20000"/>
                </a:cubicBezTo>
                <a:lnTo>
                  <a:pt x="0" y="4001"/>
                </a:lnTo>
                <a:close/>
              </a:path>
            </a:pathLst>
          </a:custGeom>
          <a:noFill/>
          <a:ln w="15875" cap="flat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5ED4BD3D-C4E6-CCAE-369E-D02CC302A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3" y="1960563"/>
            <a:ext cx="10096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81191AA1-7C95-D79B-D24F-A25806144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0350" y="2090738"/>
            <a:ext cx="92233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LAYER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B938D859-6908-818B-8CFC-E48438CF6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8" y="2487613"/>
            <a:ext cx="1325563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 + Mapping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BE7C3BF6-D231-6E30-FE31-9382646CC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263" y="2706688"/>
            <a:ext cx="782638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Statistics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F6BECDDC-82A1-A32E-6BB5-814F14DFA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6" y="2925763"/>
            <a:ext cx="900113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[Mapping]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0932AE4B-DCC8-AE86-9ABA-3C7FC8638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051" y="3144838"/>
            <a:ext cx="8731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Geometry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59E543F6-294C-1396-5C59-E2956AE42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1" y="3363913"/>
            <a:ext cx="7207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Freeform 15">
            <a:extLst>
              <a:ext uri="{FF2B5EF4-FFF2-40B4-BE49-F238E27FC236}">
                <a16:creationId xmlns:a16="http://schemas.microsoft.com/office/drawing/2014/main" id="{CB8C043C-C435-A87F-A474-A135BC4D380B}"/>
              </a:ext>
            </a:extLst>
          </p:cNvPr>
          <p:cNvSpPr>
            <a:spLocks/>
          </p:cNvSpPr>
          <p:nvPr/>
        </p:nvSpPr>
        <p:spPr bwMode="auto">
          <a:xfrm>
            <a:off x="5718176" y="1727201"/>
            <a:ext cx="3248025" cy="3403600"/>
          </a:xfrm>
          <a:custGeom>
            <a:avLst/>
            <a:gdLst>
              <a:gd name="T0" fmla="*/ 0 w 10680"/>
              <a:gd name="T1" fmla="*/ 1781 h 11184"/>
              <a:gd name="T2" fmla="*/ 1781 w 10680"/>
              <a:gd name="T3" fmla="*/ 0 h 11184"/>
              <a:gd name="T4" fmla="*/ 8900 w 10680"/>
              <a:gd name="T5" fmla="*/ 0 h 11184"/>
              <a:gd name="T6" fmla="*/ 10680 w 10680"/>
              <a:gd name="T7" fmla="*/ 1781 h 11184"/>
              <a:gd name="T8" fmla="*/ 10680 w 10680"/>
              <a:gd name="T9" fmla="*/ 9404 h 11184"/>
              <a:gd name="T10" fmla="*/ 8900 w 10680"/>
              <a:gd name="T11" fmla="*/ 11184 h 11184"/>
              <a:gd name="T12" fmla="*/ 1781 w 10680"/>
              <a:gd name="T13" fmla="*/ 11184 h 11184"/>
              <a:gd name="T14" fmla="*/ 0 w 10680"/>
              <a:gd name="T15" fmla="*/ 9404 h 11184"/>
              <a:gd name="T16" fmla="*/ 0 w 10680"/>
              <a:gd name="T17" fmla="*/ 1781 h 1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80" h="11184">
                <a:moveTo>
                  <a:pt x="0" y="1781"/>
                </a:moveTo>
                <a:cubicBezTo>
                  <a:pt x="0" y="797"/>
                  <a:pt x="797" y="0"/>
                  <a:pt x="1781" y="0"/>
                </a:cubicBezTo>
                <a:lnTo>
                  <a:pt x="8900" y="0"/>
                </a:lnTo>
                <a:cubicBezTo>
                  <a:pt x="9884" y="0"/>
                  <a:pt x="10680" y="797"/>
                  <a:pt x="10680" y="1781"/>
                </a:cubicBezTo>
                <a:lnTo>
                  <a:pt x="10680" y="9404"/>
                </a:lnTo>
                <a:cubicBezTo>
                  <a:pt x="10680" y="10388"/>
                  <a:pt x="9884" y="11184"/>
                  <a:pt x="8900" y="11184"/>
                </a:cubicBezTo>
                <a:lnTo>
                  <a:pt x="1781" y="11184"/>
                </a:lnTo>
                <a:cubicBezTo>
                  <a:pt x="797" y="11184"/>
                  <a:pt x="0" y="10388"/>
                  <a:pt x="0" y="9404"/>
                </a:cubicBezTo>
                <a:lnTo>
                  <a:pt x="0" y="1781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0501A0D0-8528-364C-1661-2FE81502ECEB}"/>
              </a:ext>
            </a:extLst>
          </p:cNvPr>
          <p:cNvSpPr>
            <a:spLocks/>
          </p:cNvSpPr>
          <p:nvPr/>
        </p:nvSpPr>
        <p:spPr bwMode="auto">
          <a:xfrm>
            <a:off x="5718176" y="1727201"/>
            <a:ext cx="3248025" cy="3403600"/>
          </a:xfrm>
          <a:custGeom>
            <a:avLst/>
            <a:gdLst>
              <a:gd name="T0" fmla="*/ 0 w 10680"/>
              <a:gd name="T1" fmla="*/ 1781 h 11184"/>
              <a:gd name="T2" fmla="*/ 1781 w 10680"/>
              <a:gd name="T3" fmla="*/ 0 h 11184"/>
              <a:gd name="T4" fmla="*/ 8900 w 10680"/>
              <a:gd name="T5" fmla="*/ 0 h 11184"/>
              <a:gd name="T6" fmla="*/ 10680 w 10680"/>
              <a:gd name="T7" fmla="*/ 1781 h 11184"/>
              <a:gd name="T8" fmla="*/ 10680 w 10680"/>
              <a:gd name="T9" fmla="*/ 9404 h 11184"/>
              <a:gd name="T10" fmla="*/ 8900 w 10680"/>
              <a:gd name="T11" fmla="*/ 11184 h 11184"/>
              <a:gd name="T12" fmla="*/ 1781 w 10680"/>
              <a:gd name="T13" fmla="*/ 11184 h 11184"/>
              <a:gd name="T14" fmla="*/ 0 w 10680"/>
              <a:gd name="T15" fmla="*/ 9404 h 11184"/>
              <a:gd name="T16" fmla="*/ 0 w 10680"/>
              <a:gd name="T17" fmla="*/ 1781 h 1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80" h="11184">
                <a:moveTo>
                  <a:pt x="0" y="1781"/>
                </a:moveTo>
                <a:cubicBezTo>
                  <a:pt x="0" y="797"/>
                  <a:pt x="797" y="0"/>
                  <a:pt x="1781" y="0"/>
                </a:cubicBezTo>
                <a:lnTo>
                  <a:pt x="8900" y="0"/>
                </a:lnTo>
                <a:cubicBezTo>
                  <a:pt x="9884" y="0"/>
                  <a:pt x="10680" y="797"/>
                  <a:pt x="10680" y="1781"/>
                </a:cubicBezTo>
                <a:lnTo>
                  <a:pt x="10680" y="9404"/>
                </a:lnTo>
                <a:cubicBezTo>
                  <a:pt x="10680" y="10388"/>
                  <a:pt x="9884" y="11184"/>
                  <a:pt x="8900" y="11184"/>
                </a:cubicBezTo>
                <a:lnTo>
                  <a:pt x="1781" y="11184"/>
                </a:lnTo>
                <a:cubicBezTo>
                  <a:pt x="797" y="11184"/>
                  <a:pt x="0" y="10388"/>
                  <a:pt x="0" y="9404"/>
                </a:cubicBezTo>
                <a:lnTo>
                  <a:pt x="0" y="1781"/>
                </a:lnTo>
                <a:close/>
              </a:path>
            </a:pathLst>
          </a:custGeom>
          <a:noFill/>
          <a:ln w="15875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pic>
        <p:nvPicPr>
          <p:cNvPr id="1041" name="Picture 17">
            <a:extLst>
              <a:ext uri="{FF2B5EF4-FFF2-40B4-BE49-F238E27FC236}">
                <a16:creationId xmlns:a16="http://schemas.microsoft.com/office/drawing/2014/main" id="{4DBAB698-BB3B-FB41-4DA8-7E3741924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6" y="1781176"/>
            <a:ext cx="122078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9">
            <a:extLst>
              <a:ext uri="{FF2B5EF4-FFF2-40B4-BE49-F238E27FC236}">
                <a16:creationId xmlns:a16="http://schemas.microsoft.com/office/drawing/2014/main" id="{A7B28AE7-7EDB-5B97-B36C-BE76F03AD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8482" y="1844675"/>
            <a:ext cx="105886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THEMES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Freeform 20">
            <a:extLst>
              <a:ext uri="{FF2B5EF4-FFF2-40B4-BE49-F238E27FC236}">
                <a16:creationId xmlns:a16="http://schemas.microsoft.com/office/drawing/2014/main" id="{EB4DCAE0-9D08-FD2D-1D38-853F33692E63}"/>
              </a:ext>
            </a:extLst>
          </p:cNvPr>
          <p:cNvSpPr>
            <a:spLocks/>
          </p:cNvSpPr>
          <p:nvPr/>
        </p:nvSpPr>
        <p:spPr bwMode="auto">
          <a:xfrm>
            <a:off x="5797551" y="2165351"/>
            <a:ext cx="3089275" cy="2863850"/>
          </a:xfrm>
          <a:custGeom>
            <a:avLst/>
            <a:gdLst>
              <a:gd name="T0" fmla="*/ 0 w 10152"/>
              <a:gd name="T1" fmla="*/ 1569 h 9408"/>
              <a:gd name="T2" fmla="*/ 1568 w 10152"/>
              <a:gd name="T3" fmla="*/ 0 h 9408"/>
              <a:gd name="T4" fmla="*/ 8584 w 10152"/>
              <a:gd name="T5" fmla="*/ 0 h 9408"/>
              <a:gd name="T6" fmla="*/ 10152 w 10152"/>
              <a:gd name="T7" fmla="*/ 1569 h 9408"/>
              <a:gd name="T8" fmla="*/ 10152 w 10152"/>
              <a:gd name="T9" fmla="*/ 7840 h 9408"/>
              <a:gd name="T10" fmla="*/ 8584 w 10152"/>
              <a:gd name="T11" fmla="*/ 9408 h 9408"/>
              <a:gd name="T12" fmla="*/ 1568 w 10152"/>
              <a:gd name="T13" fmla="*/ 9408 h 9408"/>
              <a:gd name="T14" fmla="*/ 0 w 10152"/>
              <a:gd name="T15" fmla="*/ 7840 h 9408"/>
              <a:gd name="T16" fmla="*/ 0 w 10152"/>
              <a:gd name="T17" fmla="*/ 1569 h 9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52" h="9408">
                <a:moveTo>
                  <a:pt x="0" y="1569"/>
                </a:moveTo>
                <a:cubicBezTo>
                  <a:pt x="0" y="703"/>
                  <a:pt x="703" y="0"/>
                  <a:pt x="1568" y="0"/>
                </a:cubicBezTo>
                <a:lnTo>
                  <a:pt x="8584" y="0"/>
                </a:lnTo>
                <a:cubicBezTo>
                  <a:pt x="9450" y="0"/>
                  <a:pt x="10152" y="703"/>
                  <a:pt x="10152" y="1569"/>
                </a:cubicBezTo>
                <a:lnTo>
                  <a:pt x="10152" y="7840"/>
                </a:lnTo>
                <a:cubicBezTo>
                  <a:pt x="10152" y="8706"/>
                  <a:pt x="9450" y="9408"/>
                  <a:pt x="8584" y="9408"/>
                </a:cubicBezTo>
                <a:lnTo>
                  <a:pt x="1568" y="9408"/>
                </a:lnTo>
                <a:cubicBezTo>
                  <a:pt x="703" y="9408"/>
                  <a:pt x="0" y="8706"/>
                  <a:pt x="0" y="7840"/>
                </a:cubicBezTo>
                <a:lnTo>
                  <a:pt x="0" y="1569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18" name="Freeform 21">
            <a:extLst>
              <a:ext uri="{FF2B5EF4-FFF2-40B4-BE49-F238E27FC236}">
                <a16:creationId xmlns:a16="http://schemas.microsoft.com/office/drawing/2014/main" id="{50EEB94F-C875-A2D4-B13C-74E3565AFA6D}"/>
              </a:ext>
            </a:extLst>
          </p:cNvPr>
          <p:cNvSpPr>
            <a:spLocks/>
          </p:cNvSpPr>
          <p:nvPr/>
        </p:nvSpPr>
        <p:spPr bwMode="auto">
          <a:xfrm>
            <a:off x="5797551" y="2165351"/>
            <a:ext cx="3089275" cy="2863850"/>
          </a:xfrm>
          <a:custGeom>
            <a:avLst/>
            <a:gdLst>
              <a:gd name="T0" fmla="*/ 0 w 10152"/>
              <a:gd name="T1" fmla="*/ 1569 h 9408"/>
              <a:gd name="T2" fmla="*/ 1568 w 10152"/>
              <a:gd name="T3" fmla="*/ 0 h 9408"/>
              <a:gd name="T4" fmla="*/ 8584 w 10152"/>
              <a:gd name="T5" fmla="*/ 0 h 9408"/>
              <a:gd name="T6" fmla="*/ 10152 w 10152"/>
              <a:gd name="T7" fmla="*/ 1569 h 9408"/>
              <a:gd name="T8" fmla="*/ 10152 w 10152"/>
              <a:gd name="T9" fmla="*/ 7840 h 9408"/>
              <a:gd name="T10" fmla="*/ 8584 w 10152"/>
              <a:gd name="T11" fmla="*/ 9408 h 9408"/>
              <a:gd name="T12" fmla="*/ 1568 w 10152"/>
              <a:gd name="T13" fmla="*/ 9408 h 9408"/>
              <a:gd name="T14" fmla="*/ 0 w 10152"/>
              <a:gd name="T15" fmla="*/ 7840 h 9408"/>
              <a:gd name="T16" fmla="*/ 0 w 10152"/>
              <a:gd name="T17" fmla="*/ 1569 h 9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52" h="9408">
                <a:moveTo>
                  <a:pt x="0" y="1569"/>
                </a:moveTo>
                <a:cubicBezTo>
                  <a:pt x="0" y="703"/>
                  <a:pt x="703" y="0"/>
                  <a:pt x="1568" y="0"/>
                </a:cubicBezTo>
                <a:lnTo>
                  <a:pt x="8584" y="0"/>
                </a:lnTo>
                <a:cubicBezTo>
                  <a:pt x="9450" y="0"/>
                  <a:pt x="10152" y="703"/>
                  <a:pt x="10152" y="1569"/>
                </a:cubicBezTo>
                <a:lnTo>
                  <a:pt x="10152" y="7840"/>
                </a:lnTo>
                <a:cubicBezTo>
                  <a:pt x="10152" y="8706"/>
                  <a:pt x="9450" y="9408"/>
                  <a:pt x="8584" y="9408"/>
                </a:cubicBezTo>
                <a:lnTo>
                  <a:pt x="1568" y="9408"/>
                </a:lnTo>
                <a:cubicBezTo>
                  <a:pt x="703" y="9408"/>
                  <a:pt x="0" y="8706"/>
                  <a:pt x="0" y="7840"/>
                </a:cubicBezTo>
                <a:lnTo>
                  <a:pt x="0" y="1569"/>
                </a:lnTo>
                <a:close/>
              </a:path>
            </a:pathLst>
          </a:custGeom>
          <a:noFill/>
          <a:ln w="15875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D1399A04-4FB5-8778-5C0A-A163A790A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3" y="2192338"/>
            <a:ext cx="113982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24">
            <a:extLst>
              <a:ext uri="{FF2B5EF4-FFF2-40B4-BE49-F238E27FC236}">
                <a16:creationId xmlns:a16="http://schemas.microsoft.com/office/drawing/2014/main" id="{9E8A5EA8-17F3-9A81-D789-7C6DAA1FE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325" y="2280921"/>
            <a:ext cx="100171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FACETS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Freeform 25">
            <a:extLst>
              <a:ext uri="{FF2B5EF4-FFF2-40B4-BE49-F238E27FC236}">
                <a16:creationId xmlns:a16="http://schemas.microsoft.com/office/drawing/2014/main" id="{6BDEC538-0E18-E9A3-4296-0540C00FCE72}"/>
              </a:ext>
            </a:extLst>
          </p:cNvPr>
          <p:cNvSpPr>
            <a:spLocks/>
          </p:cNvSpPr>
          <p:nvPr/>
        </p:nvSpPr>
        <p:spPr bwMode="auto">
          <a:xfrm>
            <a:off x="5895976" y="2603501"/>
            <a:ext cx="2890838" cy="2338388"/>
          </a:xfrm>
          <a:custGeom>
            <a:avLst/>
            <a:gdLst>
              <a:gd name="T0" fmla="*/ 0 w 9504"/>
              <a:gd name="T1" fmla="*/ 1280 h 7680"/>
              <a:gd name="T2" fmla="*/ 1280 w 9504"/>
              <a:gd name="T3" fmla="*/ 0 h 7680"/>
              <a:gd name="T4" fmla="*/ 8224 w 9504"/>
              <a:gd name="T5" fmla="*/ 0 h 7680"/>
              <a:gd name="T6" fmla="*/ 9504 w 9504"/>
              <a:gd name="T7" fmla="*/ 1280 h 7680"/>
              <a:gd name="T8" fmla="*/ 9504 w 9504"/>
              <a:gd name="T9" fmla="*/ 6400 h 7680"/>
              <a:gd name="T10" fmla="*/ 8224 w 9504"/>
              <a:gd name="T11" fmla="*/ 7680 h 7680"/>
              <a:gd name="T12" fmla="*/ 1280 w 9504"/>
              <a:gd name="T13" fmla="*/ 7680 h 7680"/>
              <a:gd name="T14" fmla="*/ 0 w 9504"/>
              <a:gd name="T15" fmla="*/ 6400 h 7680"/>
              <a:gd name="T16" fmla="*/ 0 w 9504"/>
              <a:gd name="T17" fmla="*/ 1280 h 7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04" h="7680">
                <a:moveTo>
                  <a:pt x="0" y="1280"/>
                </a:moveTo>
                <a:cubicBezTo>
                  <a:pt x="0" y="574"/>
                  <a:pt x="574" y="0"/>
                  <a:pt x="1280" y="0"/>
                </a:cubicBezTo>
                <a:lnTo>
                  <a:pt x="8224" y="0"/>
                </a:lnTo>
                <a:cubicBezTo>
                  <a:pt x="8931" y="0"/>
                  <a:pt x="9504" y="574"/>
                  <a:pt x="9504" y="1280"/>
                </a:cubicBezTo>
                <a:lnTo>
                  <a:pt x="9504" y="6400"/>
                </a:lnTo>
                <a:cubicBezTo>
                  <a:pt x="9504" y="7107"/>
                  <a:pt x="8931" y="7680"/>
                  <a:pt x="8224" y="7680"/>
                </a:cubicBezTo>
                <a:lnTo>
                  <a:pt x="1280" y="7680"/>
                </a:lnTo>
                <a:cubicBezTo>
                  <a:pt x="574" y="7680"/>
                  <a:pt x="0" y="7107"/>
                  <a:pt x="0" y="6400"/>
                </a:cubicBezTo>
                <a:lnTo>
                  <a:pt x="0" y="128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1" name="Freeform 26">
            <a:extLst>
              <a:ext uri="{FF2B5EF4-FFF2-40B4-BE49-F238E27FC236}">
                <a16:creationId xmlns:a16="http://schemas.microsoft.com/office/drawing/2014/main" id="{5AF8275C-89EA-BBDD-8BB6-9EC0BD27E85B}"/>
              </a:ext>
            </a:extLst>
          </p:cNvPr>
          <p:cNvSpPr>
            <a:spLocks/>
          </p:cNvSpPr>
          <p:nvPr/>
        </p:nvSpPr>
        <p:spPr bwMode="auto">
          <a:xfrm>
            <a:off x="5895976" y="2603501"/>
            <a:ext cx="2890838" cy="2338388"/>
          </a:xfrm>
          <a:custGeom>
            <a:avLst/>
            <a:gdLst>
              <a:gd name="T0" fmla="*/ 0 w 9504"/>
              <a:gd name="T1" fmla="*/ 1280 h 7680"/>
              <a:gd name="T2" fmla="*/ 1280 w 9504"/>
              <a:gd name="T3" fmla="*/ 0 h 7680"/>
              <a:gd name="T4" fmla="*/ 8224 w 9504"/>
              <a:gd name="T5" fmla="*/ 0 h 7680"/>
              <a:gd name="T6" fmla="*/ 9504 w 9504"/>
              <a:gd name="T7" fmla="*/ 1280 h 7680"/>
              <a:gd name="T8" fmla="*/ 9504 w 9504"/>
              <a:gd name="T9" fmla="*/ 6400 h 7680"/>
              <a:gd name="T10" fmla="*/ 8224 w 9504"/>
              <a:gd name="T11" fmla="*/ 7680 h 7680"/>
              <a:gd name="T12" fmla="*/ 1280 w 9504"/>
              <a:gd name="T13" fmla="*/ 7680 h 7680"/>
              <a:gd name="T14" fmla="*/ 0 w 9504"/>
              <a:gd name="T15" fmla="*/ 6400 h 7680"/>
              <a:gd name="T16" fmla="*/ 0 w 9504"/>
              <a:gd name="T17" fmla="*/ 1280 h 7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04" h="7680">
                <a:moveTo>
                  <a:pt x="0" y="1280"/>
                </a:moveTo>
                <a:cubicBezTo>
                  <a:pt x="0" y="574"/>
                  <a:pt x="574" y="0"/>
                  <a:pt x="1280" y="0"/>
                </a:cubicBezTo>
                <a:lnTo>
                  <a:pt x="8224" y="0"/>
                </a:lnTo>
                <a:cubicBezTo>
                  <a:pt x="8931" y="0"/>
                  <a:pt x="9504" y="574"/>
                  <a:pt x="9504" y="1280"/>
                </a:cubicBezTo>
                <a:lnTo>
                  <a:pt x="9504" y="6400"/>
                </a:lnTo>
                <a:cubicBezTo>
                  <a:pt x="9504" y="7107"/>
                  <a:pt x="8931" y="7680"/>
                  <a:pt x="8224" y="7680"/>
                </a:cubicBezTo>
                <a:lnTo>
                  <a:pt x="1280" y="7680"/>
                </a:lnTo>
                <a:cubicBezTo>
                  <a:pt x="574" y="7680"/>
                  <a:pt x="0" y="7107"/>
                  <a:pt x="0" y="6400"/>
                </a:cubicBezTo>
                <a:lnTo>
                  <a:pt x="0" y="1280"/>
                </a:lnTo>
                <a:close/>
              </a:path>
            </a:pathLst>
          </a:custGeom>
          <a:noFill/>
          <a:ln w="15875" cap="flat">
            <a:solidFill>
              <a:srgbClr val="00B05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pic>
        <p:nvPicPr>
          <p:cNvPr id="1051" name="Picture 27">
            <a:extLst>
              <a:ext uri="{FF2B5EF4-FFF2-40B4-BE49-F238E27FC236}">
                <a16:creationId xmlns:a16="http://schemas.microsoft.com/office/drawing/2014/main" id="{EA189018-0C19-F9D6-D314-86EFE1D5C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451" y="2697163"/>
            <a:ext cx="191135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9">
            <a:extLst>
              <a:ext uri="{FF2B5EF4-FFF2-40B4-BE49-F238E27FC236}">
                <a16:creationId xmlns:a16="http://schemas.microsoft.com/office/drawing/2014/main" id="{FEFF2ADF-AAC9-9022-89BB-9AE1602DD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6532" y="2725738"/>
            <a:ext cx="17732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COORDINATES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Freeform 30">
            <a:extLst>
              <a:ext uri="{FF2B5EF4-FFF2-40B4-BE49-F238E27FC236}">
                <a16:creationId xmlns:a16="http://schemas.microsoft.com/office/drawing/2014/main" id="{C06C17E1-D194-5D0E-A3BA-7F6CC4214AAC}"/>
              </a:ext>
            </a:extLst>
          </p:cNvPr>
          <p:cNvSpPr>
            <a:spLocks/>
          </p:cNvSpPr>
          <p:nvPr/>
        </p:nvSpPr>
        <p:spPr bwMode="auto">
          <a:xfrm>
            <a:off x="5988051" y="3073401"/>
            <a:ext cx="2708275" cy="1766888"/>
          </a:xfrm>
          <a:custGeom>
            <a:avLst/>
            <a:gdLst>
              <a:gd name="T0" fmla="*/ 0 w 8904"/>
              <a:gd name="T1" fmla="*/ 968 h 5808"/>
              <a:gd name="T2" fmla="*/ 968 w 8904"/>
              <a:gd name="T3" fmla="*/ 0 h 5808"/>
              <a:gd name="T4" fmla="*/ 7936 w 8904"/>
              <a:gd name="T5" fmla="*/ 0 h 5808"/>
              <a:gd name="T6" fmla="*/ 8904 w 8904"/>
              <a:gd name="T7" fmla="*/ 968 h 5808"/>
              <a:gd name="T8" fmla="*/ 8904 w 8904"/>
              <a:gd name="T9" fmla="*/ 4840 h 5808"/>
              <a:gd name="T10" fmla="*/ 7936 w 8904"/>
              <a:gd name="T11" fmla="*/ 5808 h 5808"/>
              <a:gd name="T12" fmla="*/ 968 w 8904"/>
              <a:gd name="T13" fmla="*/ 5808 h 5808"/>
              <a:gd name="T14" fmla="*/ 0 w 8904"/>
              <a:gd name="T15" fmla="*/ 4840 h 5808"/>
              <a:gd name="T16" fmla="*/ 0 w 8904"/>
              <a:gd name="T17" fmla="*/ 968 h 5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04" h="5808">
                <a:moveTo>
                  <a:pt x="0" y="968"/>
                </a:moveTo>
                <a:cubicBezTo>
                  <a:pt x="0" y="434"/>
                  <a:pt x="434" y="0"/>
                  <a:pt x="968" y="0"/>
                </a:cubicBezTo>
                <a:lnTo>
                  <a:pt x="7936" y="0"/>
                </a:lnTo>
                <a:cubicBezTo>
                  <a:pt x="8471" y="0"/>
                  <a:pt x="8904" y="434"/>
                  <a:pt x="8904" y="968"/>
                </a:cubicBezTo>
                <a:lnTo>
                  <a:pt x="8904" y="4840"/>
                </a:lnTo>
                <a:cubicBezTo>
                  <a:pt x="8904" y="5375"/>
                  <a:pt x="8471" y="5808"/>
                  <a:pt x="7936" y="5808"/>
                </a:cubicBezTo>
                <a:lnTo>
                  <a:pt x="968" y="5808"/>
                </a:lnTo>
                <a:cubicBezTo>
                  <a:pt x="434" y="5808"/>
                  <a:pt x="0" y="5375"/>
                  <a:pt x="0" y="4840"/>
                </a:cubicBezTo>
                <a:lnTo>
                  <a:pt x="0" y="96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DEF8F2AF-4859-4573-92C2-A13D03FF8148}"/>
              </a:ext>
            </a:extLst>
          </p:cNvPr>
          <p:cNvSpPr>
            <a:spLocks/>
          </p:cNvSpPr>
          <p:nvPr/>
        </p:nvSpPr>
        <p:spPr bwMode="auto">
          <a:xfrm>
            <a:off x="5988051" y="3073401"/>
            <a:ext cx="2708275" cy="1766888"/>
          </a:xfrm>
          <a:custGeom>
            <a:avLst/>
            <a:gdLst>
              <a:gd name="T0" fmla="*/ 0 w 8904"/>
              <a:gd name="T1" fmla="*/ 968 h 5808"/>
              <a:gd name="T2" fmla="*/ 968 w 8904"/>
              <a:gd name="T3" fmla="*/ 0 h 5808"/>
              <a:gd name="T4" fmla="*/ 7936 w 8904"/>
              <a:gd name="T5" fmla="*/ 0 h 5808"/>
              <a:gd name="T6" fmla="*/ 8904 w 8904"/>
              <a:gd name="T7" fmla="*/ 968 h 5808"/>
              <a:gd name="T8" fmla="*/ 8904 w 8904"/>
              <a:gd name="T9" fmla="*/ 4840 h 5808"/>
              <a:gd name="T10" fmla="*/ 7936 w 8904"/>
              <a:gd name="T11" fmla="*/ 5808 h 5808"/>
              <a:gd name="T12" fmla="*/ 968 w 8904"/>
              <a:gd name="T13" fmla="*/ 5808 h 5808"/>
              <a:gd name="T14" fmla="*/ 0 w 8904"/>
              <a:gd name="T15" fmla="*/ 4840 h 5808"/>
              <a:gd name="T16" fmla="*/ 0 w 8904"/>
              <a:gd name="T17" fmla="*/ 968 h 5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04" h="5808">
                <a:moveTo>
                  <a:pt x="0" y="968"/>
                </a:moveTo>
                <a:cubicBezTo>
                  <a:pt x="0" y="434"/>
                  <a:pt x="434" y="0"/>
                  <a:pt x="968" y="0"/>
                </a:cubicBezTo>
                <a:lnTo>
                  <a:pt x="7936" y="0"/>
                </a:lnTo>
                <a:cubicBezTo>
                  <a:pt x="8471" y="0"/>
                  <a:pt x="8904" y="434"/>
                  <a:pt x="8904" y="968"/>
                </a:cubicBezTo>
                <a:lnTo>
                  <a:pt x="8904" y="4840"/>
                </a:lnTo>
                <a:cubicBezTo>
                  <a:pt x="8904" y="5375"/>
                  <a:pt x="8471" y="5808"/>
                  <a:pt x="7936" y="5808"/>
                </a:cubicBezTo>
                <a:lnTo>
                  <a:pt x="968" y="5808"/>
                </a:lnTo>
                <a:cubicBezTo>
                  <a:pt x="434" y="5808"/>
                  <a:pt x="0" y="5375"/>
                  <a:pt x="0" y="4840"/>
                </a:cubicBezTo>
                <a:lnTo>
                  <a:pt x="0" y="968"/>
                </a:lnTo>
                <a:close/>
              </a:path>
            </a:pathLst>
          </a:custGeom>
          <a:noFill/>
          <a:ln w="15875" cap="flat">
            <a:solidFill>
              <a:srgbClr val="FFC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EE633B56-E9EE-1EA4-BE25-4C06C1A39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1" y="3160713"/>
            <a:ext cx="11636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34">
            <a:extLst>
              <a:ext uri="{FF2B5EF4-FFF2-40B4-BE49-F238E27FC236}">
                <a16:creationId xmlns:a16="http://schemas.microsoft.com/office/drawing/2014/main" id="{BE00B2B2-A61D-CE7D-E02B-0E8F0A99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056" y="3219451"/>
            <a:ext cx="100171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SCALES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Freeform 35">
            <a:extLst>
              <a:ext uri="{FF2B5EF4-FFF2-40B4-BE49-F238E27FC236}">
                <a16:creationId xmlns:a16="http://schemas.microsoft.com/office/drawing/2014/main" id="{185795D6-5133-20B7-7278-477661BFB354}"/>
              </a:ext>
            </a:extLst>
          </p:cNvPr>
          <p:cNvSpPr>
            <a:spLocks/>
          </p:cNvSpPr>
          <p:nvPr/>
        </p:nvSpPr>
        <p:spPr bwMode="auto">
          <a:xfrm>
            <a:off x="6076951" y="3487738"/>
            <a:ext cx="1000125" cy="1000125"/>
          </a:xfrm>
          <a:custGeom>
            <a:avLst/>
            <a:gdLst>
              <a:gd name="T0" fmla="*/ 0 w 6576"/>
              <a:gd name="T1" fmla="*/ 1096 h 6576"/>
              <a:gd name="T2" fmla="*/ 1096 w 6576"/>
              <a:gd name="T3" fmla="*/ 0 h 6576"/>
              <a:gd name="T4" fmla="*/ 5480 w 6576"/>
              <a:gd name="T5" fmla="*/ 0 h 6576"/>
              <a:gd name="T6" fmla="*/ 6576 w 6576"/>
              <a:gd name="T7" fmla="*/ 1096 h 6576"/>
              <a:gd name="T8" fmla="*/ 6576 w 6576"/>
              <a:gd name="T9" fmla="*/ 5480 h 6576"/>
              <a:gd name="T10" fmla="*/ 5480 w 6576"/>
              <a:gd name="T11" fmla="*/ 6576 h 6576"/>
              <a:gd name="T12" fmla="*/ 1096 w 6576"/>
              <a:gd name="T13" fmla="*/ 6576 h 6576"/>
              <a:gd name="T14" fmla="*/ 0 w 6576"/>
              <a:gd name="T15" fmla="*/ 5480 h 6576"/>
              <a:gd name="T16" fmla="*/ 0 w 6576"/>
              <a:gd name="T17" fmla="*/ 1096 h 6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76" h="6576">
                <a:moveTo>
                  <a:pt x="0" y="1096"/>
                </a:moveTo>
                <a:cubicBezTo>
                  <a:pt x="0" y="491"/>
                  <a:pt x="491" y="0"/>
                  <a:pt x="1096" y="0"/>
                </a:cubicBezTo>
                <a:lnTo>
                  <a:pt x="5480" y="0"/>
                </a:lnTo>
                <a:cubicBezTo>
                  <a:pt x="6086" y="0"/>
                  <a:pt x="6576" y="491"/>
                  <a:pt x="6576" y="1096"/>
                </a:cubicBezTo>
                <a:lnTo>
                  <a:pt x="6576" y="5480"/>
                </a:lnTo>
                <a:cubicBezTo>
                  <a:pt x="6576" y="6086"/>
                  <a:pt x="6086" y="6576"/>
                  <a:pt x="5480" y="6576"/>
                </a:cubicBezTo>
                <a:lnTo>
                  <a:pt x="1096" y="6576"/>
                </a:lnTo>
                <a:cubicBezTo>
                  <a:pt x="491" y="6576"/>
                  <a:pt x="0" y="6086"/>
                  <a:pt x="0" y="5480"/>
                </a:cubicBezTo>
                <a:lnTo>
                  <a:pt x="0" y="1096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1219B6C5-A575-15D0-9485-DAB0E018601D}"/>
              </a:ext>
            </a:extLst>
          </p:cNvPr>
          <p:cNvSpPr>
            <a:spLocks/>
          </p:cNvSpPr>
          <p:nvPr/>
        </p:nvSpPr>
        <p:spPr bwMode="auto">
          <a:xfrm>
            <a:off x="6076951" y="3487738"/>
            <a:ext cx="1000125" cy="1000125"/>
          </a:xfrm>
          <a:custGeom>
            <a:avLst/>
            <a:gdLst>
              <a:gd name="T0" fmla="*/ 0 w 6576"/>
              <a:gd name="T1" fmla="*/ 1096 h 6576"/>
              <a:gd name="T2" fmla="*/ 1096 w 6576"/>
              <a:gd name="T3" fmla="*/ 0 h 6576"/>
              <a:gd name="T4" fmla="*/ 5480 w 6576"/>
              <a:gd name="T5" fmla="*/ 0 h 6576"/>
              <a:gd name="T6" fmla="*/ 6576 w 6576"/>
              <a:gd name="T7" fmla="*/ 1096 h 6576"/>
              <a:gd name="T8" fmla="*/ 6576 w 6576"/>
              <a:gd name="T9" fmla="*/ 5480 h 6576"/>
              <a:gd name="T10" fmla="*/ 5480 w 6576"/>
              <a:gd name="T11" fmla="*/ 6576 h 6576"/>
              <a:gd name="T12" fmla="*/ 1096 w 6576"/>
              <a:gd name="T13" fmla="*/ 6576 h 6576"/>
              <a:gd name="T14" fmla="*/ 0 w 6576"/>
              <a:gd name="T15" fmla="*/ 5480 h 6576"/>
              <a:gd name="T16" fmla="*/ 0 w 6576"/>
              <a:gd name="T17" fmla="*/ 1096 h 6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76" h="6576">
                <a:moveTo>
                  <a:pt x="0" y="1096"/>
                </a:moveTo>
                <a:cubicBezTo>
                  <a:pt x="0" y="491"/>
                  <a:pt x="491" y="0"/>
                  <a:pt x="1096" y="0"/>
                </a:cubicBezTo>
                <a:lnTo>
                  <a:pt x="5480" y="0"/>
                </a:lnTo>
                <a:cubicBezTo>
                  <a:pt x="6086" y="0"/>
                  <a:pt x="6576" y="491"/>
                  <a:pt x="6576" y="1096"/>
                </a:cubicBezTo>
                <a:lnTo>
                  <a:pt x="6576" y="5480"/>
                </a:lnTo>
                <a:cubicBezTo>
                  <a:pt x="6576" y="6086"/>
                  <a:pt x="6086" y="6576"/>
                  <a:pt x="5480" y="6576"/>
                </a:cubicBezTo>
                <a:lnTo>
                  <a:pt x="1096" y="6576"/>
                </a:lnTo>
                <a:cubicBezTo>
                  <a:pt x="491" y="6576"/>
                  <a:pt x="0" y="6086"/>
                  <a:pt x="0" y="5480"/>
                </a:cubicBezTo>
                <a:lnTo>
                  <a:pt x="0" y="1096"/>
                </a:lnTo>
                <a:close/>
              </a:path>
            </a:pathLst>
          </a:custGeom>
          <a:noFill/>
          <a:ln w="15875" cap="flat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pic>
        <p:nvPicPr>
          <p:cNvPr id="1061" name="Picture 37">
            <a:extLst>
              <a:ext uri="{FF2B5EF4-FFF2-40B4-BE49-F238E27FC236}">
                <a16:creationId xmlns:a16="http://schemas.microsoft.com/office/drawing/2014/main" id="{C715D5B2-76B0-DDA7-B69F-F3B36B477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6" y="3800476"/>
            <a:ext cx="100965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39">
            <a:extLst>
              <a:ext uri="{FF2B5EF4-FFF2-40B4-BE49-F238E27FC236}">
                <a16:creationId xmlns:a16="http://schemas.microsoft.com/office/drawing/2014/main" id="{AF6725EE-57FA-3D88-DD6D-7AAC4E7FD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237" y="3856832"/>
            <a:ext cx="86836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LAYER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Freeform 40">
            <a:extLst>
              <a:ext uri="{FF2B5EF4-FFF2-40B4-BE49-F238E27FC236}">
                <a16:creationId xmlns:a16="http://schemas.microsoft.com/office/drawing/2014/main" id="{20D92767-304C-45BC-CBD5-7999E9D3011C}"/>
              </a:ext>
            </a:extLst>
          </p:cNvPr>
          <p:cNvSpPr>
            <a:spLocks/>
          </p:cNvSpPr>
          <p:nvPr/>
        </p:nvSpPr>
        <p:spPr bwMode="auto">
          <a:xfrm>
            <a:off x="7607301" y="3719513"/>
            <a:ext cx="1000125" cy="1000125"/>
          </a:xfrm>
          <a:custGeom>
            <a:avLst/>
            <a:gdLst>
              <a:gd name="T0" fmla="*/ 0 w 3288"/>
              <a:gd name="T1" fmla="*/ 548 h 3288"/>
              <a:gd name="T2" fmla="*/ 548 w 3288"/>
              <a:gd name="T3" fmla="*/ 0 h 3288"/>
              <a:gd name="T4" fmla="*/ 2740 w 3288"/>
              <a:gd name="T5" fmla="*/ 0 h 3288"/>
              <a:gd name="T6" fmla="*/ 3288 w 3288"/>
              <a:gd name="T7" fmla="*/ 548 h 3288"/>
              <a:gd name="T8" fmla="*/ 3288 w 3288"/>
              <a:gd name="T9" fmla="*/ 2740 h 3288"/>
              <a:gd name="T10" fmla="*/ 2740 w 3288"/>
              <a:gd name="T11" fmla="*/ 3288 h 3288"/>
              <a:gd name="T12" fmla="*/ 548 w 3288"/>
              <a:gd name="T13" fmla="*/ 3288 h 3288"/>
              <a:gd name="T14" fmla="*/ 0 w 3288"/>
              <a:gd name="T15" fmla="*/ 2740 h 3288"/>
              <a:gd name="T16" fmla="*/ 0 w 3288"/>
              <a:gd name="T17" fmla="*/ 548 h 3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88" h="3288">
                <a:moveTo>
                  <a:pt x="0" y="548"/>
                </a:moveTo>
                <a:cubicBezTo>
                  <a:pt x="0" y="246"/>
                  <a:pt x="246" y="0"/>
                  <a:pt x="548" y="0"/>
                </a:cubicBezTo>
                <a:lnTo>
                  <a:pt x="2740" y="0"/>
                </a:lnTo>
                <a:cubicBezTo>
                  <a:pt x="3043" y="0"/>
                  <a:pt x="3288" y="246"/>
                  <a:pt x="3288" y="548"/>
                </a:cubicBezTo>
                <a:lnTo>
                  <a:pt x="3288" y="2740"/>
                </a:lnTo>
                <a:cubicBezTo>
                  <a:pt x="3288" y="3043"/>
                  <a:pt x="3043" y="3288"/>
                  <a:pt x="2740" y="3288"/>
                </a:cubicBezTo>
                <a:lnTo>
                  <a:pt x="548" y="3288"/>
                </a:lnTo>
                <a:cubicBezTo>
                  <a:pt x="246" y="3288"/>
                  <a:pt x="0" y="3043"/>
                  <a:pt x="0" y="2740"/>
                </a:cubicBezTo>
                <a:lnTo>
                  <a:pt x="0" y="54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30" name="Freeform 41">
            <a:extLst>
              <a:ext uri="{FF2B5EF4-FFF2-40B4-BE49-F238E27FC236}">
                <a16:creationId xmlns:a16="http://schemas.microsoft.com/office/drawing/2014/main" id="{2E570C54-7719-377C-15E2-41F9CD96ABCE}"/>
              </a:ext>
            </a:extLst>
          </p:cNvPr>
          <p:cNvSpPr>
            <a:spLocks/>
          </p:cNvSpPr>
          <p:nvPr/>
        </p:nvSpPr>
        <p:spPr bwMode="auto">
          <a:xfrm>
            <a:off x="7607301" y="3719513"/>
            <a:ext cx="1000125" cy="1000125"/>
          </a:xfrm>
          <a:custGeom>
            <a:avLst/>
            <a:gdLst>
              <a:gd name="T0" fmla="*/ 0 w 3288"/>
              <a:gd name="T1" fmla="*/ 548 h 3288"/>
              <a:gd name="T2" fmla="*/ 548 w 3288"/>
              <a:gd name="T3" fmla="*/ 0 h 3288"/>
              <a:gd name="T4" fmla="*/ 2740 w 3288"/>
              <a:gd name="T5" fmla="*/ 0 h 3288"/>
              <a:gd name="T6" fmla="*/ 3288 w 3288"/>
              <a:gd name="T7" fmla="*/ 548 h 3288"/>
              <a:gd name="T8" fmla="*/ 3288 w 3288"/>
              <a:gd name="T9" fmla="*/ 2740 h 3288"/>
              <a:gd name="T10" fmla="*/ 2740 w 3288"/>
              <a:gd name="T11" fmla="*/ 3288 h 3288"/>
              <a:gd name="T12" fmla="*/ 548 w 3288"/>
              <a:gd name="T13" fmla="*/ 3288 h 3288"/>
              <a:gd name="T14" fmla="*/ 0 w 3288"/>
              <a:gd name="T15" fmla="*/ 2740 h 3288"/>
              <a:gd name="T16" fmla="*/ 0 w 3288"/>
              <a:gd name="T17" fmla="*/ 548 h 3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88" h="3288">
                <a:moveTo>
                  <a:pt x="0" y="548"/>
                </a:moveTo>
                <a:cubicBezTo>
                  <a:pt x="0" y="246"/>
                  <a:pt x="246" y="0"/>
                  <a:pt x="548" y="0"/>
                </a:cubicBezTo>
                <a:lnTo>
                  <a:pt x="2740" y="0"/>
                </a:lnTo>
                <a:cubicBezTo>
                  <a:pt x="3043" y="0"/>
                  <a:pt x="3288" y="246"/>
                  <a:pt x="3288" y="548"/>
                </a:cubicBezTo>
                <a:lnTo>
                  <a:pt x="3288" y="2740"/>
                </a:lnTo>
                <a:cubicBezTo>
                  <a:pt x="3288" y="3043"/>
                  <a:pt x="3043" y="3288"/>
                  <a:pt x="2740" y="3288"/>
                </a:cubicBezTo>
                <a:lnTo>
                  <a:pt x="548" y="3288"/>
                </a:lnTo>
                <a:cubicBezTo>
                  <a:pt x="246" y="3288"/>
                  <a:pt x="0" y="3043"/>
                  <a:pt x="0" y="2740"/>
                </a:cubicBezTo>
                <a:lnTo>
                  <a:pt x="0" y="548"/>
                </a:lnTo>
                <a:close/>
              </a:path>
            </a:pathLst>
          </a:custGeom>
          <a:noFill/>
          <a:ln w="15875" cap="flat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pic>
        <p:nvPicPr>
          <p:cNvPr id="1066" name="Picture 42">
            <a:extLst>
              <a:ext uri="{FF2B5EF4-FFF2-40B4-BE49-F238E27FC236}">
                <a16:creationId xmlns:a16="http://schemas.microsoft.com/office/drawing/2014/main" id="{6A6B37EF-68D4-093E-199A-7923614FA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476" y="4032251"/>
            <a:ext cx="100965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44">
            <a:extLst>
              <a:ext uri="{FF2B5EF4-FFF2-40B4-BE49-F238E27FC236}">
                <a16:creationId xmlns:a16="http://schemas.microsoft.com/office/drawing/2014/main" id="{E1F28646-9151-28E4-6A29-6152F0C01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5731" y="4077495"/>
            <a:ext cx="86836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LAYER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Freeform 45">
            <a:extLst>
              <a:ext uri="{FF2B5EF4-FFF2-40B4-BE49-F238E27FC236}">
                <a16:creationId xmlns:a16="http://schemas.microsoft.com/office/drawing/2014/main" id="{B2883FF5-B8BC-1FC2-E70F-5D99BD61FDF9}"/>
              </a:ext>
            </a:extLst>
          </p:cNvPr>
          <p:cNvSpPr>
            <a:spLocks noEditPoints="1"/>
          </p:cNvSpPr>
          <p:nvPr/>
        </p:nvSpPr>
        <p:spPr bwMode="auto">
          <a:xfrm>
            <a:off x="7294563" y="4143376"/>
            <a:ext cx="104775" cy="20638"/>
          </a:xfrm>
          <a:custGeom>
            <a:avLst/>
            <a:gdLst>
              <a:gd name="T0" fmla="*/ 55 w 66"/>
              <a:gd name="T1" fmla="*/ 0 h 13"/>
              <a:gd name="T2" fmla="*/ 66 w 66"/>
              <a:gd name="T3" fmla="*/ 0 h 13"/>
              <a:gd name="T4" fmla="*/ 66 w 66"/>
              <a:gd name="T5" fmla="*/ 13 h 13"/>
              <a:gd name="T6" fmla="*/ 55 w 66"/>
              <a:gd name="T7" fmla="*/ 13 h 13"/>
              <a:gd name="T8" fmla="*/ 55 w 66"/>
              <a:gd name="T9" fmla="*/ 0 h 13"/>
              <a:gd name="T10" fmla="*/ 27 w 66"/>
              <a:gd name="T11" fmla="*/ 0 h 13"/>
              <a:gd name="T12" fmla="*/ 39 w 66"/>
              <a:gd name="T13" fmla="*/ 0 h 13"/>
              <a:gd name="T14" fmla="*/ 39 w 66"/>
              <a:gd name="T15" fmla="*/ 13 h 13"/>
              <a:gd name="T16" fmla="*/ 27 w 66"/>
              <a:gd name="T17" fmla="*/ 13 h 13"/>
              <a:gd name="T18" fmla="*/ 27 w 66"/>
              <a:gd name="T19" fmla="*/ 0 h 13"/>
              <a:gd name="T20" fmla="*/ 0 w 66"/>
              <a:gd name="T21" fmla="*/ 0 h 13"/>
              <a:gd name="T22" fmla="*/ 11 w 66"/>
              <a:gd name="T23" fmla="*/ 0 h 13"/>
              <a:gd name="T24" fmla="*/ 11 w 66"/>
              <a:gd name="T25" fmla="*/ 13 h 13"/>
              <a:gd name="T26" fmla="*/ 0 w 66"/>
              <a:gd name="T27" fmla="*/ 13 h 13"/>
              <a:gd name="T28" fmla="*/ 0 w 66"/>
              <a:gd name="T29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" h="13">
                <a:moveTo>
                  <a:pt x="55" y="0"/>
                </a:moveTo>
                <a:lnTo>
                  <a:pt x="66" y="0"/>
                </a:lnTo>
                <a:lnTo>
                  <a:pt x="66" y="13"/>
                </a:lnTo>
                <a:lnTo>
                  <a:pt x="55" y="13"/>
                </a:lnTo>
                <a:lnTo>
                  <a:pt x="55" y="0"/>
                </a:lnTo>
                <a:close/>
                <a:moveTo>
                  <a:pt x="27" y="0"/>
                </a:moveTo>
                <a:lnTo>
                  <a:pt x="39" y="0"/>
                </a:lnTo>
                <a:lnTo>
                  <a:pt x="39" y="13"/>
                </a:lnTo>
                <a:lnTo>
                  <a:pt x="27" y="13"/>
                </a:lnTo>
                <a:lnTo>
                  <a:pt x="27" y="0"/>
                </a:lnTo>
                <a:close/>
                <a:moveTo>
                  <a:pt x="0" y="0"/>
                </a:moveTo>
                <a:lnTo>
                  <a:pt x="11" y="0"/>
                </a:lnTo>
                <a:lnTo>
                  <a:pt x="11" y="13"/>
                </a:lnTo>
                <a:lnTo>
                  <a:pt x="0" y="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33" name="Rectangle 46">
            <a:extLst>
              <a:ext uri="{FF2B5EF4-FFF2-40B4-BE49-F238E27FC236}">
                <a16:creationId xmlns:a16="http://schemas.microsoft.com/office/drawing/2014/main" id="{BA39F201-A9E5-FD6B-A189-BD2270501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588" y="1774826"/>
            <a:ext cx="2540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(a)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47">
            <a:extLst>
              <a:ext uri="{FF2B5EF4-FFF2-40B4-BE49-F238E27FC236}">
                <a16:creationId xmlns:a16="http://schemas.microsoft.com/office/drawing/2014/main" id="{FCB99397-EACC-09E5-4962-9CF311A4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588" y="1774826"/>
            <a:ext cx="252413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(b)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839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C522A17-434A-4467-A30F-469180CD5486}"/>
              </a:ext>
            </a:extLst>
          </p:cNvPr>
          <p:cNvGrpSpPr/>
          <p:nvPr/>
        </p:nvGrpSpPr>
        <p:grpSpPr>
          <a:xfrm>
            <a:off x="2286012" y="36196"/>
            <a:ext cx="7284708" cy="6778903"/>
            <a:chOff x="2286012" y="36196"/>
            <a:chExt cx="7284708" cy="67789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Flowchart: Decision 4">
                  <a:extLst>
                    <a:ext uri="{FF2B5EF4-FFF2-40B4-BE49-F238E27FC236}">
                      <a16:creationId xmlns:a16="http://schemas.microsoft.com/office/drawing/2014/main" id="{F453150E-3949-4151-A9FE-BFDE7D817C4F}"/>
                    </a:ext>
                  </a:extLst>
                </p:cNvPr>
                <p:cNvSpPr/>
                <p:nvPr/>
              </p:nvSpPr>
              <p:spPr>
                <a:xfrm>
                  <a:off x="2656114" y="631315"/>
                  <a:ext cx="3030583" cy="461554"/>
                </a:xfrm>
                <a:prstGeom prst="flowChartDecision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  <m:r>
                          <a:rPr lang="en-AU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AU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=…=</m:t>
                        </m:r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ZA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Flowchart: Decision 4">
                  <a:extLst>
                    <a:ext uri="{FF2B5EF4-FFF2-40B4-BE49-F238E27FC236}">
                      <a16:creationId xmlns:a16="http://schemas.microsoft.com/office/drawing/2014/main" id="{F453150E-3949-4151-A9FE-BFDE7D817C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6114" y="631315"/>
                  <a:ext cx="3030583" cy="461554"/>
                </a:xfrm>
                <a:prstGeom prst="flowChartDecision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Flowchart: Alternate Process 5">
                  <a:extLst>
                    <a:ext uri="{FF2B5EF4-FFF2-40B4-BE49-F238E27FC236}">
                      <a16:creationId xmlns:a16="http://schemas.microsoft.com/office/drawing/2014/main" id="{1ED3FBAA-5F37-4AE2-BC40-B8661F4DFBAF}"/>
                    </a:ext>
                  </a:extLst>
                </p:cNvPr>
                <p:cNvSpPr/>
                <p:nvPr/>
              </p:nvSpPr>
              <p:spPr>
                <a:xfrm>
                  <a:off x="3095897" y="45720"/>
                  <a:ext cx="2151017" cy="357051"/>
                </a:xfrm>
                <a:prstGeom prst="flowChartAlternate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AU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AU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AU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AU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AU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ZA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Flowchart: Alternate Process 5">
                  <a:extLst>
                    <a:ext uri="{FF2B5EF4-FFF2-40B4-BE49-F238E27FC236}">
                      <a16:creationId xmlns:a16="http://schemas.microsoft.com/office/drawing/2014/main" id="{1ED3FBAA-5F37-4AE2-BC40-B8661F4DFB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5897" y="45720"/>
                  <a:ext cx="2151017" cy="357051"/>
                </a:xfrm>
                <a:prstGeom prst="flowChartAlternateProcess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CE228BE-821D-4B9C-A804-6DF454CFEBE8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4171406" y="402771"/>
              <a:ext cx="0" cy="228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454CB81D-BA91-4D3E-8EA4-F46C6DB68699}"/>
                </a:ext>
              </a:extLst>
            </p:cNvPr>
            <p:cNvSpPr/>
            <p:nvPr/>
          </p:nvSpPr>
          <p:spPr>
            <a:xfrm>
              <a:off x="3521692" y="1321413"/>
              <a:ext cx="1300218" cy="321052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tx1"/>
                  </a:solidFill>
                </a:rPr>
                <a:t>not reject</a:t>
              </a:r>
              <a:endParaRPr lang="en-ZA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7A9FAFD-E9B5-4EE0-AA48-AEAFE77087C6}"/>
                </a:ext>
              </a:extLst>
            </p:cNvPr>
            <p:cNvCxnSpPr/>
            <p:nvPr/>
          </p:nvCxnSpPr>
          <p:spPr>
            <a:xfrm>
              <a:off x="7532914" y="472440"/>
              <a:ext cx="0" cy="14717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117C2BF-1765-4D71-B2E0-F515715EF670}"/>
                </a:ext>
              </a:extLst>
            </p:cNvPr>
            <p:cNvCxnSpPr/>
            <p:nvPr/>
          </p:nvCxnSpPr>
          <p:spPr>
            <a:xfrm>
              <a:off x="7332617" y="1717766"/>
              <a:ext cx="22381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FFA8E66-5CC2-43F3-B402-77DDB28441F3}"/>
                </a:ext>
              </a:extLst>
            </p:cNvPr>
            <p:cNvCxnSpPr/>
            <p:nvPr/>
          </p:nvCxnSpPr>
          <p:spPr>
            <a:xfrm flipV="1">
              <a:off x="7933509" y="559526"/>
              <a:ext cx="870857" cy="97536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0F43196-DD3F-41EF-B627-BEDAAE081A91}"/>
                </a:ext>
              </a:extLst>
            </p:cNvPr>
            <p:cNvCxnSpPr/>
            <p:nvPr/>
          </p:nvCxnSpPr>
          <p:spPr>
            <a:xfrm flipV="1">
              <a:off x="7733212" y="1208314"/>
              <a:ext cx="1310638" cy="13498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0849FE9-8719-4C84-BF6A-5C74F166B3DF}"/>
                </a:ext>
              </a:extLst>
            </p:cNvPr>
            <p:cNvCxnSpPr/>
            <p:nvPr/>
          </p:nvCxnSpPr>
          <p:spPr>
            <a:xfrm>
              <a:off x="7733212" y="986247"/>
              <a:ext cx="1445622" cy="505097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FAE59F6E-E0F5-43D5-9304-97C112883414}"/>
                </a:ext>
              </a:extLst>
            </p:cNvPr>
            <p:cNvSpPr/>
            <p:nvPr/>
          </p:nvSpPr>
          <p:spPr>
            <a:xfrm>
              <a:off x="7761361" y="1385675"/>
              <a:ext cx="72000" cy="72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6B385D0D-8A50-4E74-8979-C4C1FDF1238D}"/>
                </a:ext>
              </a:extLst>
            </p:cNvPr>
            <p:cNvSpPr/>
            <p:nvPr/>
          </p:nvSpPr>
          <p:spPr>
            <a:xfrm>
              <a:off x="7996799" y="1239806"/>
              <a:ext cx="72000" cy="72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18615E5F-0EF1-47D6-91B2-C0008C41403C}"/>
                </a:ext>
              </a:extLst>
            </p:cNvPr>
            <p:cNvSpPr/>
            <p:nvPr/>
          </p:nvSpPr>
          <p:spPr>
            <a:xfrm>
              <a:off x="8368937" y="1090749"/>
              <a:ext cx="72000" cy="72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48E9C533-F162-4D6F-B42B-93B4F26483A1}"/>
                </a:ext>
              </a:extLst>
            </p:cNvPr>
            <p:cNvSpPr/>
            <p:nvPr/>
          </p:nvSpPr>
          <p:spPr>
            <a:xfrm>
              <a:off x="8649633" y="1399013"/>
              <a:ext cx="72000" cy="72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5262FA92-0EEB-45BD-A506-E70B30874684}"/>
                </a:ext>
              </a:extLst>
            </p:cNvPr>
            <p:cNvSpPr/>
            <p:nvPr/>
          </p:nvSpPr>
          <p:spPr>
            <a:xfrm>
              <a:off x="8932663" y="1217025"/>
              <a:ext cx="72000" cy="72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E2DF0F60-F006-40F0-8D81-B79CD9CCE445}"/>
                </a:ext>
              </a:extLst>
            </p:cNvPr>
            <p:cNvSpPr/>
            <p:nvPr/>
          </p:nvSpPr>
          <p:spPr>
            <a:xfrm>
              <a:off x="7883588" y="1399013"/>
              <a:ext cx="72000" cy="72000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C0445511-5037-4624-8CEA-B05FCE6E79E0}"/>
                </a:ext>
              </a:extLst>
            </p:cNvPr>
            <p:cNvSpPr/>
            <p:nvPr/>
          </p:nvSpPr>
          <p:spPr>
            <a:xfrm>
              <a:off x="8184033" y="1263156"/>
              <a:ext cx="72000" cy="72000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F0DB7071-35D5-4CE3-8672-BB773BB5C373}"/>
                </a:ext>
              </a:extLst>
            </p:cNvPr>
            <p:cNvSpPr/>
            <p:nvPr/>
          </p:nvSpPr>
          <p:spPr>
            <a:xfrm>
              <a:off x="8197098" y="1000734"/>
              <a:ext cx="72000" cy="72000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8B4726E9-477D-4A64-AE1F-C856DED7B812}"/>
                </a:ext>
              </a:extLst>
            </p:cNvPr>
            <p:cNvSpPr/>
            <p:nvPr/>
          </p:nvSpPr>
          <p:spPr>
            <a:xfrm>
              <a:off x="8440937" y="648636"/>
              <a:ext cx="72000" cy="72000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2DCFBC4E-2E3B-4044-BD88-52EC4F555631}"/>
                </a:ext>
              </a:extLst>
            </p:cNvPr>
            <p:cNvSpPr/>
            <p:nvPr/>
          </p:nvSpPr>
          <p:spPr>
            <a:xfrm>
              <a:off x="8821627" y="622509"/>
              <a:ext cx="72000" cy="72000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5FC3ACC8-3BBC-42CF-8FBB-D267A24DC918}"/>
                </a:ext>
              </a:extLst>
            </p:cNvPr>
            <p:cNvSpPr/>
            <p:nvPr/>
          </p:nvSpPr>
          <p:spPr>
            <a:xfrm>
              <a:off x="7769212" y="1038498"/>
              <a:ext cx="72000" cy="72000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73722FA3-5BF5-40BE-A29D-88DF49F6C6E4}"/>
                </a:ext>
              </a:extLst>
            </p:cNvPr>
            <p:cNvSpPr/>
            <p:nvPr/>
          </p:nvSpPr>
          <p:spPr>
            <a:xfrm>
              <a:off x="8033660" y="1008874"/>
              <a:ext cx="72000" cy="72000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2" name="Flowchart: Connector 41">
              <a:extLst>
                <a:ext uri="{FF2B5EF4-FFF2-40B4-BE49-F238E27FC236}">
                  <a16:creationId xmlns:a16="http://schemas.microsoft.com/office/drawing/2014/main" id="{B7B0BBD1-E435-4C91-A546-563CD1F3843F}"/>
                </a:ext>
              </a:extLst>
            </p:cNvPr>
            <p:cNvSpPr/>
            <p:nvPr/>
          </p:nvSpPr>
          <p:spPr>
            <a:xfrm>
              <a:off x="8316531" y="1126749"/>
              <a:ext cx="72000" cy="72000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5BF942CB-C7BB-48D6-A644-6B99A779C85C}"/>
                </a:ext>
              </a:extLst>
            </p:cNvPr>
            <p:cNvSpPr/>
            <p:nvPr/>
          </p:nvSpPr>
          <p:spPr>
            <a:xfrm>
              <a:off x="8512937" y="1277128"/>
              <a:ext cx="72000" cy="72000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E58B82C3-C041-4138-BD62-80EE9FD0F62B}"/>
                </a:ext>
              </a:extLst>
            </p:cNvPr>
            <p:cNvSpPr/>
            <p:nvPr/>
          </p:nvSpPr>
          <p:spPr>
            <a:xfrm>
              <a:off x="8955600" y="1431550"/>
              <a:ext cx="72000" cy="72000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" name="Flowchart: Terminator 45">
              <a:extLst>
                <a:ext uri="{FF2B5EF4-FFF2-40B4-BE49-F238E27FC236}">
                  <a16:creationId xmlns:a16="http://schemas.microsoft.com/office/drawing/2014/main" id="{FED7099B-ECA2-4000-A3B9-5A929069AB0E}"/>
                </a:ext>
              </a:extLst>
            </p:cNvPr>
            <p:cNvSpPr/>
            <p:nvPr/>
          </p:nvSpPr>
          <p:spPr>
            <a:xfrm>
              <a:off x="6049311" y="723981"/>
              <a:ext cx="1102486" cy="276222"/>
            </a:xfrm>
            <a:prstGeom prst="flowChartTermina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reject</a:t>
              </a:r>
              <a:endParaRPr lang="en-ZA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98475C0-7112-40AD-97CF-41B964E3A80E}"/>
                </a:ext>
              </a:extLst>
            </p:cNvPr>
            <p:cNvCxnSpPr>
              <a:stCxn id="5" idx="3"/>
              <a:endCxn id="46" idx="1"/>
            </p:cNvCxnSpPr>
            <p:nvPr/>
          </p:nvCxnSpPr>
          <p:spPr>
            <a:xfrm>
              <a:off x="5686697" y="862092"/>
              <a:ext cx="3626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9E03574-0315-4105-89A8-9EA3A1F20E06}"/>
                </a:ext>
              </a:extLst>
            </p:cNvPr>
            <p:cNvCxnSpPr>
              <a:stCxn id="5" idx="2"/>
              <a:endCxn id="11" idx="0"/>
            </p:cNvCxnSpPr>
            <p:nvPr/>
          </p:nvCxnSpPr>
          <p:spPr>
            <a:xfrm>
              <a:off x="4171406" y="1092869"/>
              <a:ext cx="395" cy="228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Flowchart: Decision 52">
                  <a:extLst>
                    <a:ext uri="{FF2B5EF4-FFF2-40B4-BE49-F238E27FC236}">
                      <a16:creationId xmlns:a16="http://schemas.microsoft.com/office/drawing/2014/main" id="{91AC971D-1D46-4AF1-8CCC-05441F18D69B}"/>
                    </a:ext>
                  </a:extLst>
                </p:cNvPr>
                <p:cNvSpPr/>
                <p:nvPr/>
              </p:nvSpPr>
              <p:spPr>
                <a:xfrm>
                  <a:off x="2656113" y="2456604"/>
                  <a:ext cx="3030583" cy="461554"/>
                </a:xfrm>
                <a:prstGeom prst="flowChartDecision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b>
                        </m:sSub>
                        <m:r>
                          <a:rPr lang="en-A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A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A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ZA" sz="14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3" name="Flowchart: Decision 52">
                  <a:extLst>
                    <a:ext uri="{FF2B5EF4-FFF2-40B4-BE49-F238E27FC236}">
                      <a16:creationId xmlns:a16="http://schemas.microsoft.com/office/drawing/2014/main" id="{91AC971D-1D46-4AF1-8CCC-05441F18D6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6113" y="2456604"/>
                  <a:ext cx="3030583" cy="461554"/>
                </a:xfrm>
                <a:prstGeom prst="flowChartDecision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Flowchart: Alternate Process 53">
                  <a:extLst>
                    <a:ext uri="{FF2B5EF4-FFF2-40B4-BE49-F238E27FC236}">
                      <a16:creationId xmlns:a16="http://schemas.microsoft.com/office/drawing/2014/main" id="{B91112E8-E303-441D-8877-6688989B25DC}"/>
                    </a:ext>
                  </a:extLst>
                </p:cNvPr>
                <p:cNvSpPr/>
                <p:nvPr/>
              </p:nvSpPr>
              <p:spPr>
                <a:xfrm>
                  <a:off x="3095896" y="1871009"/>
                  <a:ext cx="2151017" cy="357051"/>
                </a:xfrm>
                <a:prstGeom prst="flowChartAlternate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AU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AU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AU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AU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AU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AU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ZA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Flowchart: Alternate Process 53">
                  <a:extLst>
                    <a:ext uri="{FF2B5EF4-FFF2-40B4-BE49-F238E27FC236}">
                      <a16:creationId xmlns:a16="http://schemas.microsoft.com/office/drawing/2014/main" id="{B91112E8-E303-441D-8877-6688989B25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5896" y="1871009"/>
                  <a:ext cx="2151017" cy="357051"/>
                </a:xfrm>
                <a:prstGeom prst="flowChartAlternateProcess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4341C32-FC22-46D6-B6B6-1837FFEFF041}"/>
                </a:ext>
              </a:extLst>
            </p:cNvPr>
            <p:cNvCxnSpPr>
              <a:cxnSpLocks/>
              <a:stCxn id="54" idx="2"/>
              <a:endCxn id="53" idx="0"/>
            </p:cNvCxnSpPr>
            <p:nvPr/>
          </p:nvCxnSpPr>
          <p:spPr>
            <a:xfrm>
              <a:off x="4171405" y="2228060"/>
              <a:ext cx="0" cy="228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59F3D17F-7197-490B-A40F-A7A766010239}"/>
                </a:ext>
              </a:extLst>
            </p:cNvPr>
            <p:cNvSpPr/>
            <p:nvPr/>
          </p:nvSpPr>
          <p:spPr>
            <a:xfrm>
              <a:off x="5950445" y="2526855"/>
              <a:ext cx="1300218" cy="321052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tx1"/>
                  </a:solidFill>
                </a:rPr>
                <a:t>not reject</a:t>
              </a:r>
              <a:endParaRPr lang="en-ZA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Flowchart: Terminator 56">
              <a:extLst>
                <a:ext uri="{FF2B5EF4-FFF2-40B4-BE49-F238E27FC236}">
                  <a16:creationId xmlns:a16="http://schemas.microsoft.com/office/drawing/2014/main" id="{26F94320-F606-4BB0-82F5-5E036C28956F}"/>
                </a:ext>
              </a:extLst>
            </p:cNvPr>
            <p:cNvSpPr/>
            <p:nvPr/>
          </p:nvSpPr>
          <p:spPr>
            <a:xfrm>
              <a:off x="3620558" y="3149967"/>
              <a:ext cx="1102486" cy="276222"/>
            </a:xfrm>
            <a:prstGeom prst="flowChartTermina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reject</a:t>
              </a:r>
              <a:endParaRPr lang="en-ZA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440B2B2-D0A3-4518-A33F-B278FDB7E9B1}"/>
                </a:ext>
              </a:extLst>
            </p:cNvPr>
            <p:cNvCxnSpPr>
              <a:cxnSpLocks/>
              <a:stCxn id="53" idx="3"/>
              <a:endCxn id="56" idx="2"/>
            </p:cNvCxnSpPr>
            <p:nvPr/>
          </p:nvCxnSpPr>
          <p:spPr>
            <a:xfrm>
              <a:off x="5686696" y="2687381"/>
              <a:ext cx="2637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7BE79D3-B4DF-4624-9257-FF537B721F5A}"/>
                </a:ext>
              </a:extLst>
            </p:cNvPr>
            <p:cNvCxnSpPr>
              <a:cxnSpLocks/>
              <a:stCxn id="53" idx="2"/>
              <a:endCxn id="57" idx="0"/>
            </p:cNvCxnSpPr>
            <p:nvPr/>
          </p:nvCxnSpPr>
          <p:spPr>
            <a:xfrm>
              <a:off x="4171405" y="2918158"/>
              <a:ext cx="396" cy="2318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FE31B9B-0138-4768-B36E-27309C93231F}"/>
                </a:ext>
              </a:extLst>
            </p:cNvPr>
            <p:cNvSpPr txBox="1"/>
            <p:nvPr/>
          </p:nvSpPr>
          <p:spPr>
            <a:xfrm>
              <a:off x="7857171" y="2868757"/>
              <a:ext cx="112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ANOVA</a:t>
              </a:r>
              <a:endParaRPr lang="en-ZA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Flowchart: Decision 60">
                  <a:extLst>
                    <a:ext uri="{FF2B5EF4-FFF2-40B4-BE49-F238E27FC236}">
                      <a16:creationId xmlns:a16="http://schemas.microsoft.com/office/drawing/2014/main" id="{9E28E903-C58A-43FE-A43F-D022B3596C71}"/>
                    </a:ext>
                  </a:extLst>
                </p:cNvPr>
                <p:cNvSpPr/>
                <p:nvPr/>
              </p:nvSpPr>
              <p:spPr>
                <a:xfrm>
                  <a:off x="2600325" y="4281896"/>
                  <a:ext cx="3153045" cy="461554"/>
                </a:xfrm>
                <a:prstGeom prst="flowChartDecision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  <m:r>
                          <a:rPr lang="en-A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A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A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=…=</m:t>
                        </m:r>
                        <m:sSub>
                          <m:sSubPr>
                            <m:ctrlPr>
                              <a:rPr lang="en-A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ZA" sz="14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1" name="Flowchart: Decision 60">
                  <a:extLst>
                    <a:ext uri="{FF2B5EF4-FFF2-40B4-BE49-F238E27FC236}">
                      <a16:creationId xmlns:a16="http://schemas.microsoft.com/office/drawing/2014/main" id="{9E28E903-C58A-43FE-A43F-D022B3596C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0325" y="4281896"/>
                  <a:ext cx="3153045" cy="461554"/>
                </a:xfrm>
                <a:prstGeom prst="flowChartDecision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Flowchart: Alternate Process 61">
                  <a:extLst>
                    <a:ext uri="{FF2B5EF4-FFF2-40B4-BE49-F238E27FC236}">
                      <a16:creationId xmlns:a16="http://schemas.microsoft.com/office/drawing/2014/main" id="{B6CC7BE4-A7CA-48AC-BDA4-C37647158C0F}"/>
                    </a:ext>
                  </a:extLst>
                </p:cNvPr>
                <p:cNvSpPr/>
                <p:nvPr/>
              </p:nvSpPr>
              <p:spPr>
                <a:xfrm>
                  <a:off x="3095895" y="3696298"/>
                  <a:ext cx="2151017" cy="357051"/>
                </a:xfrm>
                <a:prstGeom prst="flowChartAlternate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AU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AU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AU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AU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AU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AU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ZA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Flowchart: Alternate Process 61">
                  <a:extLst>
                    <a:ext uri="{FF2B5EF4-FFF2-40B4-BE49-F238E27FC236}">
                      <a16:creationId xmlns:a16="http://schemas.microsoft.com/office/drawing/2014/main" id="{B6CC7BE4-A7CA-48AC-BDA4-C37647158C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5895" y="3696298"/>
                  <a:ext cx="2151017" cy="357051"/>
                </a:xfrm>
                <a:prstGeom prst="flowChartAlternateProcess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A43D614-CADE-43F2-A34A-1A38D64C1C99}"/>
                </a:ext>
              </a:extLst>
            </p:cNvPr>
            <p:cNvCxnSpPr>
              <a:cxnSpLocks/>
              <a:stCxn id="62" idx="2"/>
              <a:endCxn id="61" idx="0"/>
            </p:cNvCxnSpPr>
            <p:nvPr/>
          </p:nvCxnSpPr>
          <p:spPr>
            <a:xfrm>
              <a:off x="4171404" y="4053349"/>
              <a:ext cx="5444" cy="2285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E5F31EAF-B6A5-41FF-BFB6-0005B7AB4250}"/>
                </a:ext>
              </a:extLst>
            </p:cNvPr>
            <p:cNvSpPr/>
            <p:nvPr/>
          </p:nvSpPr>
          <p:spPr>
            <a:xfrm>
              <a:off x="3521692" y="5007447"/>
              <a:ext cx="1300218" cy="321052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tx1"/>
                  </a:solidFill>
                </a:rPr>
                <a:t>not reject</a:t>
              </a:r>
              <a:endParaRPr lang="en-ZA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Flowchart: Terminator 64">
              <a:extLst>
                <a:ext uri="{FF2B5EF4-FFF2-40B4-BE49-F238E27FC236}">
                  <a16:creationId xmlns:a16="http://schemas.microsoft.com/office/drawing/2014/main" id="{FCD3A502-7883-4FAF-9A79-B01FDF9134B2}"/>
                </a:ext>
              </a:extLst>
            </p:cNvPr>
            <p:cNvSpPr/>
            <p:nvPr/>
          </p:nvSpPr>
          <p:spPr>
            <a:xfrm>
              <a:off x="6049311" y="4374562"/>
              <a:ext cx="1102486" cy="276222"/>
            </a:xfrm>
            <a:prstGeom prst="flowChartTermina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reject</a:t>
              </a:r>
              <a:endParaRPr lang="en-ZA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C1BF722-4639-4166-9355-895767067B6A}"/>
                </a:ext>
              </a:extLst>
            </p:cNvPr>
            <p:cNvCxnSpPr>
              <a:cxnSpLocks/>
              <a:stCxn id="61" idx="3"/>
              <a:endCxn id="65" idx="1"/>
            </p:cNvCxnSpPr>
            <p:nvPr/>
          </p:nvCxnSpPr>
          <p:spPr>
            <a:xfrm>
              <a:off x="5753370" y="4512673"/>
              <a:ext cx="2959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6BE7AB5-39DB-41CD-9FBB-86DF0A2E292C}"/>
                </a:ext>
              </a:extLst>
            </p:cNvPr>
            <p:cNvCxnSpPr>
              <a:stCxn id="11" idx="4"/>
              <a:endCxn id="54" idx="0"/>
            </p:cNvCxnSpPr>
            <p:nvPr/>
          </p:nvCxnSpPr>
          <p:spPr>
            <a:xfrm flipH="1">
              <a:off x="4171405" y="1642465"/>
              <a:ext cx="396" cy="228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CEF3AC-B39B-4553-8360-6B66CD1BD02F}"/>
                </a:ext>
              </a:extLst>
            </p:cNvPr>
            <p:cNvCxnSpPr/>
            <p:nvPr/>
          </p:nvCxnSpPr>
          <p:spPr>
            <a:xfrm>
              <a:off x="7522029" y="4009943"/>
              <a:ext cx="0" cy="14717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BA7973B-E95C-49A7-BC33-B8673A3D4A90}"/>
                </a:ext>
              </a:extLst>
            </p:cNvPr>
            <p:cNvCxnSpPr/>
            <p:nvPr/>
          </p:nvCxnSpPr>
          <p:spPr>
            <a:xfrm>
              <a:off x="7321732" y="5255269"/>
              <a:ext cx="22381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lowchart: Connector 77">
              <a:extLst>
                <a:ext uri="{FF2B5EF4-FFF2-40B4-BE49-F238E27FC236}">
                  <a16:creationId xmlns:a16="http://schemas.microsoft.com/office/drawing/2014/main" id="{8271F399-4E5B-4483-BAF5-A9E34EB2606A}"/>
                </a:ext>
              </a:extLst>
            </p:cNvPr>
            <p:cNvSpPr/>
            <p:nvPr/>
          </p:nvSpPr>
          <p:spPr>
            <a:xfrm>
              <a:off x="7824409" y="4806227"/>
              <a:ext cx="72000" cy="72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9" name="Flowchart: Connector 78">
              <a:extLst>
                <a:ext uri="{FF2B5EF4-FFF2-40B4-BE49-F238E27FC236}">
                  <a16:creationId xmlns:a16="http://schemas.microsoft.com/office/drawing/2014/main" id="{CF7FEA4E-81E0-4C66-AFAC-EF4CC7C2ABAD}"/>
                </a:ext>
              </a:extLst>
            </p:cNvPr>
            <p:cNvSpPr/>
            <p:nvPr/>
          </p:nvSpPr>
          <p:spPr>
            <a:xfrm>
              <a:off x="8204007" y="4925059"/>
              <a:ext cx="72000" cy="72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0" name="Flowchart: Connector 79">
              <a:extLst>
                <a:ext uri="{FF2B5EF4-FFF2-40B4-BE49-F238E27FC236}">
                  <a16:creationId xmlns:a16="http://schemas.microsoft.com/office/drawing/2014/main" id="{4AF831C5-F6CE-45B4-ABF0-8438CB483A2F}"/>
                </a:ext>
              </a:extLst>
            </p:cNvPr>
            <p:cNvSpPr/>
            <p:nvPr/>
          </p:nvSpPr>
          <p:spPr>
            <a:xfrm>
              <a:off x="8417887" y="4450193"/>
              <a:ext cx="72000" cy="72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1" name="Flowchart: Connector 80">
              <a:extLst>
                <a:ext uri="{FF2B5EF4-FFF2-40B4-BE49-F238E27FC236}">
                  <a16:creationId xmlns:a16="http://schemas.microsoft.com/office/drawing/2014/main" id="{41FA3960-E3D9-4878-AD86-F776C4966026}"/>
                </a:ext>
              </a:extLst>
            </p:cNvPr>
            <p:cNvSpPr/>
            <p:nvPr/>
          </p:nvSpPr>
          <p:spPr>
            <a:xfrm>
              <a:off x="8755685" y="4642633"/>
              <a:ext cx="72000" cy="72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2" name="Flowchart: Connector 81">
              <a:extLst>
                <a:ext uri="{FF2B5EF4-FFF2-40B4-BE49-F238E27FC236}">
                  <a16:creationId xmlns:a16="http://schemas.microsoft.com/office/drawing/2014/main" id="{7D504D52-952E-4C79-9673-7FDD5EC66464}"/>
                </a:ext>
              </a:extLst>
            </p:cNvPr>
            <p:cNvSpPr/>
            <p:nvPr/>
          </p:nvSpPr>
          <p:spPr>
            <a:xfrm>
              <a:off x="9161262" y="4331624"/>
              <a:ext cx="72000" cy="72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3" name="Flowchart: Connector 82">
              <a:extLst>
                <a:ext uri="{FF2B5EF4-FFF2-40B4-BE49-F238E27FC236}">
                  <a16:creationId xmlns:a16="http://schemas.microsoft.com/office/drawing/2014/main" id="{59C08749-3A7C-4081-BBBF-54A18B5CF0C9}"/>
                </a:ext>
              </a:extLst>
            </p:cNvPr>
            <p:cNvSpPr/>
            <p:nvPr/>
          </p:nvSpPr>
          <p:spPr>
            <a:xfrm>
              <a:off x="7741295" y="4594790"/>
              <a:ext cx="72000" cy="72000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4" name="Flowchart: Connector 83">
              <a:extLst>
                <a:ext uri="{FF2B5EF4-FFF2-40B4-BE49-F238E27FC236}">
                  <a16:creationId xmlns:a16="http://schemas.microsoft.com/office/drawing/2014/main" id="{24845154-304B-44F5-8F83-1946A18FC74F}"/>
                </a:ext>
              </a:extLst>
            </p:cNvPr>
            <p:cNvSpPr/>
            <p:nvPr/>
          </p:nvSpPr>
          <p:spPr>
            <a:xfrm>
              <a:off x="8613391" y="4247512"/>
              <a:ext cx="72000" cy="72000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5" name="Flowchart: Connector 84">
              <a:extLst>
                <a:ext uri="{FF2B5EF4-FFF2-40B4-BE49-F238E27FC236}">
                  <a16:creationId xmlns:a16="http://schemas.microsoft.com/office/drawing/2014/main" id="{AE31258A-6F51-4B5B-AC9B-34DA53C77007}"/>
                </a:ext>
              </a:extLst>
            </p:cNvPr>
            <p:cNvSpPr/>
            <p:nvPr/>
          </p:nvSpPr>
          <p:spPr>
            <a:xfrm>
              <a:off x="8827685" y="4006483"/>
              <a:ext cx="72000" cy="72000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6" name="Flowchart: Connector 85">
              <a:extLst>
                <a:ext uri="{FF2B5EF4-FFF2-40B4-BE49-F238E27FC236}">
                  <a16:creationId xmlns:a16="http://schemas.microsoft.com/office/drawing/2014/main" id="{F9B4E4E1-9D0F-428F-BFD9-ED576B369825}"/>
                </a:ext>
              </a:extLst>
            </p:cNvPr>
            <p:cNvSpPr/>
            <p:nvPr/>
          </p:nvSpPr>
          <p:spPr>
            <a:xfrm>
              <a:off x="7914761" y="4194786"/>
              <a:ext cx="72000" cy="72000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7" name="Flowchart: Connector 86">
              <a:extLst>
                <a:ext uri="{FF2B5EF4-FFF2-40B4-BE49-F238E27FC236}">
                  <a16:creationId xmlns:a16="http://schemas.microsoft.com/office/drawing/2014/main" id="{8CE6B264-5972-4273-96ED-2BE63AD3A066}"/>
                </a:ext>
              </a:extLst>
            </p:cNvPr>
            <p:cNvSpPr/>
            <p:nvPr/>
          </p:nvSpPr>
          <p:spPr>
            <a:xfrm>
              <a:off x="8123019" y="4504208"/>
              <a:ext cx="72000" cy="72000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8" name="Flowchart: Connector 87">
              <a:extLst>
                <a:ext uri="{FF2B5EF4-FFF2-40B4-BE49-F238E27FC236}">
                  <a16:creationId xmlns:a16="http://schemas.microsoft.com/office/drawing/2014/main" id="{F37C47D7-BC30-4ECD-A395-1E0BBD82956E}"/>
                </a:ext>
              </a:extLst>
            </p:cNvPr>
            <p:cNvSpPr/>
            <p:nvPr/>
          </p:nvSpPr>
          <p:spPr>
            <a:xfrm>
              <a:off x="7882528" y="5083760"/>
              <a:ext cx="72000" cy="72000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9" name="Flowchart: Connector 88">
              <a:extLst>
                <a:ext uri="{FF2B5EF4-FFF2-40B4-BE49-F238E27FC236}">
                  <a16:creationId xmlns:a16="http://schemas.microsoft.com/office/drawing/2014/main" id="{15BE9EE3-B514-47CB-8FD5-8FE4E604F39E}"/>
                </a:ext>
              </a:extLst>
            </p:cNvPr>
            <p:cNvSpPr/>
            <p:nvPr/>
          </p:nvSpPr>
          <p:spPr>
            <a:xfrm>
              <a:off x="8281252" y="4995379"/>
              <a:ext cx="72000" cy="72000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0" name="Flowchart: Connector 89">
              <a:extLst>
                <a:ext uri="{FF2B5EF4-FFF2-40B4-BE49-F238E27FC236}">
                  <a16:creationId xmlns:a16="http://schemas.microsoft.com/office/drawing/2014/main" id="{57D142CD-D604-4217-9568-989DE0E8755B}"/>
                </a:ext>
              </a:extLst>
            </p:cNvPr>
            <p:cNvSpPr/>
            <p:nvPr/>
          </p:nvSpPr>
          <p:spPr>
            <a:xfrm>
              <a:off x="8585513" y="4702033"/>
              <a:ext cx="72000" cy="72000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1" name="Flowchart: Connector 90">
              <a:extLst>
                <a:ext uri="{FF2B5EF4-FFF2-40B4-BE49-F238E27FC236}">
                  <a16:creationId xmlns:a16="http://schemas.microsoft.com/office/drawing/2014/main" id="{5999955E-BCD2-40E3-8F23-19C92B8A75FD}"/>
                </a:ext>
              </a:extLst>
            </p:cNvPr>
            <p:cNvSpPr/>
            <p:nvPr/>
          </p:nvSpPr>
          <p:spPr>
            <a:xfrm>
              <a:off x="9016715" y="4939034"/>
              <a:ext cx="72000" cy="72000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E7E73709-0DE0-4D82-A48A-B5791E4358B4}"/>
                </a:ext>
              </a:extLst>
            </p:cNvPr>
            <p:cNvSpPr/>
            <p:nvPr/>
          </p:nvSpPr>
          <p:spPr>
            <a:xfrm>
              <a:off x="9098551" y="4579108"/>
              <a:ext cx="72000" cy="72000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0E7F9AE-54B8-4813-A4F0-DE1FE17015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3212" y="4090592"/>
              <a:ext cx="1288868" cy="449616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FC77675-9ADF-4471-BA8C-91328F156F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5618" y="4428611"/>
              <a:ext cx="1447644" cy="532448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EF920DA-F56D-4FCC-85B4-59E08E8AE7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4703" y="4692608"/>
              <a:ext cx="1288868" cy="449616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Flowchart: Alternate Process 107">
                  <a:extLst>
                    <a:ext uri="{FF2B5EF4-FFF2-40B4-BE49-F238E27FC236}">
                      <a16:creationId xmlns:a16="http://schemas.microsoft.com/office/drawing/2014/main" id="{CF9CA4FE-EA35-437E-9F22-D0016B201139}"/>
                    </a:ext>
                  </a:extLst>
                </p:cNvPr>
                <p:cNvSpPr/>
                <p:nvPr/>
              </p:nvSpPr>
              <p:spPr>
                <a:xfrm>
                  <a:off x="3102125" y="5586605"/>
                  <a:ext cx="2151017" cy="357051"/>
                </a:xfrm>
                <a:prstGeom prst="flowChartAlternate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AU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AU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AU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AU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ZA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Flowchart: Alternate Process 107">
                  <a:extLst>
                    <a:ext uri="{FF2B5EF4-FFF2-40B4-BE49-F238E27FC236}">
                      <a16:creationId xmlns:a16="http://schemas.microsoft.com/office/drawing/2014/main" id="{CF9CA4FE-EA35-437E-9F22-D0016B2011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2125" y="5586605"/>
                  <a:ext cx="2151017" cy="357051"/>
                </a:xfrm>
                <a:prstGeom prst="flowChartAlternateProcess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E1190AD0-5373-4399-AB0B-5F32E6E4EE20}"/>
                </a:ext>
              </a:extLst>
            </p:cNvPr>
            <p:cNvCxnSpPr>
              <a:cxnSpLocks/>
              <a:stCxn id="57" idx="2"/>
              <a:endCxn id="62" idx="0"/>
            </p:cNvCxnSpPr>
            <p:nvPr/>
          </p:nvCxnSpPr>
          <p:spPr>
            <a:xfrm flipH="1">
              <a:off x="4171404" y="3426189"/>
              <a:ext cx="397" cy="270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DFE09E3E-93B8-4E5F-9C53-681F5E076BC3}"/>
                </a:ext>
              </a:extLst>
            </p:cNvPr>
            <p:cNvCxnSpPr>
              <a:stCxn id="64" idx="4"/>
              <a:endCxn id="108" idx="0"/>
            </p:cNvCxnSpPr>
            <p:nvPr/>
          </p:nvCxnSpPr>
          <p:spPr>
            <a:xfrm>
              <a:off x="4171801" y="5328499"/>
              <a:ext cx="5833" cy="2581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A46620F-1D4A-48DC-8C1D-821D5D3DCCE9}"/>
                </a:ext>
              </a:extLst>
            </p:cNvPr>
            <p:cNvCxnSpPr/>
            <p:nvPr/>
          </p:nvCxnSpPr>
          <p:spPr>
            <a:xfrm>
              <a:off x="5375758" y="5343350"/>
              <a:ext cx="0" cy="14717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85251C7-6022-4719-93A6-1D9687014550}"/>
                </a:ext>
              </a:extLst>
            </p:cNvPr>
            <p:cNvCxnSpPr/>
            <p:nvPr/>
          </p:nvCxnSpPr>
          <p:spPr>
            <a:xfrm>
              <a:off x="5175461" y="6588676"/>
              <a:ext cx="22381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39075AB4-24D0-4358-9FA6-524C453D553F}"/>
                </a:ext>
              </a:extLst>
            </p:cNvPr>
            <p:cNvSpPr/>
            <p:nvPr/>
          </p:nvSpPr>
          <p:spPr>
            <a:xfrm>
              <a:off x="5678138" y="6139634"/>
              <a:ext cx="72000" cy="72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D38290FA-7386-4FEE-96F8-C45266B0A219}"/>
                </a:ext>
              </a:extLst>
            </p:cNvPr>
            <p:cNvSpPr/>
            <p:nvPr/>
          </p:nvSpPr>
          <p:spPr>
            <a:xfrm>
              <a:off x="6057736" y="6258466"/>
              <a:ext cx="72000" cy="72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B2E8E3A1-BBCD-42E2-BA4C-6A695C5BA621}"/>
                </a:ext>
              </a:extLst>
            </p:cNvPr>
            <p:cNvSpPr/>
            <p:nvPr/>
          </p:nvSpPr>
          <p:spPr>
            <a:xfrm>
              <a:off x="6271616" y="5783600"/>
              <a:ext cx="72000" cy="72000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0" name="Flowchart: Connector 119">
              <a:extLst>
                <a:ext uri="{FF2B5EF4-FFF2-40B4-BE49-F238E27FC236}">
                  <a16:creationId xmlns:a16="http://schemas.microsoft.com/office/drawing/2014/main" id="{C06A4D7F-EFFE-415E-9F2E-1B5C4B32B509}"/>
                </a:ext>
              </a:extLst>
            </p:cNvPr>
            <p:cNvSpPr/>
            <p:nvPr/>
          </p:nvSpPr>
          <p:spPr>
            <a:xfrm>
              <a:off x="6609414" y="5976040"/>
              <a:ext cx="72000" cy="72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4D1CFF92-ACFC-4E48-B3B5-91D0D3D1FDF6}"/>
                </a:ext>
              </a:extLst>
            </p:cNvPr>
            <p:cNvSpPr/>
            <p:nvPr/>
          </p:nvSpPr>
          <p:spPr>
            <a:xfrm>
              <a:off x="7014991" y="5665031"/>
              <a:ext cx="72000" cy="72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2" name="Flowchart: Connector 121">
              <a:extLst>
                <a:ext uri="{FF2B5EF4-FFF2-40B4-BE49-F238E27FC236}">
                  <a16:creationId xmlns:a16="http://schemas.microsoft.com/office/drawing/2014/main" id="{FB42B165-AAF6-4A13-910E-8806A1D0EC76}"/>
                </a:ext>
              </a:extLst>
            </p:cNvPr>
            <p:cNvSpPr/>
            <p:nvPr/>
          </p:nvSpPr>
          <p:spPr>
            <a:xfrm>
              <a:off x="5595024" y="5928197"/>
              <a:ext cx="72000" cy="72000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8B4F8F0C-4A03-4C89-A5F5-2F7F40995FA3}"/>
                </a:ext>
              </a:extLst>
            </p:cNvPr>
            <p:cNvSpPr/>
            <p:nvPr/>
          </p:nvSpPr>
          <p:spPr>
            <a:xfrm>
              <a:off x="6467120" y="5580919"/>
              <a:ext cx="72000" cy="72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B493D60F-F32D-4D8F-A8AB-AE739D3BE827}"/>
                </a:ext>
              </a:extLst>
            </p:cNvPr>
            <p:cNvSpPr/>
            <p:nvPr/>
          </p:nvSpPr>
          <p:spPr>
            <a:xfrm>
              <a:off x="6681414" y="5397166"/>
              <a:ext cx="72000" cy="72000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5" name="Flowchart: Connector 124">
              <a:extLst>
                <a:ext uri="{FF2B5EF4-FFF2-40B4-BE49-F238E27FC236}">
                  <a16:creationId xmlns:a16="http://schemas.microsoft.com/office/drawing/2014/main" id="{1A6C126C-F1EF-42E9-AC80-4AD0C76BF3C6}"/>
                </a:ext>
              </a:extLst>
            </p:cNvPr>
            <p:cNvSpPr/>
            <p:nvPr/>
          </p:nvSpPr>
          <p:spPr>
            <a:xfrm>
              <a:off x="5768490" y="5709168"/>
              <a:ext cx="72000" cy="72000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6" name="Flowchart: Connector 125">
              <a:extLst>
                <a:ext uri="{FF2B5EF4-FFF2-40B4-BE49-F238E27FC236}">
                  <a16:creationId xmlns:a16="http://schemas.microsoft.com/office/drawing/2014/main" id="{A6694AFC-A0FD-424C-B158-14A624E1BB7C}"/>
                </a:ext>
              </a:extLst>
            </p:cNvPr>
            <p:cNvSpPr/>
            <p:nvPr/>
          </p:nvSpPr>
          <p:spPr>
            <a:xfrm>
              <a:off x="5976748" y="5837615"/>
              <a:ext cx="72000" cy="72000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A8D4A3DE-BA7C-4F2A-BEC4-4BA08EAD058E}"/>
                </a:ext>
              </a:extLst>
            </p:cNvPr>
            <p:cNvSpPr/>
            <p:nvPr/>
          </p:nvSpPr>
          <p:spPr>
            <a:xfrm>
              <a:off x="5736257" y="6417167"/>
              <a:ext cx="72000" cy="72000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9A928DA1-D013-415A-9160-5702EBF91729}"/>
                </a:ext>
              </a:extLst>
            </p:cNvPr>
            <p:cNvSpPr/>
            <p:nvPr/>
          </p:nvSpPr>
          <p:spPr>
            <a:xfrm>
              <a:off x="6134981" y="6328786"/>
              <a:ext cx="72000" cy="72000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AF2CAEFD-3072-46AE-85BA-ECEFD11E4FDD}"/>
                </a:ext>
              </a:extLst>
            </p:cNvPr>
            <p:cNvSpPr/>
            <p:nvPr/>
          </p:nvSpPr>
          <p:spPr>
            <a:xfrm>
              <a:off x="6439242" y="6035440"/>
              <a:ext cx="72000" cy="72000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0" name="Flowchart: Connector 129">
              <a:extLst>
                <a:ext uri="{FF2B5EF4-FFF2-40B4-BE49-F238E27FC236}">
                  <a16:creationId xmlns:a16="http://schemas.microsoft.com/office/drawing/2014/main" id="{6D2068BD-0631-4C6A-B436-ACE5B36DB0D4}"/>
                </a:ext>
              </a:extLst>
            </p:cNvPr>
            <p:cNvSpPr/>
            <p:nvPr/>
          </p:nvSpPr>
          <p:spPr>
            <a:xfrm>
              <a:off x="6870444" y="5739041"/>
              <a:ext cx="72000" cy="72000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1" name="Flowchart: Connector 130">
              <a:extLst>
                <a:ext uri="{FF2B5EF4-FFF2-40B4-BE49-F238E27FC236}">
                  <a16:creationId xmlns:a16="http://schemas.microsoft.com/office/drawing/2014/main" id="{2789F7A9-4BE2-4F74-9E72-DD70BB167EE4}"/>
                </a:ext>
              </a:extLst>
            </p:cNvPr>
            <p:cNvSpPr/>
            <p:nvPr/>
          </p:nvSpPr>
          <p:spPr>
            <a:xfrm>
              <a:off x="6952280" y="5912515"/>
              <a:ext cx="72000" cy="72000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E6E7856-667D-4E1B-BCC3-2EA31D4EB0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9794" y="5637227"/>
              <a:ext cx="1447644" cy="532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E54F1B56-0DF4-4B2E-94E1-54775CE99F91}"/>
                </a:ext>
              </a:extLst>
            </p:cNvPr>
            <p:cNvCxnSpPr>
              <a:stCxn id="61" idx="2"/>
              <a:endCxn id="64" idx="0"/>
            </p:cNvCxnSpPr>
            <p:nvPr/>
          </p:nvCxnSpPr>
          <p:spPr>
            <a:xfrm flipH="1">
              <a:off x="4171801" y="4743450"/>
              <a:ext cx="5047" cy="2639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Left Bracket 137">
              <a:extLst>
                <a:ext uri="{FF2B5EF4-FFF2-40B4-BE49-F238E27FC236}">
                  <a16:creationId xmlns:a16="http://schemas.microsoft.com/office/drawing/2014/main" id="{BB8755D6-4A7E-44F3-86C1-30BA7391D217}"/>
                </a:ext>
              </a:extLst>
            </p:cNvPr>
            <p:cNvSpPr/>
            <p:nvPr/>
          </p:nvSpPr>
          <p:spPr>
            <a:xfrm>
              <a:off x="2361231" y="36196"/>
              <a:ext cx="296042" cy="1672046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964F094-BDE0-4AE3-856C-AB3E3B3D27C0}"/>
                </a:ext>
              </a:extLst>
            </p:cNvPr>
            <p:cNvSpPr txBox="1"/>
            <p:nvPr/>
          </p:nvSpPr>
          <p:spPr>
            <a:xfrm rot="16200000">
              <a:off x="2103816" y="675305"/>
              <a:ext cx="781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STEP I</a:t>
              </a:r>
              <a:endParaRPr lang="en-ZA" dirty="0"/>
            </a:p>
          </p:txBody>
        </p:sp>
        <p:sp>
          <p:nvSpPr>
            <p:cNvPr id="140" name="Left Bracket 139">
              <a:extLst>
                <a:ext uri="{FF2B5EF4-FFF2-40B4-BE49-F238E27FC236}">
                  <a16:creationId xmlns:a16="http://schemas.microsoft.com/office/drawing/2014/main" id="{2834E196-255E-4B85-8EEA-9E162DB7BFB7}"/>
                </a:ext>
              </a:extLst>
            </p:cNvPr>
            <p:cNvSpPr/>
            <p:nvPr/>
          </p:nvSpPr>
          <p:spPr>
            <a:xfrm>
              <a:off x="2338470" y="1809370"/>
              <a:ext cx="296042" cy="1672046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F886F41-A5BB-4349-9598-22010BD3066B}"/>
                </a:ext>
              </a:extLst>
            </p:cNvPr>
            <p:cNvSpPr txBox="1"/>
            <p:nvPr/>
          </p:nvSpPr>
          <p:spPr>
            <a:xfrm rot="16200000">
              <a:off x="2036070" y="2498744"/>
              <a:ext cx="871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STEP II</a:t>
              </a:r>
              <a:endParaRPr lang="en-ZA" dirty="0"/>
            </a:p>
          </p:txBody>
        </p:sp>
        <p:sp>
          <p:nvSpPr>
            <p:cNvPr id="142" name="Left Bracket 141">
              <a:extLst>
                <a:ext uri="{FF2B5EF4-FFF2-40B4-BE49-F238E27FC236}">
                  <a16:creationId xmlns:a16="http://schemas.microsoft.com/office/drawing/2014/main" id="{9E9EF901-CCEE-4FA2-B56B-762A4B827675}"/>
                </a:ext>
              </a:extLst>
            </p:cNvPr>
            <p:cNvSpPr/>
            <p:nvPr/>
          </p:nvSpPr>
          <p:spPr>
            <a:xfrm>
              <a:off x="2337567" y="3592069"/>
              <a:ext cx="296042" cy="1672046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DD85D18-7279-4A68-9FAD-92C0FE464813}"/>
                </a:ext>
              </a:extLst>
            </p:cNvPr>
            <p:cNvSpPr txBox="1"/>
            <p:nvPr/>
          </p:nvSpPr>
          <p:spPr>
            <a:xfrm rot="16200000">
              <a:off x="2035167" y="4329068"/>
              <a:ext cx="871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STEP III</a:t>
              </a:r>
              <a:endParaRPr lang="en-ZA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Flowchart: Alternate Process 143">
                  <a:extLst>
                    <a:ext uri="{FF2B5EF4-FFF2-40B4-BE49-F238E27FC236}">
                      <a16:creationId xmlns:a16="http://schemas.microsoft.com/office/drawing/2014/main" id="{4B92406E-9608-4082-8518-C42E2D61E79F}"/>
                    </a:ext>
                  </a:extLst>
                </p:cNvPr>
                <p:cNvSpPr/>
                <p:nvPr/>
              </p:nvSpPr>
              <p:spPr>
                <a:xfrm>
                  <a:off x="7638797" y="2509181"/>
                  <a:ext cx="1564352" cy="357051"/>
                </a:xfrm>
                <a:prstGeom prst="flowChartAlternate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AU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AU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AU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AU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ZA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Flowchart: Alternate Process 143">
                  <a:extLst>
                    <a:ext uri="{FF2B5EF4-FFF2-40B4-BE49-F238E27FC236}">
                      <a16:creationId xmlns:a16="http://schemas.microsoft.com/office/drawing/2014/main" id="{4B92406E-9608-4082-8518-C42E2D61E7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8797" y="2509181"/>
                  <a:ext cx="1564352" cy="357051"/>
                </a:xfrm>
                <a:prstGeom prst="flowChartAlternateProcess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F202E401-5A01-4178-8461-0EEAE53E4581}"/>
                </a:ext>
              </a:extLst>
            </p:cNvPr>
            <p:cNvCxnSpPr>
              <a:cxnSpLocks/>
              <a:stCxn id="56" idx="6"/>
              <a:endCxn id="144" idx="1"/>
            </p:cNvCxnSpPr>
            <p:nvPr/>
          </p:nvCxnSpPr>
          <p:spPr>
            <a:xfrm>
              <a:off x="7250663" y="2687381"/>
              <a:ext cx="388134" cy="3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D709681B-DE5C-4024-9683-298F948AEE51}"/>
                    </a:ext>
                  </a:extLst>
                </p:cNvPr>
                <p:cNvSpPr txBox="1"/>
                <p:nvPr/>
              </p:nvSpPr>
              <p:spPr>
                <a:xfrm>
                  <a:off x="3352800" y="6107440"/>
                  <a:ext cx="13409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D709681B-DE5C-4024-9683-298F948AE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6107440"/>
                  <a:ext cx="134098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4676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reeform 5">
            <a:extLst>
              <a:ext uri="{FF2B5EF4-FFF2-40B4-BE49-F238E27FC236}">
                <a16:creationId xmlns:a16="http://schemas.microsoft.com/office/drawing/2014/main" id="{B395CCE5-7664-8620-435E-441C5F6E5E09}"/>
              </a:ext>
            </a:extLst>
          </p:cNvPr>
          <p:cNvSpPr>
            <a:spLocks/>
          </p:cNvSpPr>
          <p:nvPr/>
        </p:nvSpPr>
        <p:spPr bwMode="auto">
          <a:xfrm>
            <a:off x="2895600" y="914400"/>
            <a:ext cx="5316538" cy="3971925"/>
          </a:xfrm>
          <a:custGeom>
            <a:avLst/>
            <a:gdLst>
              <a:gd name="T0" fmla="*/ 3333 w 3349"/>
              <a:gd name="T1" fmla="*/ 4 h 2502"/>
              <a:gd name="T2" fmla="*/ 3294 w 3349"/>
              <a:gd name="T3" fmla="*/ 14 h 2502"/>
              <a:gd name="T4" fmla="*/ 3250 w 3349"/>
              <a:gd name="T5" fmla="*/ 23 h 2502"/>
              <a:gd name="T6" fmla="*/ 3199 w 3349"/>
              <a:gd name="T7" fmla="*/ 30 h 2502"/>
              <a:gd name="T8" fmla="*/ 3141 w 3349"/>
              <a:gd name="T9" fmla="*/ 37 h 2502"/>
              <a:gd name="T10" fmla="*/ 3081 w 3349"/>
              <a:gd name="T11" fmla="*/ 46 h 2502"/>
              <a:gd name="T12" fmla="*/ 3017 w 3349"/>
              <a:gd name="T13" fmla="*/ 55 h 2502"/>
              <a:gd name="T14" fmla="*/ 2950 w 3349"/>
              <a:gd name="T15" fmla="*/ 69 h 2502"/>
              <a:gd name="T16" fmla="*/ 2880 w 3349"/>
              <a:gd name="T17" fmla="*/ 83 h 2502"/>
              <a:gd name="T18" fmla="*/ 2809 w 3349"/>
              <a:gd name="T19" fmla="*/ 101 h 2502"/>
              <a:gd name="T20" fmla="*/ 2737 w 3349"/>
              <a:gd name="T21" fmla="*/ 125 h 2502"/>
              <a:gd name="T22" fmla="*/ 2668 w 3349"/>
              <a:gd name="T23" fmla="*/ 152 h 2502"/>
              <a:gd name="T24" fmla="*/ 2596 w 3349"/>
              <a:gd name="T25" fmla="*/ 185 h 2502"/>
              <a:gd name="T26" fmla="*/ 2529 w 3349"/>
              <a:gd name="T27" fmla="*/ 224 h 2502"/>
              <a:gd name="T28" fmla="*/ 2462 w 3349"/>
              <a:gd name="T29" fmla="*/ 268 h 2502"/>
              <a:gd name="T30" fmla="*/ 2402 w 3349"/>
              <a:gd name="T31" fmla="*/ 321 h 2502"/>
              <a:gd name="T32" fmla="*/ 2342 w 3349"/>
              <a:gd name="T33" fmla="*/ 381 h 2502"/>
              <a:gd name="T34" fmla="*/ 2289 w 3349"/>
              <a:gd name="T35" fmla="*/ 455 h 2502"/>
              <a:gd name="T36" fmla="*/ 2236 w 3349"/>
              <a:gd name="T37" fmla="*/ 540 h 2502"/>
              <a:gd name="T38" fmla="*/ 2185 w 3349"/>
              <a:gd name="T39" fmla="*/ 633 h 2502"/>
              <a:gd name="T40" fmla="*/ 2134 w 3349"/>
              <a:gd name="T41" fmla="*/ 734 h 2502"/>
              <a:gd name="T42" fmla="*/ 2063 w 3349"/>
              <a:gd name="T43" fmla="*/ 898 h 2502"/>
              <a:gd name="T44" fmla="*/ 1963 w 3349"/>
              <a:gd name="T45" fmla="*/ 1129 h 2502"/>
              <a:gd name="T46" fmla="*/ 1864 w 3349"/>
              <a:gd name="T47" fmla="*/ 1363 h 2502"/>
              <a:gd name="T48" fmla="*/ 1781 w 3349"/>
              <a:gd name="T49" fmla="*/ 1529 h 2502"/>
              <a:gd name="T50" fmla="*/ 1723 w 3349"/>
              <a:gd name="T51" fmla="*/ 1633 h 2502"/>
              <a:gd name="T52" fmla="*/ 1663 w 3349"/>
              <a:gd name="T53" fmla="*/ 1732 h 2502"/>
              <a:gd name="T54" fmla="*/ 1598 w 3349"/>
              <a:gd name="T55" fmla="*/ 1822 h 2502"/>
              <a:gd name="T56" fmla="*/ 1529 w 3349"/>
              <a:gd name="T57" fmla="*/ 1901 h 2502"/>
              <a:gd name="T58" fmla="*/ 1455 w 3349"/>
              <a:gd name="T59" fmla="*/ 1968 h 2502"/>
              <a:gd name="T60" fmla="*/ 1376 w 3349"/>
              <a:gd name="T61" fmla="*/ 2030 h 2502"/>
              <a:gd name="T62" fmla="*/ 1296 w 3349"/>
              <a:gd name="T63" fmla="*/ 2086 h 2502"/>
              <a:gd name="T64" fmla="*/ 1212 w 3349"/>
              <a:gd name="T65" fmla="*/ 2137 h 2502"/>
              <a:gd name="T66" fmla="*/ 1125 w 3349"/>
              <a:gd name="T67" fmla="*/ 2183 h 2502"/>
              <a:gd name="T68" fmla="*/ 1037 w 3349"/>
              <a:gd name="T69" fmla="*/ 2227 h 2502"/>
              <a:gd name="T70" fmla="*/ 944 w 3349"/>
              <a:gd name="T71" fmla="*/ 2264 h 2502"/>
              <a:gd name="T72" fmla="*/ 850 w 3349"/>
              <a:gd name="T73" fmla="*/ 2298 h 2502"/>
              <a:gd name="T74" fmla="*/ 755 w 3349"/>
              <a:gd name="T75" fmla="*/ 2331 h 2502"/>
              <a:gd name="T76" fmla="*/ 658 w 3349"/>
              <a:gd name="T77" fmla="*/ 2358 h 2502"/>
              <a:gd name="T78" fmla="*/ 508 w 3349"/>
              <a:gd name="T79" fmla="*/ 2398 h 2502"/>
              <a:gd name="T80" fmla="*/ 307 w 3349"/>
              <a:gd name="T81" fmla="*/ 2442 h 2502"/>
              <a:gd name="T82" fmla="*/ 101 w 3349"/>
              <a:gd name="T83" fmla="*/ 2481 h 2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349" h="2502">
                <a:moveTo>
                  <a:pt x="3349" y="0"/>
                </a:moveTo>
                <a:lnTo>
                  <a:pt x="3333" y="4"/>
                </a:lnTo>
                <a:lnTo>
                  <a:pt x="3315" y="9"/>
                </a:lnTo>
                <a:lnTo>
                  <a:pt x="3294" y="14"/>
                </a:lnTo>
                <a:lnTo>
                  <a:pt x="3273" y="18"/>
                </a:lnTo>
                <a:lnTo>
                  <a:pt x="3250" y="23"/>
                </a:lnTo>
                <a:lnTo>
                  <a:pt x="3225" y="25"/>
                </a:lnTo>
                <a:lnTo>
                  <a:pt x="3199" y="30"/>
                </a:lnTo>
                <a:lnTo>
                  <a:pt x="3171" y="34"/>
                </a:lnTo>
                <a:lnTo>
                  <a:pt x="3141" y="37"/>
                </a:lnTo>
                <a:lnTo>
                  <a:pt x="3111" y="41"/>
                </a:lnTo>
                <a:lnTo>
                  <a:pt x="3081" y="46"/>
                </a:lnTo>
                <a:lnTo>
                  <a:pt x="3049" y="51"/>
                </a:lnTo>
                <a:lnTo>
                  <a:pt x="3017" y="55"/>
                </a:lnTo>
                <a:lnTo>
                  <a:pt x="2984" y="62"/>
                </a:lnTo>
                <a:lnTo>
                  <a:pt x="2950" y="69"/>
                </a:lnTo>
                <a:lnTo>
                  <a:pt x="2915" y="76"/>
                </a:lnTo>
                <a:lnTo>
                  <a:pt x="2880" y="83"/>
                </a:lnTo>
                <a:lnTo>
                  <a:pt x="2846" y="92"/>
                </a:lnTo>
                <a:lnTo>
                  <a:pt x="2809" y="101"/>
                </a:lnTo>
                <a:lnTo>
                  <a:pt x="2774" y="113"/>
                </a:lnTo>
                <a:lnTo>
                  <a:pt x="2737" y="125"/>
                </a:lnTo>
                <a:lnTo>
                  <a:pt x="2702" y="138"/>
                </a:lnTo>
                <a:lnTo>
                  <a:pt x="2668" y="152"/>
                </a:lnTo>
                <a:lnTo>
                  <a:pt x="2631" y="168"/>
                </a:lnTo>
                <a:lnTo>
                  <a:pt x="2596" y="185"/>
                </a:lnTo>
                <a:lnTo>
                  <a:pt x="2562" y="203"/>
                </a:lnTo>
                <a:lnTo>
                  <a:pt x="2529" y="224"/>
                </a:lnTo>
                <a:lnTo>
                  <a:pt x="2495" y="245"/>
                </a:lnTo>
                <a:lnTo>
                  <a:pt x="2462" y="268"/>
                </a:lnTo>
                <a:lnTo>
                  <a:pt x="2432" y="293"/>
                </a:lnTo>
                <a:lnTo>
                  <a:pt x="2402" y="321"/>
                </a:lnTo>
                <a:lnTo>
                  <a:pt x="2372" y="351"/>
                </a:lnTo>
                <a:lnTo>
                  <a:pt x="2342" y="381"/>
                </a:lnTo>
                <a:lnTo>
                  <a:pt x="2314" y="418"/>
                </a:lnTo>
                <a:lnTo>
                  <a:pt x="2289" y="455"/>
                </a:lnTo>
                <a:lnTo>
                  <a:pt x="2261" y="496"/>
                </a:lnTo>
                <a:lnTo>
                  <a:pt x="2236" y="540"/>
                </a:lnTo>
                <a:lnTo>
                  <a:pt x="2210" y="587"/>
                </a:lnTo>
                <a:lnTo>
                  <a:pt x="2185" y="633"/>
                </a:lnTo>
                <a:lnTo>
                  <a:pt x="2160" y="684"/>
                </a:lnTo>
                <a:lnTo>
                  <a:pt x="2134" y="734"/>
                </a:lnTo>
                <a:lnTo>
                  <a:pt x="2111" y="788"/>
                </a:lnTo>
                <a:lnTo>
                  <a:pt x="2063" y="898"/>
                </a:lnTo>
                <a:lnTo>
                  <a:pt x="2014" y="1014"/>
                </a:lnTo>
                <a:lnTo>
                  <a:pt x="1963" y="1129"/>
                </a:lnTo>
                <a:lnTo>
                  <a:pt x="1915" y="1247"/>
                </a:lnTo>
                <a:lnTo>
                  <a:pt x="1864" y="1363"/>
                </a:lnTo>
                <a:lnTo>
                  <a:pt x="1808" y="1474"/>
                </a:lnTo>
                <a:lnTo>
                  <a:pt x="1781" y="1529"/>
                </a:lnTo>
                <a:lnTo>
                  <a:pt x="1753" y="1582"/>
                </a:lnTo>
                <a:lnTo>
                  <a:pt x="1723" y="1633"/>
                </a:lnTo>
                <a:lnTo>
                  <a:pt x="1693" y="1684"/>
                </a:lnTo>
                <a:lnTo>
                  <a:pt x="1663" y="1732"/>
                </a:lnTo>
                <a:lnTo>
                  <a:pt x="1631" y="1779"/>
                </a:lnTo>
                <a:lnTo>
                  <a:pt x="1598" y="1822"/>
                </a:lnTo>
                <a:lnTo>
                  <a:pt x="1564" y="1862"/>
                </a:lnTo>
                <a:lnTo>
                  <a:pt x="1529" y="1901"/>
                </a:lnTo>
                <a:lnTo>
                  <a:pt x="1492" y="1936"/>
                </a:lnTo>
                <a:lnTo>
                  <a:pt x="1455" y="1968"/>
                </a:lnTo>
                <a:lnTo>
                  <a:pt x="1416" y="2000"/>
                </a:lnTo>
                <a:lnTo>
                  <a:pt x="1376" y="2030"/>
                </a:lnTo>
                <a:lnTo>
                  <a:pt x="1337" y="2058"/>
                </a:lnTo>
                <a:lnTo>
                  <a:pt x="1296" y="2086"/>
                </a:lnTo>
                <a:lnTo>
                  <a:pt x="1254" y="2114"/>
                </a:lnTo>
                <a:lnTo>
                  <a:pt x="1212" y="2137"/>
                </a:lnTo>
                <a:lnTo>
                  <a:pt x="1168" y="2162"/>
                </a:lnTo>
                <a:lnTo>
                  <a:pt x="1125" y="2183"/>
                </a:lnTo>
                <a:lnTo>
                  <a:pt x="1081" y="2206"/>
                </a:lnTo>
                <a:lnTo>
                  <a:pt x="1037" y="2227"/>
                </a:lnTo>
                <a:lnTo>
                  <a:pt x="991" y="2245"/>
                </a:lnTo>
                <a:lnTo>
                  <a:pt x="944" y="2264"/>
                </a:lnTo>
                <a:lnTo>
                  <a:pt x="898" y="2282"/>
                </a:lnTo>
                <a:lnTo>
                  <a:pt x="850" y="2298"/>
                </a:lnTo>
                <a:lnTo>
                  <a:pt x="803" y="2315"/>
                </a:lnTo>
                <a:lnTo>
                  <a:pt x="755" y="2331"/>
                </a:lnTo>
                <a:lnTo>
                  <a:pt x="706" y="2345"/>
                </a:lnTo>
                <a:lnTo>
                  <a:pt x="658" y="2358"/>
                </a:lnTo>
                <a:lnTo>
                  <a:pt x="607" y="2372"/>
                </a:lnTo>
                <a:lnTo>
                  <a:pt x="508" y="2398"/>
                </a:lnTo>
                <a:lnTo>
                  <a:pt x="408" y="2421"/>
                </a:lnTo>
                <a:lnTo>
                  <a:pt x="307" y="2442"/>
                </a:lnTo>
                <a:lnTo>
                  <a:pt x="205" y="2462"/>
                </a:lnTo>
                <a:lnTo>
                  <a:pt x="101" y="2481"/>
                </a:lnTo>
                <a:lnTo>
                  <a:pt x="0" y="2502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184" name="Freeform 6">
            <a:extLst>
              <a:ext uri="{FF2B5EF4-FFF2-40B4-BE49-F238E27FC236}">
                <a16:creationId xmlns:a16="http://schemas.microsoft.com/office/drawing/2014/main" id="{9B42C315-B443-DD47-CA77-D8411E90E171}"/>
              </a:ext>
            </a:extLst>
          </p:cNvPr>
          <p:cNvSpPr>
            <a:spLocks/>
          </p:cNvSpPr>
          <p:nvPr/>
        </p:nvSpPr>
        <p:spPr bwMode="auto">
          <a:xfrm>
            <a:off x="5513388" y="3590925"/>
            <a:ext cx="87313" cy="88900"/>
          </a:xfrm>
          <a:custGeom>
            <a:avLst/>
            <a:gdLst>
              <a:gd name="T0" fmla="*/ 28 w 55"/>
              <a:gd name="T1" fmla="*/ 0 h 56"/>
              <a:gd name="T2" fmla="*/ 23 w 55"/>
              <a:gd name="T3" fmla="*/ 2 h 56"/>
              <a:gd name="T4" fmla="*/ 16 w 55"/>
              <a:gd name="T5" fmla="*/ 2 h 56"/>
              <a:gd name="T6" fmla="*/ 12 w 55"/>
              <a:gd name="T7" fmla="*/ 5 h 56"/>
              <a:gd name="T8" fmla="*/ 9 w 55"/>
              <a:gd name="T9" fmla="*/ 9 h 56"/>
              <a:gd name="T10" fmla="*/ 5 w 55"/>
              <a:gd name="T11" fmla="*/ 12 h 56"/>
              <a:gd name="T12" fmla="*/ 2 w 55"/>
              <a:gd name="T13" fmla="*/ 16 h 56"/>
              <a:gd name="T14" fmla="*/ 0 w 55"/>
              <a:gd name="T15" fmla="*/ 23 h 56"/>
              <a:gd name="T16" fmla="*/ 0 w 55"/>
              <a:gd name="T17" fmla="*/ 28 h 56"/>
              <a:gd name="T18" fmla="*/ 0 w 55"/>
              <a:gd name="T19" fmla="*/ 33 h 56"/>
              <a:gd name="T20" fmla="*/ 2 w 55"/>
              <a:gd name="T21" fmla="*/ 39 h 56"/>
              <a:gd name="T22" fmla="*/ 5 w 55"/>
              <a:gd name="T23" fmla="*/ 44 h 56"/>
              <a:gd name="T24" fmla="*/ 9 w 55"/>
              <a:gd name="T25" fmla="*/ 46 h 56"/>
              <a:gd name="T26" fmla="*/ 12 w 55"/>
              <a:gd name="T27" fmla="*/ 51 h 56"/>
              <a:gd name="T28" fmla="*/ 16 w 55"/>
              <a:gd name="T29" fmla="*/ 53 h 56"/>
              <a:gd name="T30" fmla="*/ 23 w 55"/>
              <a:gd name="T31" fmla="*/ 53 h 56"/>
              <a:gd name="T32" fmla="*/ 28 w 55"/>
              <a:gd name="T33" fmla="*/ 56 h 56"/>
              <a:gd name="T34" fmla="*/ 32 w 55"/>
              <a:gd name="T35" fmla="*/ 53 h 56"/>
              <a:gd name="T36" fmla="*/ 39 w 55"/>
              <a:gd name="T37" fmla="*/ 53 h 56"/>
              <a:gd name="T38" fmla="*/ 44 w 55"/>
              <a:gd name="T39" fmla="*/ 51 h 56"/>
              <a:gd name="T40" fmla="*/ 46 w 55"/>
              <a:gd name="T41" fmla="*/ 46 h 56"/>
              <a:gd name="T42" fmla="*/ 51 w 55"/>
              <a:gd name="T43" fmla="*/ 44 h 56"/>
              <a:gd name="T44" fmla="*/ 53 w 55"/>
              <a:gd name="T45" fmla="*/ 39 h 56"/>
              <a:gd name="T46" fmla="*/ 53 w 55"/>
              <a:gd name="T47" fmla="*/ 33 h 56"/>
              <a:gd name="T48" fmla="*/ 55 w 55"/>
              <a:gd name="T49" fmla="*/ 28 h 56"/>
              <a:gd name="T50" fmla="*/ 53 w 55"/>
              <a:gd name="T51" fmla="*/ 23 h 56"/>
              <a:gd name="T52" fmla="*/ 53 w 55"/>
              <a:gd name="T53" fmla="*/ 16 h 56"/>
              <a:gd name="T54" fmla="*/ 51 w 55"/>
              <a:gd name="T55" fmla="*/ 12 h 56"/>
              <a:gd name="T56" fmla="*/ 46 w 55"/>
              <a:gd name="T57" fmla="*/ 9 h 56"/>
              <a:gd name="T58" fmla="*/ 44 w 55"/>
              <a:gd name="T59" fmla="*/ 5 h 56"/>
              <a:gd name="T60" fmla="*/ 39 w 55"/>
              <a:gd name="T61" fmla="*/ 2 h 56"/>
              <a:gd name="T62" fmla="*/ 32 w 55"/>
              <a:gd name="T63" fmla="*/ 2 h 56"/>
              <a:gd name="T64" fmla="*/ 28 w 55"/>
              <a:gd name="T6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5" h="56">
                <a:moveTo>
                  <a:pt x="28" y="0"/>
                </a:moveTo>
                <a:lnTo>
                  <a:pt x="23" y="2"/>
                </a:lnTo>
                <a:lnTo>
                  <a:pt x="16" y="2"/>
                </a:lnTo>
                <a:lnTo>
                  <a:pt x="12" y="5"/>
                </a:lnTo>
                <a:lnTo>
                  <a:pt x="9" y="9"/>
                </a:lnTo>
                <a:lnTo>
                  <a:pt x="5" y="12"/>
                </a:lnTo>
                <a:lnTo>
                  <a:pt x="2" y="16"/>
                </a:lnTo>
                <a:lnTo>
                  <a:pt x="0" y="23"/>
                </a:lnTo>
                <a:lnTo>
                  <a:pt x="0" y="28"/>
                </a:lnTo>
                <a:lnTo>
                  <a:pt x="0" y="33"/>
                </a:lnTo>
                <a:lnTo>
                  <a:pt x="2" y="39"/>
                </a:lnTo>
                <a:lnTo>
                  <a:pt x="5" y="44"/>
                </a:lnTo>
                <a:lnTo>
                  <a:pt x="9" y="46"/>
                </a:lnTo>
                <a:lnTo>
                  <a:pt x="12" y="51"/>
                </a:lnTo>
                <a:lnTo>
                  <a:pt x="16" y="53"/>
                </a:lnTo>
                <a:lnTo>
                  <a:pt x="23" y="53"/>
                </a:lnTo>
                <a:lnTo>
                  <a:pt x="28" y="56"/>
                </a:lnTo>
                <a:lnTo>
                  <a:pt x="32" y="53"/>
                </a:lnTo>
                <a:lnTo>
                  <a:pt x="39" y="53"/>
                </a:lnTo>
                <a:lnTo>
                  <a:pt x="44" y="51"/>
                </a:lnTo>
                <a:lnTo>
                  <a:pt x="46" y="46"/>
                </a:lnTo>
                <a:lnTo>
                  <a:pt x="51" y="44"/>
                </a:lnTo>
                <a:lnTo>
                  <a:pt x="53" y="39"/>
                </a:lnTo>
                <a:lnTo>
                  <a:pt x="53" y="33"/>
                </a:lnTo>
                <a:lnTo>
                  <a:pt x="55" y="28"/>
                </a:lnTo>
                <a:lnTo>
                  <a:pt x="53" y="23"/>
                </a:lnTo>
                <a:lnTo>
                  <a:pt x="53" y="16"/>
                </a:lnTo>
                <a:lnTo>
                  <a:pt x="51" y="12"/>
                </a:lnTo>
                <a:lnTo>
                  <a:pt x="46" y="9"/>
                </a:lnTo>
                <a:lnTo>
                  <a:pt x="44" y="5"/>
                </a:lnTo>
                <a:lnTo>
                  <a:pt x="39" y="2"/>
                </a:lnTo>
                <a:lnTo>
                  <a:pt x="32" y="2"/>
                </a:lnTo>
                <a:lnTo>
                  <a:pt x="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185" name="Freeform 7">
            <a:extLst>
              <a:ext uri="{FF2B5EF4-FFF2-40B4-BE49-F238E27FC236}">
                <a16:creationId xmlns:a16="http://schemas.microsoft.com/office/drawing/2014/main" id="{3C1FFA92-B54C-209A-D684-F5CE3B0C0227}"/>
              </a:ext>
            </a:extLst>
          </p:cNvPr>
          <p:cNvSpPr>
            <a:spLocks/>
          </p:cNvSpPr>
          <p:nvPr/>
        </p:nvSpPr>
        <p:spPr bwMode="auto">
          <a:xfrm>
            <a:off x="5513388" y="3590925"/>
            <a:ext cx="87313" cy="88900"/>
          </a:xfrm>
          <a:custGeom>
            <a:avLst/>
            <a:gdLst>
              <a:gd name="T0" fmla="*/ 28 w 55"/>
              <a:gd name="T1" fmla="*/ 0 h 56"/>
              <a:gd name="T2" fmla="*/ 23 w 55"/>
              <a:gd name="T3" fmla="*/ 2 h 56"/>
              <a:gd name="T4" fmla="*/ 16 w 55"/>
              <a:gd name="T5" fmla="*/ 2 h 56"/>
              <a:gd name="T6" fmla="*/ 12 w 55"/>
              <a:gd name="T7" fmla="*/ 5 h 56"/>
              <a:gd name="T8" fmla="*/ 9 w 55"/>
              <a:gd name="T9" fmla="*/ 9 h 56"/>
              <a:gd name="T10" fmla="*/ 5 w 55"/>
              <a:gd name="T11" fmla="*/ 12 h 56"/>
              <a:gd name="T12" fmla="*/ 2 w 55"/>
              <a:gd name="T13" fmla="*/ 16 h 56"/>
              <a:gd name="T14" fmla="*/ 0 w 55"/>
              <a:gd name="T15" fmla="*/ 23 h 56"/>
              <a:gd name="T16" fmla="*/ 0 w 55"/>
              <a:gd name="T17" fmla="*/ 28 h 56"/>
              <a:gd name="T18" fmla="*/ 0 w 55"/>
              <a:gd name="T19" fmla="*/ 33 h 56"/>
              <a:gd name="T20" fmla="*/ 2 w 55"/>
              <a:gd name="T21" fmla="*/ 39 h 56"/>
              <a:gd name="T22" fmla="*/ 5 w 55"/>
              <a:gd name="T23" fmla="*/ 44 h 56"/>
              <a:gd name="T24" fmla="*/ 9 w 55"/>
              <a:gd name="T25" fmla="*/ 46 h 56"/>
              <a:gd name="T26" fmla="*/ 12 w 55"/>
              <a:gd name="T27" fmla="*/ 51 h 56"/>
              <a:gd name="T28" fmla="*/ 16 w 55"/>
              <a:gd name="T29" fmla="*/ 53 h 56"/>
              <a:gd name="T30" fmla="*/ 23 w 55"/>
              <a:gd name="T31" fmla="*/ 53 h 56"/>
              <a:gd name="T32" fmla="*/ 28 w 55"/>
              <a:gd name="T33" fmla="*/ 56 h 56"/>
              <a:gd name="T34" fmla="*/ 32 w 55"/>
              <a:gd name="T35" fmla="*/ 53 h 56"/>
              <a:gd name="T36" fmla="*/ 39 w 55"/>
              <a:gd name="T37" fmla="*/ 53 h 56"/>
              <a:gd name="T38" fmla="*/ 44 w 55"/>
              <a:gd name="T39" fmla="*/ 51 h 56"/>
              <a:gd name="T40" fmla="*/ 46 w 55"/>
              <a:gd name="T41" fmla="*/ 46 h 56"/>
              <a:gd name="T42" fmla="*/ 51 w 55"/>
              <a:gd name="T43" fmla="*/ 44 h 56"/>
              <a:gd name="T44" fmla="*/ 53 w 55"/>
              <a:gd name="T45" fmla="*/ 39 h 56"/>
              <a:gd name="T46" fmla="*/ 53 w 55"/>
              <a:gd name="T47" fmla="*/ 33 h 56"/>
              <a:gd name="T48" fmla="*/ 55 w 55"/>
              <a:gd name="T49" fmla="*/ 28 h 56"/>
              <a:gd name="T50" fmla="*/ 53 w 55"/>
              <a:gd name="T51" fmla="*/ 23 h 56"/>
              <a:gd name="T52" fmla="*/ 53 w 55"/>
              <a:gd name="T53" fmla="*/ 16 h 56"/>
              <a:gd name="T54" fmla="*/ 51 w 55"/>
              <a:gd name="T55" fmla="*/ 12 h 56"/>
              <a:gd name="T56" fmla="*/ 46 w 55"/>
              <a:gd name="T57" fmla="*/ 9 h 56"/>
              <a:gd name="T58" fmla="*/ 44 w 55"/>
              <a:gd name="T59" fmla="*/ 5 h 56"/>
              <a:gd name="T60" fmla="*/ 39 w 55"/>
              <a:gd name="T61" fmla="*/ 2 h 56"/>
              <a:gd name="T62" fmla="*/ 32 w 55"/>
              <a:gd name="T63" fmla="*/ 2 h 56"/>
              <a:gd name="T64" fmla="*/ 28 w 55"/>
              <a:gd name="T6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5" h="56">
                <a:moveTo>
                  <a:pt x="28" y="0"/>
                </a:moveTo>
                <a:lnTo>
                  <a:pt x="23" y="2"/>
                </a:lnTo>
                <a:lnTo>
                  <a:pt x="16" y="2"/>
                </a:lnTo>
                <a:lnTo>
                  <a:pt x="12" y="5"/>
                </a:lnTo>
                <a:lnTo>
                  <a:pt x="9" y="9"/>
                </a:lnTo>
                <a:lnTo>
                  <a:pt x="5" y="12"/>
                </a:lnTo>
                <a:lnTo>
                  <a:pt x="2" y="16"/>
                </a:lnTo>
                <a:lnTo>
                  <a:pt x="0" y="23"/>
                </a:lnTo>
                <a:lnTo>
                  <a:pt x="0" y="28"/>
                </a:lnTo>
                <a:lnTo>
                  <a:pt x="0" y="33"/>
                </a:lnTo>
                <a:lnTo>
                  <a:pt x="2" y="39"/>
                </a:lnTo>
                <a:lnTo>
                  <a:pt x="5" y="44"/>
                </a:lnTo>
                <a:lnTo>
                  <a:pt x="9" y="46"/>
                </a:lnTo>
                <a:lnTo>
                  <a:pt x="12" y="51"/>
                </a:lnTo>
                <a:lnTo>
                  <a:pt x="16" y="53"/>
                </a:lnTo>
                <a:lnTo>
                  <a:pt x="23" y="53"/>
                </a:lnTo>
                <a:lnTo>
                  <a:pt x="28" y="56"/>
                </a:lnTo>
                <a:lnTo>
                  <a:pt x="32" y="53"/>
                </a:lnTo>
                <a:lnTo>
                  <a:pt x="39" y="53"/>
                </a:lnTo>
                <a:lnTo>
                  <a:pt x="44" y="51"/>
                </a:lnTo>
                <a:lnTo>
                  <a:pt x="46" y="46"/>
                </a:lnTo>
                <a:lnTo>
                  <a:pt x="51" y="44"/>
                </a:lnTo>
                <a:lnTo>
                  <a:pt x="53" y="39"/>
                </a:lnTo>
                <a:lnTo>
                  <a:pt x="53" y="33"/>
                </a:lnTo>
                <a:lnTo>
                  <a:pt x="55" y="28"/>
                </a:lnTo>
                <a:lnTo>
                  <a:pt x="53" y="23"/>
                </a:lnTo>
                <a:lnTo>
                  <a:pt x="53" y="16"/>
                </a:lnTo>
                <a:lnTo>
                  <a:pt x="51" y="12"/>
                </a:lnTo>
                <a:lnTo>
                  <a:pt x="46" y="9"/>
                </a:lnTo>
                <a:lnTo>
                  <a:pt x="44" y="5"/>
                </a:lnTo>
                <a:lnTo>
                  <a:pt x="39" y="2"/>
                </a:lnTo>
                <a:lnTo>
                  <a:pt x="32" y="2"/>
                </a:lnTo>
                <a:lnTo>
                  <a:pt x="28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186" name="Freeform 8">
            <a:extLst>
              <a:ext uri="{FF2B5EF4-FFF2-40B4-BE49-F238E27FC236}">
                <a16:creationId xmlns:a16="http://schemas.microsoft.com/office/drawing/2014/main" id="{ED1049C5-B2C6-2FD5-ABC7-E7B2350179ED}"/>
              </a:ext>
            </a:extLst>
          </p:cNvPr>
          <p:cNvSpPr>
            <a:spLocks/>
          </p:cNvSpPr>
          <p:nvPr/>
        </p:nvSpPr>
        <p:spPr bwMode="auto">
          <a:xfrm>
            <a:off x="4197350" y="4525963"/>
            <a:ext cx="84138" cy="84137"/>
          </a:xfrm>
          <a:custGeom>
            <a:avLst/>
            <a:gdLst>
              <a:gd name="T0" fmla="*/ 27 w 53"/>
              <a:gd name="T1" fmla="*/ 0 h 53"/>
              <a:gd name="T2" fmla="*/ 20 w 53"/>
              <a:gd name="T3" fmla="*/ 0 h 53"/>
              <a:gd name="T4" fmla="*/ 16 w 53"/>
              <a:gd name="T5" fmla="*/ 3 h 53"/>
              <a:gd name="T6" fmla="*/ 11 w 53"/>
              <a:gd name="T7" fmla="*/ 5 h 53"/>
              <a:gd name="T8" fmla="*/ 7 w 53"/>
              <a:gd name="T9" fmla="*/ 7 h 53"/>
              <a:gd name="T10" fmla="*/ 4 w 53"/>
              <a:gd name="T11" fmla="*/ 12 h 53"/>
              <a:gd name="T12" fmla="*/ 2 w 53"/>
              <a:gd name="T13" fmla="*/ 16 h 53"/>
              <a:gd name="T14" fmla="*/ 0 w 53"/>
              <a:gd name="T15" fmla="*/ 21 h 53"/>
              <a:gd name="T16" fmla="*/ 0 w 53"/>
              <a:gd name="T17" fmla="*/ 28 h 53"/>
              <a:gd name="T18" fmla="*/ 0 w 53"/>
              <a:gd name="T19" fmla="*/ 33 h 53"/>
              <a:gd name="T20" fmla="*/ 2 w 53"/>
              <a:gd name="T21" fmla="*/ 37 h 53"/>
              <a:gd name="T22" fmla="*/ 4 w 53"/>
              <a:gd name="T23" fmla="*/ 42 h 53"/>
              <a:gd name="T24" fmla="*/ 7 w 53"/>
              <a:gd name="T25" fmla="*/ 46 h 53"/>
              <a:gd name="T26" fmla="*/ 11 w 53"/>
              <a:gd name="T27" fmla="*/ 49 h 53"/>
              <a:gd name="T28" fmla="*/ 16 w 53"/>
              <a:gd name="T29" fmla="*/ 51 h 53"/>
              <a:gd name="T30" fmla="*/ 20 w 53"/>
              <a:gd name="T31" fmla="*/ 53 h 53"/>
              <a:gd name="T32" fmla="*/ 27 w 53"/>
              <a:gd name="T33" fmla="*/ 53 h 53"/>
              <a:gd name="T34" fmla="*/ 32 w 53"/>
              <a:gd name="T35" fmla="*/ 53 h 53"/>
              <a:gd name="T36" fmla="*/ 37 w 53"/>
              <a:gd name="T37" fmla="*/ 51 h 53"/>
              <a:gd name="T38" fmla="*/ 41 w 53"/>
              <a:gd name="T39" fmla="*/ 49 h 53"/>
              <a:gd name="T40" fmla="*/ 46 w 53"/>
              <a:gd name="T41" fmla="*/ 46 h 53"/>
              <a:gd name="T42" fmla="*/ 48 w 53"/>
              <a:gd name="T43" fmla="*/ 42 h 53"/>
              <a:gd name="T44" fmla="*/ 50 w 53"/>
              <a:gd name="T45" fmla="*/ 37 h 53"/>
              <a:gd name="T46" fmla="*/ 53 w 53"/>
              <a:gd name="T47" fmla="*/ 33 h 53"/>
              <a:gd name="T48" fmla="*/ 53 w 53"/>
              <a:gd name="T49" fmla="*/ 28 h 53"/>
              <a:gd name="T50" fmla="*/ 53 w 53"/>
              <a:gd name="T51" fmla="*/ 21 h 53"/>
              <a:gd name="T52" fmla="*/ 50 w 53"/>
              <a:gd name="T53" fmla="*/ 16 h 53"/>
              <a:gd name="T54" fmla="*/ 48 w 53"/>
              <a:gd name="T55" fmla="*/ 12 h 53"/>
              <a:gd name="T56" fmla="*/ 46 w 53"/>
              <a:gd name="T57" fmla="*/ 7 h 53"/>
              <a:gd name="T58" fmla="*/ 41 w 53"/>
              <a:gd name="T59" fmla="*/ 5 h 53"/>
              <a:gd name="T60" fmla="*/ 37 w 53"/>
              <a:gd name="T61" fmla="*/ 3 h 53"/>
              <a:gd name="T62" fmla="*/ 32 w 53"/>
              <a:gd name="T63" fmla="*/ 0 h 53"/>
              <a:gd name="T64" fmla="*/ 27 w 53"/>
              <a:gd name="T6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3" h="53">
                <a:moveTo>
                  <a:pt x="27" y="0"/>
                </a:moveTo>
                <a:lnTo>
                  <a:pt x="20" y="0"/>
                </a:lnTo>
                <a:lnTo>
                  <a:pt x="16" y="3"/>
                </a:lnTo>
                <a:lnTo>
                  <a:pt x="11" y="5"/>
                </a:lnTo>
                <a:lnTo>
                  <a:pt x="7" y="7"/>
                </a:lnTo>
                <a:lnTo>
                  <a:pt x="4" y="12"/>
                </a:lnTo>
                <a:lnTo>
                  <a:pt x="2" y="16"/>
                </a:lnTo>
                <a:lnTo>
                  <a:pt x="0" y="21"/>
                </a:lnTo>
                <a:lnTo>
                  <a:pt x="0" y="28"/>
                </a:lnTo>
                <a:lnTo>
                  <a:pt x="0" y="33"/>
                </a:lnTo>
                <a:lnTo>
                  <a:pt x="2" y="37"/>
                </a:lnTo>
                <a:lnTo>
                  <a:pt x="4" y="42"/>
                </a:lnTo>
                <a:lnTo>
                  <a:pt x="7" y="46"/>
                </a:lnTo>
                <a:lnTo>
                  <a:pt x="11" y="49"/>
                </a:lnTo>
                <a:lnTo>
                  <a:pt x="16" y="51"/>
                </a:lnTo>
                <a:lnTo>
                  <a:pt x="20" y="53"/>
                </a:lnTo>
                <a:lnTo>
                  <a:pt x="27" y="53"/>
                </a:lnTo>
                <a:lnTo>
                  <a:pt x="32" y="53"/>
                </a:lnTo>
                <a:lnTo>
                  <a:pt x="37" y="51"/>
                </a:lnTo>
                <a:lnTo>
                  <a:pt x="41" y="49"/>
                </a:lnTo>
                <a:lnTo>
                  <a:pt x="46" y="46"/>
                </a:lnTo>
                <a:lnTo>
                  <a:pt x="48" y="42"/>
                </a:lnTo>
                <a:lnTo>
                  <a:pt x="50" y="37"/>
                </a:lnTo>
                <a:lnTo>
                  <a:pt x="53" y="33"/>
                </a:lnTo>
                <a:lnTo>
                  <a:pt x="53" y="28"/>
                </a:lnTo>
                <a:lnTo>
                  <a:pt x="53" y="21"/>
                </a:lnTo>
                <a:lnTo>
                  <a:pt x="50" y="16"/>
                </a:lnTo>
                <a:lnTo>
                  <a:pt x="48" y="12"/>
                </a:lnTo>
                <a:lnTo>
                  <a:pt x="46" y="7"/>
                </a:lnTo>
                <a:lnTo>
                  <a:pt x="41" y="5"/>
                </a:lnTo>
                <a:lnTo>
                  <a:pt x="37" y="3"/>
                </a:lnTo>
                <a:lnTo>
                  <a:pt x="32" y="0"/>
                </a:lnTo>
                <a:lnTo>
                  <a:pt x="2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187" name="Freeform 9">
            <a:extLst>
              <a:ext uri="{FF2B5EF4-FFF2-40B4-BE49-F238E27FC236}">
                <a16:creationId xmlns:a16="http://schemas.microsoft.com/office/drawing/2014/main" id="{07ED8361-378B-9878-F146-21C4F5E86249}"/>
              </a:ext>
            </a:extLst>
          </p:cNvPr>
          <p:cNvSpPr>
            <a:spLocks/>
          </p:cNvSpPr>
          <p:nvPr/>
        </p:nvSpPr>
        <p:spPr bwMode="auto">
          <a:xfrm>
            <a:off x="4197350" y="4525963"/>
            <a:ext cx="84138" cy="84137"/>
          </a:xfrm>
          <a:custGeom>
            <a:avLst/>
            <a:gdLst>
              <a:gd name="T0" fmla="*/ 27 w 53"/>
              <a:gd name="T1" fmla="*/ 0 h 53"/>
              <a:gd name="T2" fmla="*/ 20 w 53"/>
              <a:gd name="T3" fmla="*/ 0 h 53"/>
              <a:gd name="T4" fmla="*/ 16 w 53"/>
              <a:gd name="T5" fmla="*/ 3 h 53"/>
              <a:gd name="T6" fmla="*/ 11 w 53"/>
              <a:gd name="T7" fmla="*/ 5 h 53"/>
              <a:gd name="T8" fmla="*/ 7 w 53"/>
              <a:gd name="T9" fmla="*/ 7 h 53"/>
              <a:gd name="T10" fmla="*/ 4 w 53"/>
              <a:gd name="T11" fmla="*/ 12 h 53"/>
              <a:gd name="T12" fmla="*/ 2 w 53"/>
              <a:gd name="T13" fmla="*/ 16 h 53"/>
              <a:gd name="T14" fmla="*/ 0 w 53"/>
              <a:gd name="T15" fmla="*/ 21 h 53"/>
              <a:gd name="T16" fmla="*/ 0 w 53"/>
              <a:gd name="T17" fmla="*/ 28 h 53"/>
              <a:gd name="T18" fmla="*/ 0 w 53"/>
              <a:gd name="T19" fmla="*/ 33 h 53"/>
              <a:gd name="T20" fmla="*/ 2 w 53"/>
              <a:gd name="T21" fmla="*/ 37 h 53"/>
              <a:gd name="T22" fmla="*/ 4 w 53"/>
              <a:gd name="T23" fmla="*/ 42 h 53"/>
              <a:gd name="T24" fmla="*/ 7 w 53"/>
              <a:gd name="T25" fmla="*/ 46 h 53"/>
              <a:gd name="T26" fmla="*/ 11 w 53"/>
              <a:gd name="T27" fmla="*/ 49 h 53"/>
              <a:gd name="T28" fmla="*/ 16 w 53"/>
              <a:gd name="T29" fmla="*/ 51 h 53"/>
              <a:gd name="T30" fmla="*/ 20 w 53"/>
              <a:gd name="T31" fmla="*/ 53 h 53"/>
              <a:gd name="T32" fmla="*/ 27 w 53"/>
              <a:gd name="T33" fmla="*/ 53 h 53"/>
              <a:gd name="T34" fmla="*/ 32 w 53"/>
              <a:gd name="T35" fmla="*/ 53 h 53"/>
              <a:gd name="T36" fmla="*/ 37 w 53"/>
              <a:gd name="T37" fmla="*/ 51 h 53"/>
              <a:gd name="T38" fmla="*/ 41 w 53"/>
              <a:gd name="T39" fmla="*/ 49 h 53"/>
              <a:gd name="T40" fmla="*/ 46 w 53"/>
              <a:gd name="T41" fmla="*/ 46 h 53"/>
              <a:gd name="T42" fmla="*/ 48 w 53"/>
              <a:gd name="T43" fmla="*/ 42 h 53"/>
              <a:gd name="T44" fmla="*/ 50 w 53"/>
              <a:gd name="T45" fmla="*/ 37 h 53"/>
              <a:gd name="T46" fmla="*/ 53 w 53"/>
              <a:gd name="T47" fmla="*/ 33 h 53"/>
              <a:gd name="T48" fmla="*/ 53 w 53"/>
              <a:gd name="T49" fmla="*/ 28 h 53"/>
              <a:gd name="T50" fmla="*/ 53 w 53"/>
              <a:gd name="T51" fmla="*/ 21 h 53"/>
              <a:gd name="T52" fmla="*/ 50 w 53"/>
              <a:gd name="T53" fmla="*/ 16 h 53"/>
              <a:gd name="T54" fmla="*/ 48 w 53"/>
              <a:gd name="T55" fmla="*/ 12 h 53"/>
              <a:gd name="T56" fmla="*/ 46 w 53"/>
              <a:gd name="T57" fmla="*/ 7 h 53"/>
              <a:gd name="T58" fmla="*/ 41 w 53"/>
              <a:gd name="T59" fmla="*/ 5 h 53"/>
              <a:gd name="T60" fmla="*/ 37 w 53"/>
              <a:gd name="T61" fmla="*/ 3 h 53"/>
              <a:gd name="T62" fmla="*/ 32 w 53"/>
              <a:gd name="T63" fmla="*/ 0 h 53"/>
              <a:gd name="T64" fmla="*/ 27 w 53"/>
              <a:gd name="T6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3" h="53">
                <a:moveTo>
                  <a:pt x="27" y="0"/>
                </a:moveTo>
                <a:lnTo>
                  <a:pt x="20" y="0"/>
                </a:lnTo>
                <a:lnTo>
                  <a:pt x="16" y="3"/>
                </a:lnTo>
                <a:lnTo>
                  <a:pt x="11" y="5"/>
                </a:lnTo>
                <a:lnTo>
                  <a:pt x="7" y="7"/>
                </a:lnTo>
                <a:lnTo>
                  <a:pt x="4" y="12"/>
                </a:lnTo>
                <a:lnTo>
                  <a:pt x="2" y="16"/>
                </a:lnTo>
                <a:lnTo>
                  <a:pt x="0" y="21"/>
                </a:lnTo>
                <a:lnTo>
                  <a:pt x="0" y="28"/>
                </a:lnTo>
                <a:lnTo>
                  <a:pt x="0" y="33"/>
                </a:lnTo>
                <a:lnTo>
                  <a:pt x="2" y="37"/>
                </a:lnTo>
                <a:lnTo>
                  <a:pt x="4" y="42"/>
                </a:lnTo>
                <a:lnTo>
                  <a:pt x="7" y="46"/>
                </a:lnTo>
                <a:lnTo>
                  <a:pt x="11" y="49"/>
                </a:lnTo>
                <a:lnTo>
                  <a:pt x="16" y="51"/>
                </a:lnTo>
                <a:lnTo>
                  <a:pt x="20" y="53"/>
                </a:lnTo>
                <a:lnTo>
                  <a:pt x="27" y="53"/>
                </a:lnTo>
                <a:lnTo>
                  <a:pt x="32" y="53"/>
                </a:lnTo>
                <a:lnTo>
                  <a:pt x="37" y="51"/>
                </a:lnTo>
                <a:lnTo>
                  <a:pt x="41" y="49"/>
                </a:lnTo>
                <a:lnTo>
                  <a:pt x="46" y="46"/>
                </a:lnTo>
                <a:lnTo>
                  <a:pt x="48" y="42"/>
                </a:lnTo>
                <a:lnTo>
                  <a:pt x="50" y="37"/>
                </a:lnTo>
                <a:lnTo>
                  <a:pt x="53" y="33"/>
                </a:lnTo>
                <a:lnTo>
                  <a:pt x="53" y="28"/>
                </a:lnTo>
                <a:lnTo>
                  <a:pt x="53" y="21"/>
                </a:lnTo>
                <a:lnTo>
                  <a:pt x="50" y="16"/>
                </a:lnTo>
                <a:lnTo>
                  <a:pt x="48" y="12"/>
                </a:lnTo>
                <a:lnTo>
                  <a:pt x="46" y="7"/>
                </a:lnTo>
                <a:lnTo>
                  <a:pt x="41" y="5"/>
                </a:lnTo>
                <a:lnTo>
                  <a:pt x="37" y="3"/>
                </a:lnTo>
                <a:lnTo>
                  <a:pt x="32" y="0"/>
                </a:lnTo>
                <a:lnTo>
                  <a:pt x="27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188" name="Freeform 10">
            <a:extLst>
              <a:ext uri="{FF2B5EF4-FFF2-40B4-BE49-F238E27FC236}">
                <a16:creationId xmlns:a16="http://schemas.microsoft.com/office/drawing/2014/main" id="{647C6C5E-F0C4-AD8D-A750-E831255BAB78}"/>
              </a:ext>
            </a:extLst>
          </p:cNvPr>
          <p:cNvSpPr>
            <a:spLocks/>
          </p:cNvSpPr>
          <p:nvPr/>
        </p:nvSpPr>
        <p:spPr bwMode="auto">
          <a:xfrm>
            <a:off x="8175625" y="881063"/>
            <a:ext cx="88900" cy="84137"/>
          </a:xfrm>
          <a:custGeom>
            <a:avLst/>
            <a:gdLst>
              <a:gd name="T0" fmla="*/ 28 w 56"/>
              <a:gd name="T1" fmla="*/ 0 h 53"/>
              <a:gd name="T2" fmla="*/ 23 w 56"/>
              <a:gd name="T3" fmla="*/ 0 h 53"/>
              <a:gd name="T4" fmla="*/ 16 w 56"/>
              <a:gd name="T5" fmla="*/ 2 h 53"/>
              <a:gd name="T6" fmla="*/ 12 w 56"/>
              <a:gd name="T7" fmla="*/ 5 h 53"/>
              <a:gd name="T8" fmla="*/ 9 w 56"/>
              <a:gd name="T9" fmla="*/ 7 h 53"/>
              <a:gd name="T10" fmla="*/ 5 w 56"/>
              <a:gd name="T11" fmla="*/ 12 h 53"/>
              <a:gd name="T12" fmla="*/ 3 w 56"/>
              <a:gd name="T13" fmla="*/ 16 h 53"/>
              <a:gd name="T14" fmla="*/ 3 w 56"/>
              <a:gd name="T15" fmla="*/ 21 h 53"/>
              <a:gd name="T16" fmla="*/ 0 w 56"/>
              <a:gd name="T17" fmla="*/ 25 h 53"/>
              <a:gd name="T18" fmla="*/ 3 w 56"/>
              <a:gd name="T19" fmla="*/ 32 h 53"/>
              <a:gd name="T20" fmla="*/ 3 w 56"/>
              <a:gd name="T21" fmla="*/ 37 h 53"/>
              <a:gd name="T22" fmla="*/ 5 w 56"/>
              <a:gd name="T23" fmla="*/ 42 h 53"/>
              <a:gd name="T24" fmla="*/ 9 w 56"/>
              <a:gd name="T25" fmla="*/ 46 h 53"/>
              <a:gd name="T26" fmla="*/ 12 w 56"/>
              <a:gd name="T27" fmla="*/ 49 h 53"/>
              <a:gd name="T28" fmla="*/ 16 w 56"/>
              <a:gd name="T29" fmla="*/ 51 h 53"/>
              <a:gd name="T30" fmla="*/ 23 w 56"/>
              <a:gd name="T31" fmla="*/ 53 h 53"/>
              <a:gd name="T32" fmla="*/ 28 w 56"/>
              <a:gd name="T33" fmla="*/ 53 h 53"/>
              <a:gd name="T34" fmla="*/ 33 w 56"/>
              <a:gd name="T35" fmla="*/ 53 h 53"/>
              <a:gd name="T36" fmla="*/ 40 w 56"/>
              <a:gd name="T37" fmla="*/ 51 h 53"/>
              <a:gd name="T38" fmla="*/ 44 w 56"/>
              <a:gd name="T39" fmla="*/ 49 h 53"/>
              <a:gd name="T40" fmla="*/ 46 w 56"/>
              <a:gd name="T41" fmla="*/ 46 h 53"/>
              <a:gd name="T42" fmla="*/ 51 w 56"/>
              <a:gd name="T43" fmla="*/ 42 h 53"/>
              <a:gd name="T44" fmla="*/ 53 w 56"/>
              <a:gd name="T45" fmla="*/ 37 h 53"/>
              <a:gd name="T46" fmla="*/ 56 w 56"/>
              <a:gd name="T47" fmla="*/ 32 h 53"/>
              <a:gd name="T48" fmla="*/ 56 w 56"/>
              <a:gd name="T49" fmla="*/ 25 h 53"/>
              <a:gd name="T50" fmla="*/ 56 w 56"/>
              <a:gd name="T51" fmla="*/ 21 h 53"/>
              <a:gd name="T52" fmla="*/ 53 w 56"/>
              <a:gd name="T53" fmla="*/ 16 h 53"/>
              <a:gd name="T54" fmla="*/ 51 w 56"/>
              <a:gd name="T55" fmla="*/ 12 h 53"/>
              <a:gd name="T56" fmla="*/ 46 w 56"/>
              <a:gd name="T57" fmla="*/ 7 h 53"/>
              <a:gd name="T58" fmla="*/ 44 w 56"/>
              <a:gd name="T59" fmla="*/ 5 h 53"/>
              <a:gd name="T60" fmla="*/ 40 w 56"/>
              <a:gd name="T61" fmla="*/ 2 h 53"/>
              <a:gd name="T62" fmla="*/ 33 w 56"/>
              <a:gd name="T63" fmla="*/ 0 h 53"/>
              <a:gd name="T64" fmla="*/ 28 w 56"/>
              <a:gd name="T6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6" h="53">
                <a:moveTo>
                  <a:pt x="28" y="0"/>
                </a:moveTo>
                <a:lnTo>
                  <a:pt x="23" y="0"/>
                </a:lnTo>
                <a:lnTo>
                  <a:pt x="16" y="2"/>
                </a:lnTo>
                <a:lnTo>
                  <a:pt x="12" y="5"/>
                </a:lnTo>
                <a:lnTo>
                  <a:pt x="9" y="7"/>
                </a:lnTo>
                <a:lnTo>
                  <a:pt x="5" y="12"/>
                </a:lnTo>
                <a:lnTo>
                  <a:pt x="3" y="16"/>
                </a:lnTo>
                <a:lnTo>
                  <a:pt x="3" y="21"/>
                </a:lnTo>
                <a:lnTo>
                  <a:pt x="0" y="25"/>
                </a:lnTo>
                <a:lnTo>
                  <a:pt x="3" y="32"/>
                </a:lnTo>
                <a:lnTo>
                  <a:pt x="3" y="37"/>
                </a:lnTo>
                <a:lnTo>
                  <a:pt x="5" y="42"/>
                </a:lnTo>
                <a:lnTo>
                  <a:pt x="9" y="46"/>
                </a:lnTo>
                <a:lnTo>
                  <a:pt x="12" y="49"/>
                </a:lnTo>
                <a:lnTo>
                  <a:pt x="16" y="51"/>
                </a:lnTo>
                <a:lnTo>
                  <a:pt x="23" y="53"/>
                </a:lnTo>
                <a:lnTo>
                  <a:pt x="28" y="53"/>
                </a:lnTo>
                <a:lnTo>
                  <a:pt x="33" y="53"/>
                </a:lnTo>
                <a:lnTo>
                  <a:pt x="40" y="51"/>
                </a:lnTo>
                <a:lnTo>
                  <a:pt x="44" y="49"/>
                </a:lnTo>
                <a:lnTo>
                  <a:pt x="46" y="46"/>
                </a:lnTo>
                <a:lnTo>
                  <a:pt x="51" y="42"/>
                </a:lnTo>
                <a:lnTo>
                  <a:pt x="53" y="37"/>
                </a:lnTo>
                <a:lnTo>
                  <a:pt x="56" y="32"/>
                </a:lnTo>
                <a:lnTo>
                  <a:pt x="56" y="25"/>
                </a:lnTo>
                <a:lnTo>
                  <a:pt x="56" y="21"/>
                </a:lnTo>
                <a:lnTo>
                  <a:pt x="53" y="16"/>
                </a:lnTo>
                <a:lnTo>
                  <a:pt x="51" y="12"/>
                </a:lnTo>
                <a:lnTo>
                  <a:pt x="46" y="7"/>
                </a:lnTo>
                <a:lnTo>
                  <a:pt x="44" y="5"/>
                </a:lnTo>
                <a:lnTo>
                  <a:pt x="40" y="2"/>
                </a:lnTo>
                <a:lnTo>
                  <a:pt x="33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189" name="Freeform 11">
            <a:extLst>
              <a:ext uri="{FF2B5EF4-FFF2-40B4-BE49-F238E27FC236}">
                <a16:creationId xmlns:a16="http://schemas.microsoft.com/office/drawing/2014/main" id="{148253C4-1CF2-524E-D5FA-FE6A6114858D}"/>
              </a:ext>
            </a:extLst>
          </p:cNvPr>
          <p:cNvSpPr>
            <a:spLocks/>
          </p:cNvSpPr>
          <p:nvPr/>
        </p:nvSpPr>
        <p:spPr bwMode="auto">
          <a:xfrm>
            <a:off x="8175625" y="881063"/>
            <a:ext cx="88900" cy="84137"/>
          </a:xfrm>
          <a:custGeom>
            <a:avLst/>
            <a:gdLst>
              <a:gd name="T0" fmla="*/ 28 w 56"/>
              <a:gd name="T1" fmla="*/ 0 h 53"/>
              <a:gd name="T2" fmla="*/ 23 w 56"/>
              <a:gd name="T3" fmla="*/ 0 h 53"/>
              <a:gd name="T4" fmla="*/ 16 w 56"/>
              <a:gd name="T5" fmla="*/ 2 h 53"/>
              <a:gd name="T6" fmla="*/ 12 w 56"/>
              <a:gd name="T7" fmla="*/ 5 h 53"/>
              <a:gd name="T8" fmla="*/ 9 w 56"/>
              <a:gd name="T9" fmla="*/ 7 h 53"/>
              <a:gd name="T10" fmla="*/ 5 w 56"/>
              <a:gd name="T11" fmla="*/ 12 h 53"/>
              <a:gd name="T12" fmla="*/ 3 w 56"/>
              <a:gd name="T13" fmla="*/ 16 h 53"/>
              <a:gd name="T14" fmla="*/ 3 w 56"/>
              <a:gd name="T15" fmla="*/ 21 h 53"/>
              <a:gd name="T16" fmla="*/ 0 w 56"/>
              <a:gd name="T17" fmla="*/ 25 h 53"/>
              <a:gd name="T18" fmla="*/ 3 w 56"/>
              <a:gd name="T19" fmla="*/ 32 h 53"/>
              <a:gd name="T20" fmla="*/ 3 w 56"/>
              <a:gd name="T21" fmla="*/ 37 h 53"/>
              <a:gd name="T22" fmla="*/ 5 w 56"/>
              <a:gd name="T23" fmla="*/ 42 h 53"/>
              <a:gd name="T24" fmla="*/ 9 w 56"/>
              <a:gd name="T25" fmla="*/ 46 h 53"/>
              <a:gd name="T26" fmla="*/ 12 w 56"/>
              <a:gd name="T27" fmla="*/ 49 h 53"/>
              <a:gd name="T28" fmla="*/ 16 w 56"/>
              <a:gd name="T29" fmla="*/ 51 h 53"/>
              <a:gd name="T30" fmla="*/ 23 w 56"/>
              <a:gd name="T31" fmla="*/ 53 h 53"/>
              <a:gd name="T32" fmla="*/ 28 w 56"/>
              <a:gd name="T33" fmla="*/ 53 h 53"/>
              <a:gd name="T34" fmla="*/ 33 w 56"/>
              <a:gd name="T35" fmla="*/ 53 h 53"/>
              <a:gd name="T36" fmla="*/ 40 w 56"/>
              <a:gd name="T37" fmla="*/ 51 h 53"/>
              <a:gd name="T38" fmla="*/ 44 w 56"/>
              <a:gd name="T39" fmla="*/ 49 h 53"/>
              <a:gd name="T40" fmla="*/ 46 w 56"/>
              <a:gd name="T41" fmla="*/ 46 h 53"/>
              <a:gd name="T42" fmla="*/ 51 w 56"/>
              <a:gd name="T43" fmla="*/ 42 h 53"/>
              <a:gd name="T44" fmla="*/ 53 w 56"/>
              <a:gd name="T45" fmla="*/ 37 h 53"/>
              <a:gd name="T46" fmla="*/ 56 w 56"/>
              <a:gd name="T47" fmla="*/ 32 h 53"/>
              <a:gd name="T48" fmla="*/ 56 w 56"/>
              <a:gd name="T49" fmla="*/ 25 h 53"/>
              <a:gd name="T50" fmla="*/ 56 w 56"/>
              <a:gd name="T51" fmla="*/ 21 h 53"/>
              <a:gd name="T52" fmla="*/ 53 w 56"/>
              <a:gd name="T53" fmla="*/ 16 h 53"/>
              <a:gd name="T54" fmla="*/ 51 w 56"/>
              <a:gd name="T55" fmla="*/ 12 h 53"/>
              <a:gd name="T56" fmla="*/ 46 w 56"/>
              <a:gd name="T57" fmla="*/ 7 h 53"/>
              <a:gd name="T58" fmla="*/ 44 w 56"/>
              <a:gd name="T59" fmla="*/ 5 h 53"/>
              <a:gd name="T60" fmla="*/ 40 w 56"/>
              <a:gd name="T61" fmla="*/ 2 h 53"/>
              <a:gd name="T62" fmla="*/ 33 w 56"/>
              <a:gd name="T63" fmla="*/ 0 h 53"/>
              <a:gd name="T64" fmla="*/ 28 w 56"/>
              <a:gd name="T6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6" h="53">
                <a:moveTo>
                  <a:pt x="28" y="0"/>
                </a:moveTo>
                <a:lnTo>
                  <a:pt x="23" y="0"/>
                </a:lnTo>
                <a:lnTo>
                  <a:pt x="16" y="2"/>
                </a:lnTo>
                <a:lnTo>
                  <a:pt x="12" y="5"/>
                </a:lnTo>
                <a:lnTo>
                  <a:pt x="9" y="7"/>
                </a:lnTo>
                <a:lnTo>
                  <a:pt x="5" y="12"/>
                </a:lnTo>
                <a:lnTo>
                  <a:pt x="3" y="16"/>
                </a:lnTo>
                <a:lnTo>
                  <a:pt x="3" y="21"/>
                </a:lnTo>
                <a:lnTo>
                  <a:pt x="0" y="25"/>
                </a:lnTo>
                <a:lnTo>
                  <a:pt x="3" y="32"/>
                </a:lnTo>
                <a:lnTo>
                  <a:pt x="3" y="37"/>
                </a:lnTo>
                <a:lnTo>
                  <a:pt x="5" y="42"/>
                </a:lnTo>
                <a:lnTo>
                  <a:pt x="9" y="46"/>
                </a:lnTo>
                <a:lnTo>
                  <a:pt x="12" y="49"/>
                </a:lnTo>
                <a:lnTo>
                  <a:pt x="16" y="51"/>
                </a:lnTo>
                <a:lnTo>
                  <a:pt x="23" y="53"/>
                </a:lnTo>
                <a:lnTo>
                  <a:pt x="28" y="53"/>
                </a:lnTo>
                <a:lnTo>
                  <a:pt x="33" y="53"/>
                </a:lnTo>
                <a:lnTo>
                  <a:pt x="40" y="51"/>
                </a:lnTo>
                <a:lnTo>
                  <a:pt x="44" y="49"/>
                </a:lnTo>
                <a:lnTo>
                  <a:pt x="46" y="46"/>
                </a:lnTo>
                <a:lnTo>
                  <a:pt x="51" y="42"/>
                </a:lnTo>
                <a:lnTo>
                  <a:pt x="53" y="37"/>
                </a:lnTo>
                <a:lnTo>
                  <a:pt x="56" y="32"/>
                </a:lnTo>
                <a:lnTo>
                  <a:pt x="56" y="25"/>
                </a:lnTo>
                <a:lnTo>
                  <a:pt x="56" y="21"/>
                </a:lnTo>
                <a:lnTo>
                  <a:pt x="53" y="16"/>
                </a:lnTo>
                <a:lnTo>
                  <a:pt x="51" y="12"/>
                </a:lnTo>
                <a:lnTo>
                  <a:pt x="46" y="7"/>
                </a:lnTo>
                <a:lnTo>
                  <a:pt x="44" y="5"/>
                </a:lnTo>
                <a:lnTo>
                  <a:pt x="40" y="2"/>
                </a:lnTo>
                <a:lnTo>
                  <a:pt x="33" y="0"/>
                </a:lnTo>
                <a:lnTo>
                  <a:pt x="28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190" name="Freeform 12">
            <a:extLst>
              <a:ext uri="{FF2B5EF4-FFF2-40B4-BE49-F238E27FC236}">
                <a16:creationId xmlns:a16="http://schemas.microsoft.com/office/drawing/2014/main" id="{271C16B1-B0D7-1475-BC3D-809C4D5617FC}"/>
              </a:ext>
            </a:extLst>
          </p:cNvPr>
          <p:cNvSpPr>
            <a:spLocks/>
          </p:cNvSpPr>
          <p:nvPr/>
        </p:nvSpPr>
        <p:spPr bwMode="auto">
          <a:xfrm>
            <a:off x="2865438" y="4833938"/>
            <a:ext cx="87313" cy="84137"/>
          </a:xfrm>
          <a:custGeom>
            <a:avLst/>
            <a:gdLst>
              <a:gd name="T0" fmla="*/ 28 w 55"/>
              <a:gd name="T1" fmla="*/ 0 h 53"/>
              <a:gd name="T2" fmla="*/ 23 w 55"/>
              <a:gd name="T3" fmla="*/ 0 h 53"/>
              <a:gd name="T4" fmla="*/ 19 w 55"/>
              <a:gd name="T5" fmla="*/ 3 h 53"/>
              <a:gd name="T6" fmla="*/ 14 w 55"/>
              <a:gd name="T7" fmla="*/ 5 h 53"/>
              <a:gd name="T8" fmla="*/ 9 w 55"/>
              <a:gd name="T9" fmla="*/ 7 h 53"/>
              <a:gd name="T10" fmla="*/ 5 w 55"/>
              <a:gd name="T11" fmla="*/ 12 h 53"/>
              <a:gd name="T12" fmla="*/ 2 w 55"/>
              <a:gd name="T13" fmla="*/ 16 h 53"/>
              <a:gd name="T14" fmla="*/ 2 w 55"/>
              <a:gd name="T15" fmla="*/ 21 h 53"/>
              <a:gd name="T16" fmla="*/ 0 w 55"/>
              <a:gd name="T17" fmla="*/ 28 h 53"/>
              <a:gd name="T18" fmla="*/ 2 w 55"/>
              <a:gd name="T19" fmla="*/ 33 h 53"/>
              <a:gd name="T20" fmla="*/ 2 w 55"/>
              <a:gd name="T21" fmla="*/ 37 h 53"/>
              <a:gd name="T22" fmla="*/ 5 w 55"/>
              <a:gd name="T23" fmla="*/ 42 h 53"/>
              <a:gd name="T24" fmla="*/ 9 w 55"/>
              <a:gd name="T25" fmla="*/ 47 h 53"/>
              <a:gd name="T26" fmla="*/ 14 w 55"/>
              <a:gd name="T27" fmla="*/ 49 h 53"/>
              <a:gd name="T28" fmla="*/ 19 w 55"/>
              <a:gd name="T29" fmla="*/ 51 h 53"/>
              <a:gd name="T30" fmla="*/ 23 w 55"/>
              <a:gd name="T31" fmla="*/ 53 h 53"/>
              <a:gd name="T32" fmla="*/ 28 w 55"/>
              <a:gd name="T33" fmla="*/ 53 h 53"/>
              <a:gd name="T34" fmla="*/ 32 w 55"/>
              <a:gd name="T35" fmla="*/ 53 h 53"/>
              <a:gd name="T36" fmla="*/ 39 w 55"/>
              <a:gd name="T37" fmla="*/ 51 h 53"/>
              <a:gd name="T38" fmla="*/ 44 w 55"/>
              <a:gd name="T39" fmla="*/ 49 h 53"/>
              <a:gd name="T40" fmla="*/ 46 w 55"/>
              <a:gd name="T41" fmla="*/ 47 h 53"/>
              <a:gd name="T42" fmla="*/ 51 w 55"/>
              <a:gd name="T43" fmla="*/ 42 h 53"/>
              <a:gd name="T44" fmla="*/ 53 w 55"/>
              <a:gd name="T45" fmla="*/ 37 h 53"/>
              <a:gd name="T46" fmla="*/ 55 w 55"/>
              <a:gd name="T47" fmla="*/ 33 h 53"/>
              <a:gd name="T48" fmla="*/ 55 w 55"/>
              <a:gd name="T49" fmla="*/ 28 h 53"/>
              <a:gd name="T50" fmla="*/ 55 w 55"/>
              <a:gd name="T51" fmla="*/ 21 h 53"/>
              <a:gd name="T52" fmla="*/ 53 w 55"/>
              <a:gd name="T53" fmla="*/ 16 h 53"/>
              <a:gd name="T54" fmla="*/ 51 w 55"/>
              <a:gd name="T55" fmla="*/ 12 h 53"/>
              <a:gd name="T56" fmla="*/ 46 w 55"/>
              <a:gd name="T57" fmla="*/ 7 h 53"/>
              <a:gd name="T58" fmla="*/ 44 w 55"/>
              <a:gd name="T59" fmla="*/ 5 h 53"/>
              <a:gd name="T60" fmla="*/ 39 w 55"/>
              <a:gd name="T61" fmla="*/ 3 h 53"/>
              <a:gd name="T62" fmla="*/ 32 w 55"/>
              <a:gd name="T63" fmla="*/ 0 h 53"/>
              <a:gd name="T64" fmla="*/ 28 w 55"/>
              <a:gd name="T6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5" h="53">
                <a:moveTo>
                  <a:pt x="28" y="0"/>
                </a:moveTo>
                <a:lnTo>
                  <a:pt x="23" y="0"/>
                </a:lnTo>
                <a:lnTo>
                  <a:pt x="19" y="3"/>
                </a:lnTo>
                <a:lnTo>
                  <a:pt x="14" y="5"/>
                </a:lnTo>
                <a:lnTo>
                  <a:pt x="9" y="7"/>
                </a:lnTo>
                <a:lnTo>
                  <a:pt x="5" y="12"/>
                </a:lnTo>
                <a:lnTo>
                  <a:pt x="2" y="16"/>
                </a:lnTo>
                <a:lnTo>
                  <a:pt x="2" y="21"/>
                </a:lnTo>
                <a:lnTo>
                  <a:pt x="0" y="28"/>
                </a:lnTo>
                <a:lnTo>
                  <a:pt x="2" y="33"/>
                </a:lnTo>
                <a:lnTo>
                  <a:pt x="2" y="37"/>
                </a:lnTo>
                <a:lnTo>
                  <a:pt x="5" y="42"/>
                </a:lnTo>
                <a:lnTo>
                  <a:pt x="9" y="47"/>
                </a:lnTo>
                <a:lnTo>
                  <a:pt x="14" y="49"/>
                </a:lnTo>
                <a:lnTo>
                  <a:pt x="19" y="51"/>
                </a:lnTo>
                <a:lnTo>
                  <a:pt x="23" y="53"/>
                </a:lnTo>
                <a:lnTo>
                  <a:pt x="28" y="53"/>
                </a:lnTo>
                <a:lnTo>
                  <a:pt x="32" y="53"/>
                </a:lnTo>
                <a:lnTo>
                  <a:pt x="39" y="51"/>
                </a:lnTo>
                <a:lnTo>
                  <a:pt x="44" y="49"/>
                </a:lnTo>
                <a:lnTo>
                  <a:pt x="46" y="47"/>
                </a:lnTo>
                <a:lnTo>
                  <a:pt x="51" y="42"/>
                </a:lnTo>
                <a:lnTo>
                  <a:pt x="53" y="37"/>
                </a:lnTo>
                <a:lnTo>
                  <a:pt x="55" y="33"/>
                </a:lnTo>
                <a:lnTo>
                  <a:pt x="55" y="28"/>
                </a:lnTo>
                <a:lnTo>
                  <a:pt x="55" y="21"/>
                </a:lnTo>
                <a:lnTo>
                  <a:pt x="53" y="16"/>
                </a:lnTo>
                <a:lnTo>
                  <a:pt x="51" y="12"/>
                </a:lnTo>
                <a:lnTo>
                  <a:pt x="46" y="7"/>
                </a:lnTo>
                <a:lnTo>
                  <a:pt x="44" y="5"/>
                </a:lnTo>
                <a:lnTo>
                  <a:pt x="39" y="3"/>
                </a:lnTo>
                <a:lnTo>
                  <a:pt x="32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191" name="Freeform 13">
            <a:extLst>
              <a:ext uri="{FF2B5EF4-FFF2-40B4-BE49-F238E27FC236}">
                <a16:creationId xmlns:a16="http://schemas.microsoft.com/office/drawing/2014/main" id="{7D69B78A-0C6A-1D94-8BE7-3FE6425731E6}"/>
              </a:ext>
            </a:extLst>
          </p:cNvPr>
          <p:cNvSpPr>
            <a:spLocks/>
          </p:cNvSpPr>
          <p:nvPr/>
        </p:nvSpPr>
        <p:spPr bwMode="auto">
          <a:xfrm>
            <a:off x="2865438" y="4833938"/>
            <a:ext cx="87313" cy="84137"/>
          </a:xfrm>
          <a:custGeom>
            <a:avLst/>
            <a:gdLst>
              <a:gd name="T0" fmla="*/ 28 w 55"/>
              <a:gd name="T1" fmla="*/ 0 h 53"/>
              <a:gd name="T2" fmla="*/ 23 w 55"/>
              <a:gd name="T3" fmla="*/ 0 h 53"/>
              <a:gd name="T4" fmla="*/ 19 w 55"/>
              <a:gd name="T5" fmla="*/ 3 h 53"/>
              <a:gd name="T6" fmla="*/ 14 w 55"/>
              <a:gd name="T7" fmla="*/ 5 h 53"/>
              <a:gd name="T8" fmla="*/ 9 w 55"/>
              <a:gd name="T9" fmla="*/ 7 h 53"/>
              <a:gd name="T10" fmla="*/ 5 w 55"/>
              <a:gd name="T11" fmla="*/ 12 h 53"/>
              <a:gd name="T12" fmla="*/ 2 w 55"/>
              <a:gd name="T13" fmla="*/ 16 h 53"/>
              <a:gd name="T14" fmla="*/ 2 w 55"/>
              <a:gd name="T15" fmla="*/ 21 h 53"/>
              <a:gd name="T16" fmla="*/ 0 w 55"/>
              <a:gd name="T17" fmla="*/ 28 h 53"/>
              <a:gd name="T18" fmla="*/ 2 w 55"/>
              <a:gd name="T19" fmla="*/ 33 h 53"/>
              <a:gd name="T20" fmla="*/ 2 w 55"/>
              <a:gd name="T21" fmla="*/ 37 h 53"/>
              <a:gd name="T22" fmla="*/ 5 w 55"/>
              <a:gd name="T23" fmla="*/ 42 h 53"/>
              <a:gd name="T24" fmla="*/ 9 w 55"/>
              <a:gd name="T25" fmla="*/ 47 h 53"/>
              <a:gd name="T26" fmla="*/ 14 w 55"/>
              <a:gd name="T27" fmla="*/ 49 h 53"/>
              <a:gd name="T28" fmla="*/ 19 w 55"/>
              <a:gd name="T29" fmla="*/ 51 h 53"/>
              <a:gd name="T30" fmla="*/ 23 w 55"/>
              <a:gd name="T31" fmla="*/ 53 h 53"/>
              <a:gd name="T32" fmla="*/ 28 w 55"/>
              <a:gd name="T33" fmla="*/ 53 h 53"/>
              <a:gd name="T34" fmla="*/ 32 w 55"/>
              <a:gd name="T35" fmla="*/ 53 h 53"/>
              <a:gd name="T36" fmla="*/ 39 w 55"/>
              <a:gd name="T37" fmla="*/ 51 h 53"/>
              <a:gd name="T38" fmla="*/ 44 w 55"/>
              <a:gd name="T39" fmla="*/ 49 h 53"/>
              <a:gd name="T40" fmla="*/ 46 w 55"/>
              <a:gd name="T41" fmla="*/ 47 h 53"/>
              <a:gd name="T42" fmla="*/ 51 w 55"/>
              <a:gd name="T43" fmla="*/ 42 h 53"/>
              <a:gd name="T44" fmla="*/ 53 w 55"/>
              <a:gd name="T45" fmla="*/ 37 h 53"/>
              <a:gd name="T46" fmla="*/ 55 w 55"/>
              <a:gd name="T47" fmla="*/ 33 h 53"/>
              <a:gd name="T48" fmla="*/ 55 w 55"/>
              <a:gd name="T49" fmla="*/ 28 h 53"/>
              <a:gd name="T50" fmla="*/ 55 w 55"/>
              <a:gd name="T51" fmla="*/ 21 h 53"/>
              <a:gd name="T52" fmla="*/ 53 w 55"/>
              <a:gd name="T53" fmla="*/ 16 h 53"/>
              <a:gd name="T54" fmla="*/ 51 w 55"/>
              <a:gd name="T55" fmla="*/ 12 h 53"/>
              <a:gd name="T56" fmla="*/ 46 w 55"/>
              <a:gd name="T57" fmla="*/ 7 h 53"/>
              <a:gd name="T58" fmla="*/ 44 w 55"/>
              <a:gd name="T59" fmla="*/ 5 h 53"/>
              <a:gd name="T60" fmla="*/ 39 w 55"/>
              <a:gd name="T61" fmla="*/ 3 h 53"/>
              <a:gd name="T62" fmla="*/ 32 w 55"/>
              <a:gd name="T63" fmla="*/ 0 h 53"/>
              <a:gd name="T64" fmla="*/ 28 w 55"/>
              <a:gd name="T6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5" h="53">
                <a:moveTo>
                  <a:pt x="28" y="0"/>
                </a:moveTo>
                <a:lnTo>
                  <a:pt x="23" y="0"/>
                </a:lnTo>
                <a:lnTo>
                  <a:pt x="19" y="3"/>
                </a:lnTo>
                <a:lnTo>
                  <a:pt x="14" y="5"/>
                </a:lnTo>
                <a:lnTo>
                  <a:pt x="9" y="7"/>
                </a:lnTo>
                <a:lnTo>
                  <a:pt x="5" y="12"/>
                </a:lnTo>
                <a:lnTo>
                  <a:pt x="2" y="16"/>
                </a:lnTo>
                <a:lnTo>
                  <a:pt x="2" y="21"/>
                </a:lnTo>
                <a:lnTo>
                  <a:pt x="0" y="28"/>
                </a:lnTo>
                <a:lnTo>
                  <a:pt x="2" y="33"/>
                </a:lnTo>
                <a:lnTo>
                  <a:pt x="2" y="37"/>
                </a:lnTo>
                <a:lnTo>
                  <a:pt x="5" y="42"/>
                </a:lnTo>
                <a:lnTo>
                  <a:pt x="9" y="47"/>
                </a:lnTo>
                <a:lnTo>
                  <a:pt x="14" y="49"/>
                </a:lnTo>
                <a:lnTo>
                  <a:pt x="19" y="51"/>
                </a:lnTo>
                <a:lnTo>
                  <a:pt x="23" y="53"/>
                </a:lnTo>
                <a:lnTo>
                  <a:pt x="28" y="53"/>
                </a:lnTo>
                <a:lnTo>
                  <a:pt x="32" y="53"/>
                </a:lnTo>
                <a:lnTo>
                  <a:pt x="39" y="51"/>
                </a:lnTo>
                <a:lnTo>
                  <a:pt x="44" y="49"/>
                </a:lnTo>
                <a:lnTo>
                  <a:pt x="46" y="47"/>
                </a:lnTo>
                <a:lnTo>
                  <a:pt x="51" y="42"/>
                </a:lnTo>
                <a:lnTo>
                  <a:pt x="53" y="37"/>
                </a:lnTo>
                <a:lnTo>
                  <a:pt x="55" y="33"/>
                </a:lnTo>
                <a:lnTo>
                  <a:pt x="55" y="28"/>
                </a:lnTo>
                <a:lnTo>
                  <a:pt x="55" y="21"/>
                </a:lnTo>
                <a:lnTo>
                  <a:pt x="53" y="16"/>
                </a:lnTo>
                <a:lnTo>
                  <a:pt x="51" y="12"/>
                </a:lnTo>
                <a:lnTo>
                  <a:pt x="46" y="7"/>
                </a:lnTo>
                <a:lnTo>
                  <a:pt x="44" y="5"/>
                </a:lnTo>
                <a:lnTo>
                  <a:pt x="39" y="3"/>
                </a:lnTo>
                <a:lnTo>
                  <a:pt x="32" y="0"/>
                </a:lnTo>
                <a:lnTo>
                  <a:pt x="28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192" name="Rectangle 14">
            <a:extLst>
              <a:ext uri="{FF2B5EF4-FFF2-40B4-BE49-F238E27FC236}">
                <a16:creationId xmlns:a16="http://schemas.microsoft.com/office/drawing/2014/main" id="{877CB15B-33D6-CF85-927B-27580D109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963" y="850900"/>
            <a:ext cx="1206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3" name="Rectangle 15">
            <a:extLst>
              <a:ext uri="{FF2B5EF4-FFF2-40B4-BE49-F238E27FC236}">
                <a16:creationId xmlns:a16="http://schemas.microsoft.com/office/drawing/2014/main" id="{7740F5EC-7662-480B-525E-862D7FA12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413" y="850900"/>
            <a:ext cx="128588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4" name="Rectangle 16">
            <a:extLst>
              <a:ext uri="{FF2B5EF4-FFF2-40B4-BE49-F238E27FC236}">
                <a16:creationId xmlns:a16="http://schemas.microsoft.com/office/drawing/2014/main" id="{32895BD8-B4EC-85EB-7708-A30162B6C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3" y="850900"/>
            <a:ext cx="1651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5" name="Rectangle 17">
            <a:extLst>
              <a:ext uri="{FF2B5EF4-FFF2-40B4-BE49-F238E27FC236}">
                <a16:creationId xmlns:a16="http://schemas.microsoft.com/office/drawing/2014/main" id="{B52C82DD-A737-9465-9AFA-FCA5448EC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350" y="850900"/>
            <a:ext cx="128588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6" name="Line 18">
            <a:extLst>
              <a:ext uri="{FF2B5EF4-FFF2-40B4-BE49-F238E27FC236}">
                <a16:creationId xmlns:a16="http://schemas.microsoft.com/office/drawing/2014/main" id="{0904F04F-C15F-A620-F60D-2CB538D1BE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8" y="506413"/>
            <a:ext cx="0" cy="6076950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197" name="Line 19">
            <a:extLst>
              <a:ext uri="{FF2B5EF4-FFF2-40B4-BE49-F238E27FC236}">
                <a16:creationId xmlns:a16="http://schemas.microsoft.com/office/drawing/2014/main" id="{8406EC12-CAC5-EFC7-86B6-452ED53430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7825" y="942975"/>
            <a:ext cx="114300" cy="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198" name="Line 20">
            <a:extLst>
              <a:ext uri="{FF2B5EF4-FFF2-40B4-BE49-F238E27FC236}">
                <a16:creationId xmlns:a16="http://schemas.microsoft.com/office/drawing/2014/main" id="{B92783EB-8941-2CE2-B65A-7CF7BB7BB7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4650" y="3632200"/>
            <a:ext cx="112713" cy="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199" name="Line 21">
            <a:extLst>
              <a:ext uri="{FF2B5EF4-FFF2-40B4-BE49-F238E27FC236}">
                <a16:creationId xmlns:a16="http://schemas.microsoft.com/office/drawing/2014/main" id="{C76B122E-8533-F3E7-744D-4579ACFE1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4650" y="4665663"/>
            <a:ext cx="112713" cy="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00" name="Line 22">
            <a:extLst>
              <a:ext uri="{FF2B5EF4-FFF2-40B4-BE49-F238E27FC236}">
                <a16:creationId xmlns:a16="http://schemas.microsoft.com/office/drawing/2014/main" id="{3B53723F-BE86-98B2-3B98-3237C6F9A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7825" y="4881563"/>
            <a:ext cx="114300" cy="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01" name="Line 23">
            <a:extLst>
              <a:ext uri="{FF2B5EF4-FFF2-40B4-BE49-F238E27FC236}">
                <a16:creationId xmlns:a16="http://schemas.microsoft.com/office/drawing/2014/main" id="{BC2B2ACD-D264-B0B7-12A3-B353E74DC0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1763" y="3983038"/>
            <a:ext cx="7767638" cy="4762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02" name="Freeform 24">
            <a:extLst>
              <a:ext uri="{FF2B5EF4-FFF2-40B4-BE49-F238E27FC236}">
                <a16:creationId xmlns:a16="http://schemas.microsoft.com/office/drawing/2014/main" id="{F4CA163B-BD03-7289-29FA-681F52204A87}"/>
              </a:ext>
            </a:extLst>
          </p:cNvPr>
          <p:cNvSpPr>
            <a:spLocks/>
          </p:cNvSpPr>
          <p:nvPr/>
        </p:nvSpPr>
        <p:spPr bwMode="auto">
          <a:xfrm>
            <a:off x="5233988" y="3951288"/>
            <a:ext cx="69850" cy="68262"/>
          </a:xfrm>
          <a:custGeom>
            <a:avLst/>
            <a:gdLst>
              <a:gd name="T0" fmla="*/ 24 w 44"/>
              <a:gd name="T1" fmla="*/ 0 h 43"/>
              <a:gd name="T2" fmla="*/ 19 w 44"/>
              <a:gd name="T3" fmla="*/ 0 h 43"/>
              <a:gd name="T4" fmla="*/ 14 w 44"/>
              <a:gd name="T5" fmla="*/ 0 h 43"/>
              <a:gd name="T6" fmla="*/ 10 w 44"/>
              <a:gd name="T7" fmla="*/ 2 h 43"/>
              <a:gd name="T8" fmla="*/ 7 w 44"/>
              <a:gd name="T9" fmla="*/ 7 h 43"/>
              <a:gd name="T10" fmla="*/ 5 w 44"/>
              <a:gd name="T11" fmla="*/ 9 h 43"/>
              <a:gd name="T12" fmla="*/ 3 w 44"/>
              <a:gd name="T13" fmla="*/ 13 h 43"/>
              <a:gd name="T14" fmla="*/ 0 w 44"/>
              <a:gd name="T15" fmla="*/ 18 h 43"/>
              <a:gd name="T16" fmla="*/ 0 w 44"/>
              <a:gd name="T17" fmla="*/ 23 h 43"/>
              <a:gd name="T18" fmla="*/ 0 w 44"/>
              <a:gd name="T19" fmla="*/ 27 h 43"/>
              <a:gd name="T20" fmla="*/ 3 w 44"/>
              <a:gd name="T21" fmla="*/ 30 h 43"/>
              <a:gd name="T22" fmla="*/ 5 w 44"/>
              <a:gd name="T23" fmla="*/ 34 h 43"/>
              <a:gd name="T24" fmla="*/ 7 w 44"/>
              <a:gd name="T25" fmla="*/ 39 h 43"/>
              <a:gd name="T26" fmla="*/ 10 w 44"/>
              <a:gd name="T27" fmla="*/ 41 h 43"/>
              <a:gd name="T28" fmla="*/ 14 w 44"/>
              <a:gd name="T29" fmla="*/ 43 h 43"/>
              <a:gd name="T30" fmla="*/ 19 w 44"/>
              <a:gd name="T31" fmla="*/ 43 h 43"/>
              <a:gd name="T32" fmla="*/ 24 w 44"/>
              <a:gd name="T33" fmla="*/ 43 h 43"/>
              <a:gd name="T34" fmla="*/ 28 w 44"/>
              <a:gd name="T35" fmla="*/ 43 h 43"/>
              <a:gd name="T36" fmla="*/ 33 w 44"/>
              <a:gd name="T37" fmla="*/ 43 h 43"/>
              <a:gd name="T38" fmla="*/ 35 w 44"/>
              <a:gd name="T39" fmla="*/ 41 h 43"/>
              <a:gd name="T40" fmla="*/ 40 w 44"/>
              <a:gd name="T41" fmla="*/ 39 h 43"/>
              <a:gd name="T42" fmla="*/ 42 w 44"/>
              <a:gd name="T43" fmla="*/ 34 h 43"/>
              <a:gd name="T44" fmla="*/ 44 w 44"/>
              <a:gd name="T45" fmla="*/ 30 h 43"/>
              <a:gd name="T46" fmla="*/ 44 w 44"/>
              <a:gd name="T47" fmla="*/ 27 h 43"/>
              <a:gd name="T48" fmla="*/ 44 w 44"/>
              <a:gd name="T49" fmla="*/ 23 h 43"/>
              <a:gd name="T50" fmla="*/ 44 w 44"/>
              <a:gd name="T51" fmla="*/ 18 h 43"/>
              <a:gd name="T52" fmla="*/ 44 w 44"/>
              <a:gd name="T53" fmla="*/ 13 h 43"/>
              <a:gd name="T54" fmla="*/ 42 w 44"/>
              <a:gd name="T55" fmla="*/ 9 h 43"/>
              <a:gd name="T56" fmla="*/ 40 w 44"/>
              <a:gd name="T57" fmla="*/ 7 h 43"/>
              <a:gd name="T58" fmla="*/ 35 w 44"/>
              <a:gd name="T59" fmla="*/ 2 h 43"/>
              <a:gd name="T60" fmla="*/ 33 w 44"/>
              <a:gd name="T61" fmla="*/ 0 h 43"/>
              <a:gd name="T62" fmla="*/ 28 w 44"/>
              <a:gd name="T63" fmla="*/ 0 h 43"/>
              <a:gd name="T64" fmla="*/ 24 w 44"/>
              <a:gd name="T6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" h="43">
                <a:moveTo>
                  <a:pt x="24" y="0"/>
                </a:moveTo>
                <a:lnTo>
                  <a:pt x="19" y="0"/>
                </a:lnTo>
                <a:lnTo>
                  <a:pt x="14" y="0"/>
                </a:lnTo>
                <a:lnTo>
                  <a:pt x="10" y="2"/>
                </a:lnTo>
                <a:lnTo>
                  <a:pt x="7" y="7"/>
                </a:lnTo>
                <a:lnTo>
                  <a:pt x="5" y="9"/>
                </a:lnTo>
                <a:lnTo>
                  <a:pt x="3" y="13"/>
                </a:lnTo>
                <a:lnTo>
                  <a:pt x="0" y="18"/>
                </a:lnTo>
                <a:lnTo>
                  <a:pt x="0" y="23"/>
                </a:lnTo>
                <a:lnTo>
                  <a:pt x="0" y="27"/>
                </a:lnTo>
                <a:lnTo>
                  <a:pt x="3" y="30"/>
                </a:lnTo>
                <a:lnTo>
                  <a:pt x="5" y="34"/>
                </a:lnTo>
                <a:lnTo>
                  <a:pt x="7" y="39"/>
                </a:lnTo>
                <a:lnTo>
                  <a:pt x="10" y="41"/>
                </a:lnTo>
                <a:lnTo>
                  <a:pt x="14" y="43"/>
                </a:lnTo>
                <a:lnTo>
                  <a:pt x="19" y="43"/>
                </a:lnTo>
                <a:lnTo>
                  <a:pt x="24" y="43"/>
                </a:lnTo>
                <a:lnTo>
                  <a:pt x="28" y="43"/>
                </a:lnTo>
                <a:lnTo>
                  <a:pt x="33" y="43"/>
                </a:lnTo>
                <a:lnTo>
                  <a:pt x="35" y="41"/>
                </a:lnTo>
                <a:lnTo>
                  <a:pt x="40" y="39"/>
                </a:lnTo>
                <a:lnTo>
                  <a:pt x="42" y="34"/>
                </a:lnTo>
                <a:lnTo>
                  <a:pt x="44" y="30"/>
                </a:lnTo>
                <a:lnTo>
                  <a:pt x="44" y="27"/>
                </a:lnTo>
                <a:lnTo>
                  <a:pt x="44" y="23"/>
                </a:lnTo>
                <a:lnTo>
                  <a:pt x="44" y="18"/>
                </a:lnTo>
                <a:lnTo>
                  <a:pt x="44" y="13"/>
                </a:lnTo>
                <a:lnTo>
                  <a:pt x="42" y="9"/>
                </a:lnTo>
                <a:lnTo>
                  <a:pt x="40" y="7"/>
                </a:lnTo>
                <a:lnTo>
                  <a:pt x="35" y="2"/>
                </a:lnTo>
                <a:lnTo>
                  <a:pt x="33" y="0"/>
                </a:lnTo>
                <a:lnTo>
                  <a:pt x="28" y="0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03" name="Freeform 25">
            <a:extLst>
              <a:ext uri="{FF2B5EF4-FFF2-40B4-BE49-F238E27FC236}">
                <a16:creationId xmlns:a16="http://schemas.microsoft.com/office/drawing/2014/main" id="{628186EC-F79D-5BCF-C096-D4ADF3386192}"/>
              </a:ext>
            </a:extLst>
          </p:cNvPr>
          <p:cNvSpPr>
            <a:spLocks/>
          </p:cNvSpPr>
          <p:nvPr/>
        </p:nvSpPr>
        <p:spPr bwMode="auto">
          <a:xfrm>
            <a:off x="5233988" y="3951288"/>
            <a:ext cx="69850" cy="68262"/>
          </a:xfrm>
          <a:custGeom>
            <a:avLst/>
            <a:gdLst>
              <a:gd name="T0" fmla="*/ 24 w 44"/>
              <a:gd name="T1" fmla="*/ 0 h 43"/>
              <a:gd name="T2" fmla="*/ 19 w 44"/>
              <a:gd name="T3" fmla="*/ 0 h 43"/>
              <a:gd name="T4" fmla="*/ 14 w 44"/>
              <a:gd name="T5" fmla="*/ 0 h 43"/>
              <a:gd name="T6" fmla="*/ 10 w 44"/>
              <a:gd name="T7" fmla="*/ 2 h 43"/>
              <a:gd name="T8" fmla="*/ 7 w 44"/>
              <a:gd name="T9" fmla="*/ 7 h 43"/>
              <a:gd name="T10" fmla="*/ 5 w 44"/>
              <a:gd name="T11" fmla="*/ 9 h 43"/>
              <a:gd name="T12" fmla="*/ 3 w 44"/>
              <a:gd name="T13" fmla="*/ 13 h 43"/>
              <a:gd name="T14" fmla="*/ 0 w 44"/>
              <a:gd name="T15" fmla="*/ 18 h 43"/>
              <a:gd name="T16" fmla="*/ 0 w 44"/>
              <a:gd name="T17" fmla="*/ 23 h 43"/>
              <a:gd name="T18" fmla="*/ 0 w 44"/>
              <a:gd name="T19" fmla="*/ 27 h 43"/>
              <a:gd name="T20" fmla="*/ 3 w 44"/>
              <a:gd name="T21" fmla="*/ 30 h 43"/>
              <a:gd name="T22" fmla="*/ 5 w 44"/>
              <a:gd name="T23" fmla="*/ 34 h 43"/>
              <a:gd name="T24" fmla="*/ 7 w 44"/>
              <a:gd name="T25" fmla="*/ 39 h 43"/>
              <a:gd name="T26" fmla="*/ 10 w 44"/>
              <a:gd name="T27" fmla="*/ 41 h 43"/>
              <a:gd name="T28" fmla="*/ 14 w 44"/>
              <a:gd name="T29" fmla="*/ 43 h 43"/>
              <a:gd name="T30" fmla="*/ 19 w 44"/>
              <a:gd name="T31" fmla="*/ 43 h 43"/>
              <a:gd name="T32" fmla="*/ 24 w 44"/>
              <a:gd name="T33" fmla="*/ 43 h 43"/>
              <a:gd name="T34" fmla="*/ 28 w 44"/>
              <a:gd name="T35" fmla="*/ 43 h 43"/>
              <a:gd name="T36" fmla="*/ 33 w 44"/>
              <a:gd name="T37" fmla="*/ 43 h 43"/>
              <a:gd name="T38" fmla="*/ 35 w 44"/>
              <a:gd name="T39" fmla="*/ 41 h 43"/>
              <a:gd name="T40" fmla="*/ 40 w 44"/>
              <a:gd name="T41" fmla="*/ 39 h 43"/>
              <a:gd name="T42" fmla="*/ 42 w 44"/>
              <a:gd name="T43" fmla="*/ 34 h 43"/>
              <a:gd name="T44" fmla="*/ 44 w 44"/>
              <a:gd name="T45" fmla="*/ 30 h 43"/>
              <a:gd name="T46" fmla="*/ 44 w 44"/>
              <a:gd name="T47" fmla="*/ 27 h 43"/>
              <a:gd name="T48" fmla="*/ 44 w 44"/>
              <a:gd name="T49" fmla="*/ 23 h 43"/>
              <a:gd name="T50" fmla="*/ 44 w 44"/>
              <a:gd name="T51" fmla="*/ 18 h 43"/>
              <a:gd name="T52" fmla="*/ 44 w 44"/>
              <a:gd name="T53" fmla="*/ 13 h 43"/>
              <a:gd name="T54" fmla="*/ 42 w 44"/>
              <a:gd name="T55" fmla="*/ 9 h 43"/>
              <a:gd name="T56" fmla="*/ 40 w 44"/>
              <a:gd name="T57" fmla="*/ 7 h 43"/>
              <a:gd name="T58" fmla="*/ 35 w 44"/>
              <a:gd name="T59" fmla="*/ 2 h 43"/>
              <a:gd name="T60" fmla="*/ 33 w 44"/>
              <a:gd name="T61" fmla="*/ 0 h 43"/>
              <a:gd name="T62" fmla="*/ 28 w 44"/>
              <a:gd name="T63" fmla="*/ 0 h 43"/>
              <a:gd name="T64" fmla="*/ 24 w 44"/>
              <a:gd name="T6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" h="43">
                <a:moveTo>
                  <a:pt x="24" y="0"/>
                </a:moveTo>
                <a:lnTo>
                  <a:pt x="19" y="0"/>
                </a:lnTo>
                <a:lnTo>
                  <a:pt x="14" y="0"/>
                </a:lnTo>
                <a:lnTo>
                  <a:pt x="10" y="2"/>
                </a:lnTo>
                <a:lnTo>
                  <a:pt x="7" y="7"/>
                </a:lnTo>
                <a:lnTo>
                  <a:pt x="5" y="9"/>
                </a:lnTo>
                <a:lnTo>
                  <a:pt x="3" y="13"/>
                </a:lnTo>
                <a:lnTo>
                  <a:pt x="0" y="18"/>
                </a:lnTo>
                <a:lnTo>
                  <a:pt x="0" y="23"/>
                </a:lnTo>
                <a:lnTo>
                  <a:pt x="0" y="27"/>
                </a:lnTo>
                <a:lnTo>
                  <a:pt x="3" y="30"/>
                </a:lnTo>
                <a:lnTo>
                  <a:pt x="5" y="34"/>
                </a:lnTo>
                <a:lnTo>
                  <a:pt x="7" y="39"/>
                </a:lnTo>
                <a:lnTo>
                  <a:pt x="10" y="41"/>
                </a:lnTo>
                <a:lnTo>
                  <a:pt x="14" y="43"/>
                </a:lnTo>
                <a:lnTo>
                  <a:pt x="19" y="43"/>
                </a:lnTo>
                <a:lnTo>
                  <a:pt x="24" y="43"/>
                </a:lnTo>
                <a:lnTo>
                  <a:pt x="28" y="43"/>
                </a:lnTo>
                <a:lnTo>
                  <a:pt x="33" y="43"/>
                </a:lnTo>
                <a:lnTo>
                  <a:pt x="35" y="41"/>
                </a:lnTo>
                <a:lnTo>
                  <a:pt x="40" y="39"/>
                </a:lnTo>
                <a:lnTo>
                  <a:pt x="42" y="34"/>
                </a:lnTo>
                <a:lnTo>
                  <a:pt x="44" y="30"/>
                </a:lnTo>
                <a:lnTo>
                  <a:pt x="44" y="27"/>
                </a:lnTo>
                <a:lnTo>
                  <a:pt x="44" y="23"/>
                </a:lnTo>
                <a:lnTo>
                  <a:pt x="44" y="18"/>
                </a:lnTo>
                <a:lnTo>
                  <a:pt x="44" y="13"/>
                </a:lnTo>
                <a:lnTo>
                  <a:pt x="42" y="9"/>
                </a:lnTo>
                <a:lnTo>
                  <a:pt x="40" y="7"/>
                </a:lnTo>
                <a:lnTo>
                  <a:pt x="35" y="2"/>
                </a:lnTo>
                <a:lnTo>
                  <a:pt x="33" y="0"/>
                </a:lnTo>
                <a:lnTo>
                  <a:pt x="28" y="0"/>
                </a:lnTo>
                <a:lnTo>
                  <a:pt x="24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04" name="Line 26">
            <a:extLst>
              <a:ext uri="{FF2B5EF4-FFF2-40B4-BE49-F238E27FC236}">
                <a16:creationId xmlns:a16="http://schemas.microsoft.com/office/drawing/2014/main" id="{81B04FA0-8099-C28A-C465-C0E5702A5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6238" y="3940175"/>
            <a:ext cx="0" cy="9525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05" name="Line 27">
            <a:extLst>
              <a:ext uri="{FF2B5EF4-FFF2-40B4-BE49-F238E27FC236}">
                <a16:creationId xmlns:a16="http://schemas.microsoft.com/office/drawing/2014/main" id="{42BA909B-45AC-99E0-9D6B-96FDB5BF93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7038" y="3940175"/>
            <a:ext cx="0" cy="9525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06" name="Line 28">
            <a:extLst>
              <a:ext uri="{FF2B5EF4-FFF2-40B4-BE49-F238E27FC236}">
                <a16:creationId xmlns:a16="http://schemas.microsoft.com/office/drawing/2014/main" id="{84702349-DD8F-B914-06DE-3232006B1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05375" y="3940175"/>
            <a:ext cx="0" cy="9525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07" name="Line 29">
            <a:extLst>
              <a:ext uri="{FF2B5EF4-FFF2-40B4-BE49-F238E27FC236}">
                <a16:creationId xmlns:a16="http://schemas.microsoft.com/office/drawing/2014/main" id="{520A5A1F-BB9C-6A8B-991D-76FEB1B174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05788" y="3940175"/>
            <a:ext cx="0" cy="9525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08" name="Line 30">
            <a:extLst>
              <a:ext uri="{FF2B5EF4-FFF2-40B4-BE49-F238E27FC236}">
                <a16:creationId xmlns:a16="http://schemas.microsoft.com/office/drawing/2014/main" id="{878AB518-FC25-DC99-1A13-C6D0BC496B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1013" y="3940175"/>
            <a:ext cx="0" cy="9525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09" name="Rectangle 31">
            <a:extLst>
              <a:ext uri="{FF2B5EF4-FFF2-40B4-BE49-F238E27FC236}">
                <a16:creationId xmlns:a16="http://schemas.microsoft.com/office/drawing/2014/main" id="{6D60E5D6-D87A-3A72-9206-96C1C97EF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288" y="3529013"/>
            <a:ext cx="1206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0" name="Rectangle 32">
            <a:extLst>
              <a:ext uri="{FF2B5EF4-FFF2-40B4-BE49-F238E27FC236}">
                <a16:creationId xmlns:a16="http://schemas.microsoft.com/office/drawing/2014/main" id="{1274F69F-DC37-8FCE-0973-BFF2F9C7A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738" y="3529013"/>
            <a:ext cx="128588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1" name="Rectangle 33">
            <a:extLst>
              <a:ext uri="{FF2B5EF4-FFF2-40B4-BE49-F238E27FC236}">
                <a16:creationId xmlns:a16="http://schemas.microsoft.com/office/drawing/2014/main" id="{A5D25F9A-8F40-9492-612E-D53457820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538" y="3529013"/>
            <a:ext cx="1651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2" name="Rectangle 34">
            <a:extLst>
              <a:ext uri="{FF2B5EF4-FFF2-40B4-BE49-F238E27FC236}">
                <a16:creationId xmlns:a16="http://schemas.microsoft.com/office/drawing/2014/main" id="{C465D7C1-681B-24E1-78C3-2EB65F3EC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263" y="3617913"/>
            <a:ext cx="114300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3" name="Rectangle 35">
            <a:extLst>
              <a:ext uri="{FF2B5EF4-FFF2-40B4-BE49-F238E27FC236}">
                <a16:creationId xmlns:a16="http://schemas.microsoft.com/office/drawing/2014/main" id="{6BA7BB9A-092D-51C6-BA14-3891BBB1A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13" y="3529013"/>
            <a:ext cx="128588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4" name="Rectangle 36">
            <a:extLst>
              <a:ext uri="{FF2B5EF4-FFF2-40B4-BE49-F238E27FC236}">
                <a16:creationId xmlns:a16="http://schemas.microsoft.com/office/drawing/2014/main" id="{32ACA3CD-5E01-737E-535F-F742644D8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963" y="4775200"/>
            <a:ext cx="1206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5" name="Rectangle 37">
            <a:extLst>
              <a:ext uri="{FF2B5EF4-FFF2-40B4-BE49-F238E27FC236}">
                <a16:creationId xmlns:a16="http://schemas.microsoft.com/office/drawing/2014/main" id="{0927D780-2019-89CF-1194-C931B95EF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413" y="4775200"/>
            <a:ext cx="128588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6" name="Rectangle 38">
            <a:extLst>
              <a:ext uri="{FF2B5EF4-FFF2-40B4-BE49-F238E27FC236}">
                <a16:creationId xmlns:a16="http://schemas.microsoft.com/office/drawing/2014/main" id="{766A8DD4-7695-BD54-3E8D-3BB912A86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3" y="4775200"/>
            <a:ext cx="1651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7" name="Rectangle 39">
            <a:extLst>
              <a:ext uri="{FF2B5EF4-FFF2-40B4-BE49-F238E27FC236}">
                <a16:creationId xmlns:a16="http://schemas.microsoft.com/office/drawing/2014/main" id="{EE6159CB-F022-A453-8244-673219E82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350" y="4775200"/>
            <a:ext cx="128588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8" name="Rectangle 40">
            <a:extLst>
              <a:ext uri="{FF2B5EF4-FFF2-40B4-BE49-F238E27FC236}">
                <a16:creationId xmlns:a16="http://schemas.microsoft.com/office/drawing/2014/main" id="{186EDC39-3737-48ED-C531-72BB4537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988" y="1127125"/>
            <a:ext cx="34766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 =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9" name="Rectangle 41">
            <a:extLst>
              <a:ext uri="{FF2B5EF4-FFF2-40B4-BE49-F238E27FC236}">
                <a16:creationId xmlns:a16="http://schemas.microsoft.com/office/drawing/2014/main" id="{B299727E-2AC0-5E9E-368A-72FF2DBEB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988" y="1127125"/>
            <a:ext cx="1206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0" name="Rectangle 42">
            <a:extLst>
              <a:ext uri="{FF2B5EF4-FFF2-40B4-BE49-F238E27FC236}">
                <a16:creationId xmlns:a16="http://schemas.microsoft.com/office/drawing/2014/main" id="{43240E9C-AD8D-FAA6-890C-0F30A097C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8438" y="1127125"/>
            <a:ext cx="128588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1" name="Rectangle 43">
            <a:extLst>
              <a:ext uri="{FF2B5EF4-FFF2-40B4-BE49-F238E27FC236}">
                <a16:creationId xmlns:a16="http://schemas.microsoft.com/office/drawing/2014/main" id="{0ED42F8F-6360-059B-CAB8-FCFD4A88C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8" y="1127125"/>
            <a:ext cx="1539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2" name="Rectangle 44">
            <a:extLst>
              <a:ext uri="{FF2B5EF4-FFF2-40B4-BE49-F238E27FC236}">
                <a16:creationId xmlns:a16="http://schemas.microsoft.com/office/drawing/2014/main" id="{6E1F1DAA-15A6-FFE3-7A78-B8C6D6115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438" y="1127125"/>
            <a:ext cx="128588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3" name="Rectangle 45">
            <a:extLst>
              <a:ext uri="{FF2B5EF4-FFF2-40B4-BE49-F238E27FC236}">
                <a16:creationId xmlns:a16="http://schemas.microsoft.com/office/drawing/2014/main" id="{6AC1530E-92C5-E2F7-0D74-7180F3C02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0" y="4545013"/>
            <a:ext cx="1206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4" name="Rectangle 46">
            <a:extLst>
              <a:ext uri="{FF2B5EF4-FFF2-40B4-BE49-F238E27FC236}">
                <a16:creationId xmlns:a16="http://schemas.microsoft.com/office/drawing/2014/main" id="{9AA7F310-5526-9549-BAC7-733A5E02A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545013"/>
            <a:ext cx="128588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47">
            <a:extLst>
              <a:ext uri="{FF2B5EF4-FFF2-40B4-BE49-F238E27FC236}">
                <a16:creationId xmlns:a16="http://schemas.microsoft.com/office/drawing/2014/main" id="{45C142A8-E896-431B-1AF5-0AAB55773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4545013"/>
            <a:ext cx="1651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48">
            <a:extLst>
              <a:ext uri="{FF2B5EF4-FFF2-40B4-BE49-F238E27FC236}">
                <a16:creationId xmlns:a16="http://schemas.microsoft.com/office/drawing/2014/main" id="{8D191429-3B94-567E-66A0-22259D1D6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4633913"/>
            <a:ext cx="114300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49">
            <a:extLst>
              <a:ext uri="{FF2B5EF4-FFF2-40B4-BE49-F238E27FC236}">
                <a16:creationId xmlns:a16="http://schemas.microsoft.com/office/drawing/2014/main" id="{98494D84-F242-EA9D-4EB1-3520687DE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175" y="4545013"/>
            <a:ext cx="128588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8" name="Rectangle 50">
            <a:extLst>
              <a:ext uri="{FF2B5EF4-FFF2-40B4-BE49-F238E27FC236}">
                <a16:creationId xmlns:a16="http://schemas.microsoft.com/office/drawing/2014/main" id="{805AA410-EA9B-080E-675D-30D75B541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725" y="4056063"/>
            <a:ext cx="1651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9" name="Rectangle 51">
            <a:extLst>
              <a:ext uri="{FF2B5EF4-FFF2-40B4-BE49-F238E27FC236}">
                <a16:creationId xmlns:a16="http://schemas.microsoft.com/office/drawing/2014/main" id="{32D38576-CFD7-A747-F5FA-F937C47CD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3" y="4144963"/>
            <a:ext cx="114300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0" name="Rectangle 52">
            <a:extLst>
              <a:ext uri="{FF2B5EF4-FFF2-40B4-BE49-F238E27FC236}">
                <a16:creationId xmlns:a16="http://schemas.microsoft.com/office/drawing/2014/main" id="{DD0BB309-5F3E-C919-3A0B-5F268A5C1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9388" y="4056063"/>
            <a:ext cx="4476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= 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1" name="Rectangle 53">
            <a:extLst>
              <a:ext uri="{FF2B5EF4-FFF2-40B4-BE49-F238E27FC236}">
                <a16:creationId xmlns:a16="http://schemas.microsoft.com/office/drawing/2014/main" id="{25E2E8AD-9E02-51C6-C25D-DB270061C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5" y="4144963"/>
            <a:ext cx="114300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2" name="Rectangle 54">
            <a:extLst>
              <a:ext uri="{FF2B5EF4-FFF2-40B4-BE49-F238E27FC236}">
                <a16:creationId xmlns:a16="http://schemas.microsoft.com/office/drawing/2014/main" id="{AFFB4FA5-C6E2-3114-FA78-AA2527C78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4450" y="4027488"/>
            <a:ext cx="1539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3" name="Rectangle 55">
            <a:extLst>
              <a:ext uri="{FF2B5EF4-FFF2-40B4-BE49-F238E27FC236}">
                <a16:creationId xmlns:a16="http://schemas.microsoft.com/office/drawing/2014/main" id="{EFEA3E54-0BA0-5F11-67B5-C3FC99141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3700" y="4056063"/>
            <a:ext cx="1651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4" name="Rectangle 56">
            <a:extLst>
              <a:ext uri="{FF2B5EF4-FFF2-40B4-BE49-F238E27FC236}">
                <a16:creationId xmlns:a16="http://schemas.microsoft.com/office/drawing/2014/main" id="{39689D8E-DB1D-936D-0466-C3DB52F52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838" y="4144963"/>
            <a:ext cx="114300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5" name="Rectangle 57">
            <a:extLst>
              <a:ext uri="{FF2B5EF4-FFF2-40B4-BE49-F238E27FC236}">
                <a16:creationId xmlns:a16="http://schemas.microsoft.com/office/drawing/2014/main" id="{7B51767D-AC20-ABB2-9569-603F379AE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3" y="4038600"/>
            <a:ext cx="1651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58">
            <a:extLst>
              <a:ext uri="{FF2B5EF4-FFF2-40B4-BE49-F238E27FC236}">
                <a16:creationId xmlns:a16="http://schemas.microsoft.com/office/drawing/2014/main" id="{F7297C36-168D-F604-8EE8-E63895641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150" y="4127500"/>
            <a:ext cx="114300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7" name="Rectangle 59">
            <a:extLst>
              <a:ext uri="{FF2B5EF4-FFF2-40B4-BE49-F238E27FC236}">
                <a16:creationId xmlns:a16="http://schemas.microsoft.com/office/drawing/2014/main" id="{74D46251-8F26-8D88-B3B3-050AEA026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3350" y="4056063"/>
            <a:ext cx="1651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8" name="Rectangle 60">
            <a:extLst>
              <a:ext uri="{FF2B5EF4-FFF2-40B4-BE49-F238E27FC236}">
                <a16:creationId xmlns:a16="http://schemas.microsoft.com/office/drawing/2014/main" id="{0CBDCC9D-0510-FBA6-3353-8D61C4A8A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925" y="4056063"/>
            <a:ext cx="4476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 = 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9" name="Rectangle 61">
            <a:extLst>
              <a:ext uri="{FF2B5EF4-FFF2-40B4-BE49-F238E27FC236}">
                <a16:creationId xmlns:a16="http://schemas.microsoft.com/office/drawing/2014/main" id="{9EED7F3C-4989-6BC5-F844-1C07BC4E3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144963"/>
            <a:ext cx="114300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0" name="Rectangle 62">
            <a:extLst>
              <a:ext uri="{FF2B5EF4-FFF2-40B4-BE49-F238E27FC236}">
                <a16:creationId xmlns:a16="http://schemas.microsoft.com/office/drawing/2014/main" id="{C0A55045-D61E-6C0B-E9BB-B903605D3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013" y="430213"/>
            <a:ext cx="1539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1" name="Line 63">
            <a:extLst>
              <a:ext uri="{FF2B5EF4-FFF2-40B4-BE49-F238E27FC236}">
                <a16:creationId xmlns:a16="http://schemas.microsoft.com/office/drawing/2014/main" id="{11FB1E0E-ABCB-1559-FE4D-5A0AD4AB71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4175" y="5253038"/>
            <a:ext cx="5287963" cy="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42" name="Line 64">
            <a:extLst>
              <a:ext uri="{FF2B5EF4-FFF2-40B4-BE49-F238E27FC236}">
                <a16:creationId xmlns:a16="http://schemas.microsoft.com/office/drawing/2014/main" id="{942C73A3-C6A0-7A47-1FAA-E08F71FB95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6900" y="5153025"/>
            <a:ext cx="0" cy="9525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43" name="Line 65">
            <a:extLst>
              <a:ext uri="{FF2B5EF4-FFF2-40B4-BE49-F238E27FC236}">
                <a16:creationId xmlns:a16="http://schemas.microsoft.com/office/drawing/2014/main" id="{C6E5773E-AB66-E7C3-C1D2-A3A98DFDEC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1000" y="5153025"/>
            <a:ext cx="0" cy="100012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44" name="Line 66">
            <a:extLst>
              <a:ext uri="{FF2B5EF4-FFF2-40B4-BE49-F238E27FC236}">
                <a16:creationId xmlns:a16="http://schemas.microsoft.com/office/drawing/2014/main" id="{09946834-FE15-2E85-3FEE-0A678F5521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0213" y="6323013"/>
            <a:ext cx="1312863" cy="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45" name="Line 67">
            <a:extLst>
              <a:ext uri="{FF2B5EF4-FFF2-40B4-BE49-F238E27FC236}">
                <a16:creationId xmlns:a16="http://schemas.microsoft.com/office/drawing/2014/main" id="{23B8F8CA-EAC6-561C-7BF6-A4DB7B62A0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3863" y="6224588"/>
            <a:ext cx="0" cy="98425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46" name="Line 68">
            <a:extLst>
              <a:ext uri="{FF2B5EF4-FFF2-40B4-BE49-F238E27FC236}">
                <a16:creationId xmlns:a16="http://schemas.microsoft.com/office/drawing/2014/main" id="{7E23C1DC-B56A-3967-6F14-A448264223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53075" y="6227763"/>
            <a:ext cx="0" cy="100012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47" name="Rectangle 69">
            <a:extLst>
              <a:ext uri="{FF2B5EF4-FFF2-40B4-BE49-F238E27FC236}">
                <a16:creationId xmlns:a16="http://schemas.microsoft.com/office/drawing/2014/main" id="{7B8D6959-75DD-3B3C-CD8D-BAC8545FB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4513" y="4965700"/>
            <a:ext cx="1651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8" name="Rectangle 70">
            <a:extLst>
              <a:ext uri="{FF2B5EF4-FFF2-40B4-BE49-F238E27FC236}">
                <a16:creationId xmlns:a16="http://schemas.microsoft.com/office/drawing/2014/main" id="{5A278DC3-7881-29D9-4950-640C57723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8650" y="5054600"/>
            <a:ext cx="114300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9" name="Rectangle 71">
            <a:extLst>
              <a:ext uri="{FF2B5EF4-FFF2-40B4-BE49-F238E27FC236}">
                <a16:creationId xmlns:a16="http://schemas.microsoft.com/office/drawing/2014/main" id="{8CC2D577-5943-EED7-1557-DFD25198A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63" y="4954588"/>
            <a:ext cx="1651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0" name="Rectangle 72">
            <a:extLst>
              <a:ext uri="{FF2B5EF4-FFF2-40B4-BE49-F238E27FC236}">
                <a16:creationId xmlns:a16="http://schemas.microsoft.com/office/drawing/2014/main" id="{7736EDC1-F3CE-3B31-4221-103291189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5043488"/>
            <a:ext cx="114300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1" name="Rectangle 73">
            <a:extLst>
              <a:ext uri="{FF2B5EF4-FFF2-40B4-BE49-F238E27FC236}">
                <a16:creationId xmlns:a16="http://schemas.microsoft.com/office/drawing/2014/main" id="{465A9BCD-C62B-1C44-5F80-8CBC54F70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725" y="4970463"/>
            <a:ext cx="1651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2" name="Rectangle 74">
            <a:extLst>
              <a:ext uri="{FF2B5EF4-FFF2-40B4-BE49-F238E27FC236}">
                <a16:creationId xmlns:a16="http://schemas.microsoft.com/office/drawing/2014/main" id="{7B4B1FE8-F980-37B3-D2D6-0C497A8E6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5059363"/>
            <a:ext cx="114300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3" name="Rectangle 75">
            <a:extLst>
              <a:ext uri="{FF2B5EF4-FFF2-40B4-BE49-F238E27FC236}">
                <a16:creationId xmlns:a16="http://schemas.microsoft.com/office/drawing/2014/main" id="{C98F537C-940F-E72A-816D-A6B1113D6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63" y="5483225"/>
            <a:ext cx="1651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4" name="Rectangle 76">
            <a:extLst>
              <a:ext uri="{FF2B5EF4-FFF2-40B4-BE49-F238E27FC236}">
                <a16:creationId xmlns:a16="http://schemas.microsoft.com/office/drawing/2014/main" id="{CA2775DA-96D7-FCF7-4878-04567EE75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5572125"/>
            <a:ext cx="114300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5" name="Line 77">
            <a:extLst>
              <a:ext uri="{FF2B5EF4-FFF2-40B4-BE49-F238E27FC236}">
                <a16:creationId xmlns:a16="http://schemas.microsoft.com/office/drawing/2014/main" id="{A6F9FBA7-2D10-0581-28A9-51F23A317F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1013" y="5157788"/>
            <a:ext cx="0" cy="98425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56" name="Line 78">
            <a:extLst>
              <a:ext uri="{FF2B5EF4-FFF2-40B4-BE49-F238E27FC236}">
                <a16:creationId xmlns:a16="http://schemas.microsoft.com/office/drawing/2014/main" id="{49D435E4-9DE4-468D-DCBA-E996EF17F4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05375" y="6213475"/>
            <a:ext cx="0" cy="9525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57" name="Line 79">
            <a:extLst>
              <a:ext uri="{FF2B5EF4-FFF2-40B4-BE49-F238E27FC236}">
                <a16:creationId xmlns:a16="http://schemas.microsoft.com/office/drawing/2014/main" id="{26ECD193-992A-0B8A-3FDF-8BB0036777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2113" y="5780088"/>
            <a:ext cx="2614613" cy="11112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58" name="Line 80">
            <a:extLst>
              <a:ext uri="{FF2B5EF4-FFF2-40B4-BE49-F238E27FC236}">
                <a16:creationId xmlns:a16="http://schemas.microsoft.com/office/drawing/2014/main" id="{D7E41EBB-9E06-F2FC-37D7-F7234F7700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1013" y="5695950"/>
            <a:ext cx="0" cy="103187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59" name="Line 81">
            <a:extLst>
              <a:ext uri="{FF2B5EF4-FFF2-40B4-BE49-F238E27FC236}">
                <a16:creationId xmlns:a16="http://schemas.microsoft.com/office/drawing/2014/main" id="{20E6E83F-DD10-9D9B-D1FB-FB733B0ABA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35288" y="5689600"/>
            <a:ext cx="0" cy="10160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60" name="Line 82">
            <a:extLst>
              <a:ext uri="{FF2B5EF4-FFF2-40B4-BE49-F238E27FC236}">
                <a16:creationId xmlns:a16="http://schemas.microsoft.com/office/drawing/2014/main" id="{8930AEFC-60D0-84EB-0A28-F8A373B72A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4975" y="5684838"/>
            <a:ext cx="0" cy="100012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61" name="Rectangle 83">
            <a:extLst>
              <a:ext uri="{FF2B5EF4-FFF2-40B4-BE49-F238E27FC236}">
                <a16:creationId xmlns:a16="http://schemas.microsoft.com/office/drawing/2014/main" id="{147FFAE8-5A17-88D3-137E-0398423D2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775" y="5486400"/>
            <a:ext cx="1651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2" name="Rectangle 84">
            <a:extLst>
              <a:ext uri="{FF2B5EF4-FFF2-40B4-BE49-F238E27FC236}">
                <a16:creationId xmlns:a16="http://schemas.microsoft.com/office/drawing/2014/main" id="{FFF74EFB-B7FE-6C98-9E03-F53CB6949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2913" y="5575300"/>
            <a:ext cx="114300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3" name="Rectangle 85">
            <a:extLst>
              <a:ext uri="{FF2B5EF4-FFF2-40B4-BE49-F238E27FC236}">
                <a16:creationId xmlns:a16="http://schemas.microsoft.com/office/drawing/2014/main" id="{E0541F25-ADE1-D530-2857-B3FBB055B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3700" y="5491163"/>
            <a:ext cx="1651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4" name="Rectangle 86">
            <a:extLst>
              <a:ext uri="{FF2B5EF4-FFF2-40B4-BE49-F238E27FC236}">
                <a16:creationId xmlns:a16="http://schemas.microsoft.com/office/drawing/2014/main" id="{5D38E7D1-AD4D-2E80-5E5F-80793CC14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838" y="5580063"/>
            <a:ext cx="114300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5" name="Rectangle 87">
            <a:extLst>
              <a:ext uri="{FF2B5EF4-FFF2-40B4-BE49-F238E27FC236}">
                <a16:creationId xmlns:a16="http://schemas.microsoft.com/office/drawing/2014/main" id="{7EDAE1D1-88B2-8ACE-A22A-62F9D4666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413" y="6037263"/>
            <a:ext cx="1651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6" name="Rectangle 88">
            <a:extLst>
              <a:ext uri="{FF2B5EF4-FFF2-40B4-BE49-F238E27FC236}">
                <a16:creationId xmlns:a16="http://schemas.microsoft.com/office/drawing/2014/main" id="{4902FB0F-1347-A75C-2728-318412A44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0" y="6126163"/>
            <a:ext cx="114300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" name="Rectangle 89">
            <a:extLst>
              <a:ext uri="{FF2B5EF4-FFF2-40B4-BE49-F238E27FC236}">
                <a16:creationId xmlns:a16="http://schemas.microsoft.com/office/drawing/2014/main" id="{421E74D4-94A0-57BD-1066-C458D26EB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6015038"/>
            <a:ext cx="1651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" name="Rectangle 90">
            <a:extLst>
              <a:ext uri="{FF2B5EF4-FFF2-40B4-BE49-F238E27FC236}">
                <a16:creationId xmlns:a16="http://schemas.microsoft.com/office/drawing/2014/main" id="{E0D44B43-52A8-625F-069A-FB8F2B5D3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6103938"/>
            <a:ext cx="114300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9" name="Rectangle 91">
            <a:extLst>
              <a:ext uri="{FF2B5EF4-FFF2-40B4-BE49-F238E27FC236}">
                <a16:creationId xmlns:a16="http://schemas.microsoft.com/office/drawing/2014/main" id="{BD803524-D9E0-A272-90AA-F23A0B6B5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388" y="6022975"/>
            <a:ext cx="1651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0" name="Rectangle 92">
            <a:extLst>
              <a:ext uri="{FF2B5EF4-FFF2-40B4-BE49-F238E27FC236}">
                <a16:creationId xmlns:a16="http://schemas.microsoft.com/office/drawing/2014/main" id="{5579BA5C-879B-A888-9AF9-5114E458B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525" y="6111875"/>
            <a:ext cx="114300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1" name="Freeform 93">
            <a:extLst>
              <a:ext uri="{FF2B5EF4-FFF2-40B4-BE49-F238E27FC236}">
                <a16:creationId xmlns:a16="http://schemas.microsoft.com/office/drawing/2014/main" id="{C41C7D4D-1EC8-E771-2110-BCD5C3AEBA96}"/>
              </a:ext>
            </a:extLst>
          </p:cNvPr>
          <p:cNvSpPr>
            <a:spLocks/>
          </p:cNvSpPr>
          <p:nvPr/>
        </p:nvSpPr>
        <p:spPr bwMode="auto">
          <a:xfrm>
            <a:off x="2895600" y="914400"/>
            <a:ext cx="5316538" cy="3971925"/>
          </a:xfrm>
          <a:custGeom>
            <a:avLst/>
            <a:gdLst>
              <a:gd name="T0" fmla="*/ 3333 w 3349"/>
              <a:gd name="T1" fmla="*/ 4 h 2502"/>
              <a:gd name="T2" fmla="*/ 3294 w 3349"/>
              <a:gd name="T3" fmla="*/ 14 h 2502"/>
              <a:gd name="T4" fmla="*/ 3250 w 3349"/>
              <a:gd name="T5" fmla="*/ 23 h 2502"/>
              <a:gd name="T6" fmla="*/ 3199 w 3349"/>
              <a:gd name="T7" fmla="*/ 30 h 2502"/>
              <a:gd name="T8" fmla="*/ 3141 w 3349"/>
              <a:gd name="T9" fmla="*/ 37 h 2502"/>
              <a:gd name="T10" fmla="*/ 3081 w 3349"/>
              <a:gd name="T11" fmla="*/ 46 h 2502"/>
              <a:gd name="T12" fmla="*/ 3017 w 3349"/>
              <a:gd name="T13" fmla="*/ 55 h 2502"/>
              <a:gd name="T14" fmla="*/ 2950 w 3349"/>
              <a:gd name="T15" fmla="*/ 69 h 2502"/>
              <a:gd name="T16" fmla="*/ 2880 w 3349"/>
              <a:gd name="T17" fmla="*/ 83 h 2502"/>
              <a:gd name="T18" fmla="*/ 2809 w 3349"/>
              <a:gd name="T19" fmla="*/ 101 h 2502"/>
              <a:gd name="T20" fmla="*/ 2737 w 3349"/>
              <a:gd name="T21" fmla="*/ 125 h 2502"/>
              <a:gd name="T22" fmla="*/ 2668 w 3349"/>
              <a:gd name="T23" fmla="*/ 152 h 2502"/>
              <a:gd name="T24" fmla="*/ 2596 w 3349"/>
              <a:gd name="T25" fmla="*/ 185 h 2502"/>
              <a:gd name="T26" fmla="*/ 2529 w 3349"/>
              <a:gd name="T27" fmla="*/ 224 h 2502"/>
              <a:gd name="T28" fmla="*/ 2462 w 3349"/>
              <a:gd name="T29" fmla="*/ 268 h 2502"/>
              <a:gd name="T30" fmla="*/ 2402 w 3349"/>
              <a:gd name="T31" fmla="*/ 321 h 2502"/>
              <a:gd name="T32" fmla="*/ 2342 w 3349"/>
              <a:gd name="T33" fmla="*/ 381 h 2502"/>
              <a:gd name="T34" fmla="*/ 2289 w 3349"/>
              <a:gd name="T35" fmla="*/ 455 h 2502"/>
              <a:gd name="T36" fmla="*/ 2236 w 3349"/>
              <a:gd name="T37" fmla="*/ 540 h 2502"/>
              <a:gd name="T38" fmla="*/ 2185 w 3349"/>
              <a:gd name="T39" fmla="*/ 633 h 2502"/>
              <a:gd name="T40" fmla="*/ 2134 w 3349"/>
              <a:gd name="T41" fmla="*/ 734 h 2502"/>
              <a:gd name="T42" fmla="*/ 2063 w 3349"/>
              <a:gd name="T43" fmla="*/ 898 h 2502"/>
              <a:gd name="T44" fmla="*/ 1963 w 3349"/>
              <a:gd name="T45" fmla="*/ 1129 h 2502"/>
              <a:gd name="T46" fmla="*/ 1864 w 3349"/>
              <a:gd name="T47" fmla="*/ 1363 h 2502"/>
              <a:gd name="T48" fmla="*/ 1781 w 3349"/>
              <a:gd name="T49" fmla="*/ 1529 h 2502"/>
              <a:gd name="T50" fmla="*/ 1723 w 3349"/>
              <a:gd name="T51" fmla="*/ 1633 h 2502"/>
              <a:gd name="T52" fmla="*/ 1663 w 3349"/>
              <a:gd name="T53" fmla="*/ 1732 h 2502"/>
              <a:gd name="T54" fmla="*/ 1598 w 3349"/>
              <a:gd name="T55" fmla="*/ 1822 h 2502"/>
              <a:gd name="T56" fmla="*/ 1529 w 3349"/>
              <a:gd name="T57" fmla="*/ 1901 h 2502"/>
              <a:gd name="T58" fmla="*/ 1455 w 3349"/>
              <a:gd name="T59" fmla="*/ 1968 h 2502"/>
              <a:gd name="T60" fmla="*/ 1376 w 3349"/>
              <a:gd name="T61" fmla="*/ 2030 h 2502"/>
              <a:gd name="T62" fmla="*/ 1296 w 3349"/>
              <a:gd name="T63" fmla="*/ 2086 h 2502"/>
              <a:gd name="T64" fmla="*/ 1212 w 3349"/>
              <a:gd name="T65" fmla="*/ 2137 h 2502"/>
              <a:gd name="T66" fmla="*/ 1125 w 3349"/>
              <a:gd name="T67" fmla="*/ 2183 h 2502"/>
              <a:gd name="T68" fmla="*/ 1037 w 3349"/>
              <a:gd name="T69" fmla="*/ 2227 h 2502"/>
              <a:gd name="T70" fmla="*/ 944 w 3349"/>
              <a:gd name="T71" fmla="*/ 2264 h 2502"/>
              <a:gd name="T72" fmla="*/ 850 w 3349"/>
              <a:gd name="T73" fmla="*/ 2298 h 2502"/>
              <a:gd name="T74" fmla="*/ 755 w 3349"/>
              <a:gd name="T75" fmla="*/ 2331 h 2502"/>
              <a:gd name="T76" fmla="*/ 658 w 3349"/>
              <a:gd name="T77" fmla="*/ 2358 h 2502"/>
              <a:gd name="T78" fmla="*/ 508 w 3349"/>
              <a:gd name="T79" fmla="*/ 2398 h 2502"/>
              <a:gd name="T80" fmla="*/ 307 w 3349"/>
              <a:gd name="T81" fmla="*/ 2442 h 2502"/>
              <a:gd name="T82" fmla="*/ 101 w 3349"/>
              <a:gd name="T83" fmla="*/ 2481 h 2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349" h="2502">
                <a:moveTo>
                  <a:pt x="3349" y="0"/>
                </a:moveTo>
                <a:lnTo>
                  <a:pt x="3333" y="4"/>
                </a:lnTo>
                <a:lnTo>
                  <a:pt x="3315" y="9"/>
                </a:lnTo>
                <a:lnTo>
                  <a:pt x="3294" y="14"/>
                </a:lnTo>
                <a:lnTo>
                  <a:pt x="3273" y="18"/>
                </a:lnTo>
                <a:lnTo>
                  <a:pt x="3250" y="23"/>
                </a:lnTo>
                <a:lnTo>
                  <a:pt x="3225" y="25"/>
                </a:lnTo>
                <a:lnTo>
                  <a:pt x="3199" y="30"/>
                </a:lnTo>
                <a:lnTo>
                  <a:pt x="3171" y="34"/>
                </a:lnTo>
                <a:lnTo>
                  <a:pt x="3141" y="37"/>
                </a:lnTo>
                <a:lnTo>
                  <a:pt x="3111" y="41"/>
                </a:lnTo>
                <a:lnTo>
                  <a:pt x="3081" y="46"/>
                </a:lnTo>
                <a:lnTo>
                  <a:pt x="3049" y="51"/>
                </a:lnTo>
                <a:lnTo>
                  <a:pt x="3017" y="55"/>
                </a:lnTo>
                <a:lnTo>
                  <a:pt x="2984" y="62"/>
                </a:lnTo>
                <a:lnTo>
                  <a:pt x="2950" y="69"/>
                </a:lnTo>
                <a:lnTo>
                  <a:pt x="2915" y="76"/>
                </a:lnTo>
                <a:lnTo>
                  <a:pt x="2880" y="83"/>
                </a:lnTo>
                <a:lnTo>
                  <a:pt x="2846" y="92"/>
                </a:lnTo>
                <a:lnTo>
                  <a:pt x="2809" y="101"/>
                </a:lnTo>
                <a:lnTo>
                  <a:pt x="2774" y="113"/>
                </a:lnTo>
                <a:lnTo>
                  <a:pt x="2737" y="125"/>
                </a:lnTo>
                <a:lnTo>
                  <a:pt x="2702" y="138"/>
                </a:lnTo>
                <a:lnTo>
                  <a:pt x="2668" y="152"/>
                </a:lnTo>
                <a:lnTo>
                  <a:pt x="2631" y="168"/>
                </a:lnTo>
                <a:lnTo>
                  <a:pt x="2596" y="185"/>
                </a:lnTo>
                <a:lnTo>
                  <a:pt x="2562" y="203"/>
                </a:lnTo>
                <a:lnTo>
                  <a:pt x="2529" y="224"/>
                </a:lnTo>
                <a:lnTo>
                  <a:pt x="2495" y="245"/>
                </a:lnTo>
                <a:lnTo>
                  <a:pt x="2462" y="268"/>
                </a:lnTo>
                <a:lnTo>
                  <a:pt x="2432" y="293"/>
                </a:lnTo>
                <a:lnTo>
                  <a:pt x="2402" y="321"/>
                </a:lnTo>
                <a:lnTo>
                  <a:pt x="2372" y="351"/>
                </a:lnTo>
                <a:lnTo>
                  <a:pt x="2342" y="381"/>
                </a:lnTo>
                <a:lnTo>
                  <a:pt x="2314" y="418"/>
                </a:lnTo>
                <a:lnTo>
                  <a:pt x="2289" y="455"/>
                </a:lnTo>
                <a:lnTo>
                  <a:pt x="2261" y="496"/>
                </a:lnTo>
                <a:lnTo>
                  <a:pt x="2236" y="540"/>
                </a:lnTo>
                <a:lnTo>
                  <a:pt x="2210" y="587"/>
                </a:lnTo>
                <a:lnTo>
                  <a:pt x="2185" y="633"/>
                </a:lnTo>
                <a:lnTo>
                  <a:pt x="2160" y="684"/>
                </a:lnTo>
                <a:lnTo>
                  <a:pt x="2134" y="734"/>
                </a:lnTo>
                <a:lnTo>
                  <a:pt x="2111" y="788"/>
                </a:lnTo>
                <a:lnTo>
                  <a:pt x="2063" y="898"/>
                </a:lnTo>
                <a:lnTo>
                  <a:pt x="2014" y="1014"/>
                </a:lnTo>
                <a:lnTo>
                  <a:pt x="1963" y="1129"/>
                </a:lnTo>
                <a:lnTo>
                  <a:pt x="1915" y="1247"/>
                </a:lnTo>
                <a:lnTo>
                  <a:pt x="1864" y="1363"/>
                </a:lnTo>
                <a:lnTo>
                  <a:pt x="1808" y="1474"/>
                </a:lnTo>
                <a:lnTo>
                  <a:pt x="1781" y="1529"/>
                </a:lnTo>
                <a:lnTo>
                  <a:pt x="1753" y="1582"/>
                </a:lnTo>
                <a:lnTo>
                  <a:pt x="1723" y="1633"/>
                </a:lnTo>
                <a:lnTo>
                  <a:pt x="1693" y="1684"/>
                </a:lnTo>
                <a:lnTo>
                  <a:pt x="1663" y="1732"/>
                </a:lnTo>
                <a:lnTo>
                  <a:pt x="1631" y="1779"/>
                </a:lnTo>
                <a:lnTo>
                  <a:pt x="1598" y="1822"/>
                </a:lnTo>
                <a:lnTo>
                  <a:pt x="1564" y="1862"/>
                </a:lnTo>
                <a:lnTo>
                  <a:pt x="1529" y="1901"/>
                </a:lnTo>
                <a:lnTo>
                  <a:pt x="1492" y="1936"/>
                </a:lnTo>
                <a:lnTo>
                  <a:pt x="1455" y="1968"/>
                </a:lnTo>
                <a:lnTo>
                  <a:pt x="1416" y="2000"/>
                </a:lnTo>
                <a:lnTo>
                  <a:pt x="1376" y="2030"/>
                </a:lnTo>
                <a:lnTo>
                  <a:pt x="1337" y="2058"/>
                </a:lnTo>
                <a:lnTo>
                  <a:pt x="1296" y="2086"/>
                </a:lnTo>
                <a:lnTo>
                  <a:pt x="1254" y="2114"/>
                </a:lnTo>
                <a:lnTo>
                  <a:pt x="1212" y="2137"/>
                </a:lnTo>
                <a:lnTo>
                  <a:pt x="1168" y="2162"/>
                </a:lnTo>
                <a:lnTo>
                  <a:pt x="1125" y="2183"/>
                </a:lnTo>
                <a:lnTo>
                  <a:pt x="1081" y="2206"/>
                </a:lnTo>
                <a:lnTo>
                  <a:pt x="1037" y="2227"/>
                </a:lnTo>
                <a:lnTo>
                  <a:pt x="991" y="2245"/>
                </a:lnTo>
                <a:lnTo>
                  <a:pt x="944" y="2264"/>
                </a:lnTo>
                <a:lnTo>
                  <a:pt x="898" y="2282"/>
                </a:lnTo>
                <a:lnTo>
                  <a:pt x="850" y="2298"/>
                </a:lnTo>
                <a:lnTo>
                  <a:pt x="803" y="2315"/>
                </a:lnTo>
                <a:lnTo>
                  <a:pt x="755" y="2331"/>
                </a:lnTo>
                <a:lnTo>
                  <a:pt x="706" y="2345"/>
                </a:lnTo>
                <a:lnTo>
                  <a:pt x="658" y="2358"/>
                </a:lnTo>
                <a:lnTo>
                  <a:pt x="607" y="2372"/>
                </a:lnTo>
                <a:lnTo>
                  <a:pt x="508" y="2398"/>
                </a:lnTo>
                <a:lnTo>
                  <a:pt x="408" y="2421"/>
                </a:lnTo>
                <a:lnTo>
                  <a:pt x="307" y="2442"/>
                </a:lnTo>
                <a:lnTo>
                  <a:pt x="205" y="2462"/>
                </a:lnTo>
                <a:lnTo>
                  <a:pt x="101" y="2481"/>
                </a:lnTo>
                <a:lnTo>
                  <a:pt x="0" y="2502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72" name="Freeform 94">
            <a:extLst>
              <a:ext uri="{FF2B5EF4-FFF2-40B4-BE49-F238E27FC236}">
                <a16:creationId xmlns:a16="http://schemas.microsoft.com/office/drawing/2014/main" id="{9BCC19DF-DA40-96AB-8CF3-71A8902CD8B0}"/>
              </a:ext>
            </a:extLst>
          </p:cNvPr>
          <p:cNvSpPr>
            <a:spLocks/>
          </p:cNvSpPr>
          <p:nvPr/>
        </p:nvSpPr>
        <p:spPr bwMode="auto">
          <a:xfrm>
            <a:off x="5513388" y="3590925"/>
            <a:ext cx="87313" cy="88900"/>
          </a:xfrm>
          <a:custGeom>
            <a:avLst/>
            <a:gdLst>
              <a:gd name="T0" fmla="*/ 28 w 55"/>
              <a:gd name="T1" fmla="*/ 0 h 56"/>
              <a:gd name="T2" fmla="*/ 23 w 55"/>
              <a:gd name="T3" fmla="*/ 2 h 56"/>
              <a:gd name="T4" fmla="*/ 16 w 55"/>
              <a:gd name="T5" fmla="*/ 2 h 56"/>
              <a:gd name="T6" fmla="*/ 12 w 55"/>
              <a:gd name="T7" fmla="*/ 5 h 56"/>
              <a:gd name="T8" fmla="*/ 9 w 55"/>
              <a:gd name="T9" fmla="*/ 9 h 56"/>
              <a:gd name="T10" fmla="*/ 5 w 55"/>
              <a:gd name="T11" fmla="*/ 12 h 56"/>
              <a:gd name="T12" fmla="*/ 2 w 55"/>
              <a:gd name="T13" fmla="*/ 16 h 56"/>
              <a:gd name="T14" fmla="*/ 0 w 55"/>
              <a:gd name="T15" fmla="*/ 23 h 56"/>
              <a:gd name="T16" fmla="*/ 0 w 55"/>
              <a:gd name="T17" fmla="*/ 28 h 56"/>
              <a:gd name="T18" fmla="*/ 0 w 55"/>
              <a:gd name="T19" fmla="*/ 33 h 56"/>
              <a:gd name="T20" fmla="*/ 2 w 55"/>
              <a:gd name="T21" fmla="*/ 39 h 56"/>
              <a:gd name="T22" fmla="*/ 5 w 55"/>
              <a:gd name="T23" fmla="*/ 44 h 56"/>
              <a:gd name="T24" fmla="*/ 9 w 55"/>
              <a:gd name="T25" fmla="*/ 46 h 56"/>
              <a:gd name="T26" fmla="*/ 12 w 55"/>
              <a:gd name="T27" fmla="*/ 51 h 56"/>
              <a:gd name="T28" fmla="*/ 16 w 55"/>
              <a:gd name="T29" fmla="*/ 53 h 56"/>
              <a:gd name="T30" fmla="*/ 23 w 55"/>
              <a:gd name="T31" fmla="*/ 53 h 56"/>
              <a:gd name="T32" fmla="*/ 28 w 55"/>
              <a:gd name="T33" fmla="*/ 56 h 56"/>
              <a:gd name="T34" fmla="*/ 32 w 55"/>
              <a:gd name="T35" fmla="*/ 53 h 56"/>
              <a:gd name="T36" fmla="*/ 39 w 55"/>
              <a:gd name="T37" fmla="*/ 53 h 56"/>
              <a:gd name="T38" fmla="*/ 44 w 55"/>
              <a:gd name="T39" fmla="*/ 51 h 56"/>
              <a:gd name="T40" fmla="*/ 46 w 55"/>
              <a:gd name="T41" fmla="*/ 46 h 56"/>
              <a:gd name="T42" fmla="*/ 51 w 55"/>
              <a:gd name="T43" fmla="*/ 44 h 56"/>
              <a:gd name="T44" fmla="*/ 53 w 55"/>
              <a:gd name="T45" fmla="*/ 39 h 56"/>
              <a:gd name="T46" fmla="*/ 53 w 55"/>
              <a:gd name="T47" fmla="*/ 33 h 56"/>
              <a:gd name="T48" fmla="*/ 55 w 55"/>
              <a:gd name="T49" fmla="*/ 28 h 56"/>
              <a:gd name="T50" fmla="*/ 53 w 55"/>
              <a:gd name="T51" fmla="*/ 23 h 56"/>
              <a:gd name="T52" fmla="*/ 53 w 55"/>
              <a:gd name="T53" fmla="*/ 16 h 56"/>
              <a:gd name="T54" fmla="*/ 51 w 55"/>
              <a:gd name="T55" fmla="*/ 12 h 56"/>
              <a:gd name="T56" fmla="*/ 46 w 55"/>
              <a:gd name="T57" fmla="*/ 9 h 56"/>
              <a:gd name="T58" fmla="*/ 44 w 55"/>
              <a:gd name="T59" fmla="*/ 5 h 56"/>
              <a:gd name="T60" fmla="*/ 39 w 55"/>
              <a:gd name="T61" fmla="*/ 2 h 56"/>
              <a:gd name="T62" fmla="*/ 32 w 55"/>
              <a:gd name="T63" fmla="*/ 2 h 56"/>
              <a:gd name="T64" fmla="*/ 28 w 55"/>
              <a:gd name="T6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5" h="56">
                <a:moveTo>
                  <a:pt x="28" y="0"/>
                </a:moveTo>
                <a:lnTo>
                  <a:pt x="23" y="2"/>
                </a:lnTo>
                <a:lnTo>
                  <a:pt x="16" y="2"/>
                </a:lnTo>
                <a:lnTo>
                  <a:pt x="12" y="5"/>
                </a:lnTo>
                <a:lnTo>
                  <a:pt x="9" y="9"/>
                </a:lnTo>
                <a:lnTo>
                  <a:pt x="5" y="12"/>
                </a:lnTo>
                <a:lnTo>
                  <a:pt x="2" y="16"/>
                </a:lnTo>
                <a:lnTo>
                  <a:pt x="0" y="23"/>
                </a:lnTo>
                <a:lnTo>
                  <a:pt x="0" y="28"/>
                </a:lnTo>
                <a:lnTo>
                  <a:pt x="0" y="33"/>
                </a:lnTo>
                <a:lnTo>
                  <a:pt x="2" y="39"/>
                </a:lnTo>
                <a:lnTo>
                  <a:pt x="5" y="44"/>
                </a:lnTo>
                <a:lnTo>
                  <a:pt x="9" y="46"/>
                </a:lnTo>
                <a:lnTo>
                  <a:pt x="12" y="51"/>
                </a:lnTo>
                <a:lnTo>
                  <a:pt x="16" y="53"/>
                </a:lnTo>
                <a:lnTo>
                  <a:pt x="23" y="53"/>
                </a:lnTo>
                <a:lnTo>
                  <a:pt x="28" y="56"/>
                </a:lnTo>
                <a:lnTo>
                  <a:pt x="32" y="53"/>
                </a:lnTo>
                <a:lnTo>
                  <a:pt x="39" y="53"/>
                </a:lnTo>
                <a:lnTo>
                  <a:pt x="44" y="51"/>
                </a:lnTo>
                <a:lnTo>
                  <a:pt x="46" y="46"/>
                </a:lnTo>
                <a:lnTo>
                  <a:pt x="51" y="44"/>
                </a:lnTo>
                <a:lnTo>
                  <a:pt x="53" y="39"/>
                </a:lnTo>
                <a:lnTo>
                  <a:pt x="53" y="33"/>
                </a:lnTo>
                <a:lnTo>
                  <a:pt x="55" y="28"/>
                </a:lnTo>
                <a:lnTo>
                  <a:pt x="53" y="23"/>
                </a:lnTo>
                <a:lnTo>
                  <a:pt x="53" y="16"/>
                </a:lnTo>
                <a:lnTo>
                  <a:pt x="51" y="12"/>
                </a:lnTo>
                <a:lnTo>
                  <a:pt x="46" y="9"/>
                </a:lnTo>
                <a:lnTo>
                  <a:pt x="44" y="5"/>
                </a:lnTo>
                <a:lnTo>
                  <a:pt x="39" y="2"/>
                </a:lnTo>
                <a:lnTo>
                  <a:pt x="32" y="2"/>
                </a:lnTo>
                <a:lnTo>
                  <a:pt x="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73" name="Freeform 95">
            <a:extLst>
              <a:ext uri="{FF2B5EF4-FFF2-40B4-BE49-F238E27FC236}">
                <a16:creationId xmlns:a16="http://schemas.microsoft.com/office/drawing/2014/main" id="{27338E1F-42FC-DDDC-3774-4D06247B2D2B}"/>
              </a:ext>
            </a:extLst>
          </p:cNvPr>
          <p:cNvSpPr>
            <a:spLocks/>
          </p:cNvSpPr>
          <p:nvPr/>
        </p:nvSpPr>
        <p:spPr bwMode="auto">
          <a:xfrm>
            <a:off x="5513388" y="3590925"/>
            <a:ext cx="87313" cy="88900"/>
          </a:xfrm>
          <a:custGeom>
            <a:avLst/>
            <a:gdLst>
              <a:gd name="T0" fmla="*/ 28 w 55"/>
              <a:gd name="T1" fmla="*/ 0 h 56"/>
              <a:gd name="T2" fmla="*/ 23 w 55"/>
              <a:gd name="T3" fmla="*/ 2 h 56"/>
              <a:gd name="T4" fmla="*/ 16 w 55"/>
              <a:gd name="T5" fmla="*/ 2 h 56"/>
              <a:gd name="T6" fmla="*/ 12 w 55"/>
              <a:gd name="T7" fmla="*/ 5 h 56"/>
              <a:gd name="T8" fmla="*/ 9 w 55"/>
              <a:gd name="T9" fmla="*/ 9 h 56"/>
              <a:gd name="T10" fmla="*/ 5 w 55"/>
              <a:gd name="T11" fmla="*/ 12 h 56"/>
              <a:gd name="T12" fmla="*/ 2 w 55"/>
              <a:gd name="T13" fmla="*/ 16 h 56"/>
              <a:gd name="T14" fmla="*/ 0 w 55"/>
              <a:gd name="T15" fmla="*/ 23 h 56"/>
              <a:gd name="T16" fmla="*/ 0 w 55"/>
              <a:gd name="T17" fmla="*/ 28 h 56"/>
              <a:gd name="T18" fmla="*/ 0 w 55"/>
              <a:gd name="T19" fmla="*/ 33 h 56"/>
              <a:gd name="T20" fmla="*/ 2 w 55"/>
              <a:gd name="T21" fmla="*/ 39 h 56"/>
              <a:gd name="T22" fmla="*/ 5 w 55"/>
              <a:gd name="T23" fmla="*/ 44 h 56"/>
              <a:gd name="T24" fmla="*/ 9 w 55"/>
              <a:gd name="T25" fmla="*/ 46 h 56"/>
              <a:gd name="T26" fmla="*/ 12 w 55"/>
              <a:gd name="T27" fmla="*/ 51 h 56"/>
              <a:gd name="T28" fmla="*/ 16 w 55"/>
              <a:gd name="T29" fmla="*/ 53 h 56"/>
              <a:gd name="T30" fmla="*/ 23 w 55"/>
              <a:gd name="T31" fmla="*/ 53 h 56"/>
              <a:gd name="T32" fmla="*/ 28 w 55"/>
              <a:gd name="T33" fmla="*/ 56 h 56"/>
              <a:gd name="T34" fmla="*/ 32 w 55"/>
              <a:gd name="T35" fmla="*/ 53 h 56"/>
              <a:gd name="T36" fmla="*/ 39 w 55"/>
              <a:gd name="T37" fmla="*/ 53 h 56"/>
              <a:gd name="T38" fmla="*/ 44 w 55"/>
              <a:gd name="T39" fmla="*/ 51 h 56"/>
              <a:gd name="T40" fmla="*/ 46 w 55"/>
              <a:gd name="T41" fmla="*/ 46 h 56"/>
              <a:gd name="T42" fmla="*/ 51 w 55"/>
              <a:gd name="T43" fmla="*/ 44 h 56"/>
              <a:gd name="T44" fmla="*/ 53 w 55"/>
              <a:gd name="T45" fmla="*/ 39 h 56"/>
              <a:gd name="T46" fmla="*/ 53 w 55"/>
              <a:gd name="T47" fmla="*/ 33 h 56"/>
              <a:gd name="T48" fmla="*/ 55 w 55"/>
              <a:gd name="T49" fmla="*/ 28 h 56"/>
              <a:gd name="T50" fmla="*/ 53 w 55"/>
              <a:gd name="T51" fmla="*/ 23 h 56"/>
              <a:gd name="T52" fmla="*/ 53 w 55"/>
              <a:gd name="T53" fmla="*/ 16 h 56"/>
              <a:gd name="T54" fmla="*/ 51 w 55"/>
              <a:gd name="T55" fmla="*/ 12 h 56"/>
              <a:gd name="T56" fmla="*/ 46 w 55"/>
              <a:gd name="T57" fmla="*/ 9 h 56"/>
              <a:gd name="T58" fmla="*/ 44 w 55"/>
              <a:gd name="T59" fmla="*/ 5 h 56"/>
              <a:gd name="T60" fmla="*/ 39 w 55"/>
              <a:gd name="T61" fmla="*/ 2 h 56"/>
              <a:gd name="T62" fmla="*/ 32 w 55"/>
              <a:gd name="T63" fmla="*/ 2 h 56"/>
              <a:gd name="T64" fmla="*/ 28 w 55"/>
              <a:gd name="T6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5" h="56">
                <a:moveTo>
                  <a:pt x="28" y="0"/>
                </a:moveTo>
                <a:lnTo>
                  <a:pt x="23" y="2"/>
                </a:lnTo>
                <a:lnTo>
                  <a:pt x="16" y="2"/>
                </a:lnTo>
                <a:lnTo>
                  <a:pt x="12" y="5"/>
                </a:lnTo>
                <a:lnTo>
                  <a:pt x="9" y="9"/>
                </a:lnTo>
                <a:lnTo>
                  <a:pt x="5" y="12"/>
                </a:lnTo>
                <a:lnTo>
                  <a:pt x="2" y="16"/>
                </a:lnTo>
                <a:lnTo>
                  <a:pt x="0" y="23"/>
                </a:lnTo>
                <a:lnTo>
                  <a:pt x="0" y="28"/>
                </a:lnTo>
                <a:lnTo>
                  <a:pt x="0" y="33"/>
                </a:lnTo>
                <a:lnTo>
                  <a:pt x="2" y="39"/>
                </a:lnTo>
                <a:lnTo>
                  <a:pt x="5" y="44"/>
                </a:lnTo>
                <a:lnTo>
                  <a:pt x="9" y="46"/>
                </a:lnTo>
                <a:lnTo>
                  <a:pt x="12" y="51"/>
                </a:lnTo>
                <a:lnTo>
                  <a:pt x="16" y="53"/>
                </a:lnTo>
                <a:lnTo>
                  <a:pt x="23" y="53"/>
                </a:lnTo>
                <a:lnTo>
                  <a:pt x="28" y="56"/>
                </a:lnTo>
                <a:lnTo>
                  <a:pt x="32" y="53"/>
                </a:lnTo>
                <a:lnTo>
                  <a:pt x="39" y="53"/>
                </a:lnTo>
                <a:lnTo>
                  <a:pt x="44" y="51"/>
                </a:lnTo>
                <a:lnTo>
                  <a:pt x="46" y="46"/>
                </a:lnTo>
                <a:lnTo>
                  <a:pt x="51" y="44"/>
                </a:lnTo>
                <a:lnTo>
                  <a:pt x="53" y="39"/>
                </a:lnTo>
                <a:lnTo>
                  <a:pt x="53" y="33"/>
                </a:lnTo>
                <a:lnTo>
                  <a:pt x="55" y="28"/>
                </a:lnTo>
                <a:lnTo>
                  <a:pt x="53" y="23"/>
                </a:lnTo>
                <a:lnTo>
                  <a:pt x="53" y="16"/>
                </a:lnTo>
                <a:lnTo>
                  <a:pt x="51" y="12"/>
                </a:lnTo>
                <a:lnTo>
                  <a:pt x="46" y="9"/>
                </a:lnTo>
                <a:lnTo>
                  <a:pt x="44" y="5"/>
                </a:lnTo>
                <a:lnTo>
                  <a:pt x="39" y="2"/>
                </a:lnTo>
                <a:lnTo>
                  <a:pt x="32" y="2"/>
                </a:lnTo>
                <a:lnTo>
                  <a:pt x="28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74" name="Freeform 96">
            <a:extLst>
              <a:ext uri="{FF2B5EF4-FFF2-40B4-BE49-F238E27FC236}">
                <a16:creationId xmlns:a16="http://schemas.microsoft.com/office/drawing/2014/main" id="{E2C90953-4546-E9A6-014A-81D8C73DAA06}"/>
              </a:ext>
            </a:extLst>
          </p:cNvPr>
          <p:cNvSpPr>
            <a:spLocks/>
          </p:cNvSpPr>
          <p:nvPr/>
        </p:nvSpPr>
        <p:spPr bwMode="auto">
          <a:xfrm>
            <a:off x="4197350" y="4525963"/>
            <a:ext cx="84138" cy="84137"/>
          </a:xfrm>
          <a:custGeom>
            <a:avLst/>
            <a:gdLst>
              <a:gd name="T0" fmla="*/ 27 w 53"/>
              <a:gd name="T1" fmla="*/ 0 h 53"/>
              <a:gd name="T2" fmla="*/ 20 w 53"/>
              <a:gd name="T3" fmla="*/ 0 h 53"/>
              <a:gd name="T4" fmla="*/ 16 w 53"/>
              <a:gd name="T5" fmla="*/ 3 h 53"/>
              <a:gd name="T6" fmla="*/ 11 w 53"/>
              <a:gd name="T7" fmla="*/ 5 h 53"/>
              <a:gd name="T8" fmla="*/ 7 w 53"/>
              <a:gd name="T9" fmla="*/ 7 h 53"/>
              <a:gd name="T10" fmla="*/ 4 w 53"/>
              <a:gd name="T11" fmla="*/ 12 h 53"/>
              <a:gd name="T12" fmla="*/ 2 w 53"/>
              <a:gd name="T13" fmla="*/ 16 h 53"/>
              <a:gd name="T14" fmla="*/ 0 w 53"/>
              <a:gd name="T15" fmla="*/ 21 h 53"/>
              <a:gd name="T16" fmla="*/ 0 w 53"/>
              <a:gd name="T17" fmla="*/ 28 h 53"/>
              <a:gd name="T18" fmla="*/ 0 w 53"/>
              <a:gd name="T19" fmla="*/ 33 h 53"/>
              <a:gd name="T20" fmla="*/ 2 w 53"/>
              <a:gd name="T21" fmla="*/ 37 h 53"/>
              <a:gd name="T22" fmla="*/ 4 w 53"/>
              <a:gd name="T23" fmla="*/ 42 h 53"/>
              <a:gd name="T24" fmla="*/ 7 w 53"/>
              <a:gd name="T25" fmla="*/ 46 h 53"/>
              <a:gd name="T26" fmla="*/ 11 w 53"/>
              <a:gd name="T27" fmla="*/ 49 h 53"/>
              <a:gd name="T28" fmla="*/ 16 w 53"/>
              <a:gd name="T29" fmla="*/ 51 h 53"/>
              <a:gd name="T30" fmla="*/ 20 w 53"/>
              <a:gd name="T31" fmla="*/ 53 h 53"/>
              <a:gd name="T32" fmla="*/ 27 w 53"/>
              <a:gd name="T33" fmla="*/ 53 h 53"/>
              <a:gd name="T34" fmla="*/ 32 w 53"/>
              <a:gd name="T35" fmla="*/ 53 h 53"/>
              <a:gd name="T36" fmla="*/ 37 w 53"/>
              <a:gd name="T37" fmla="*/ 51 h 53"/>
              <a:gd name="T38" fmla="*/ 41 w 53"/>
              <a:gd name="T39" fmla="*/ 49 h 53"/>
              <a:gd name="T40" fmla="*/ 46 w 53"/>
              <a:gd name="T41" fmla="*/ 46 h 53"/>
              <a:gd name="T42" fmla="*/ 48 w 53"/>
              <a:gd name="T43" fmla="*/ 42 h 53"/>
              <a:gd name="T44" fmla="*/ 50 w 53"/>
              <a:gd name="T45" fmla="*/ 37 h 53"/>
              <a:gd name="T46" fmla="*/ 53 w 53"/>
              <a:gd name="T47" fmla="*/ 33 h 53"/>
              <a:gd name="T48" fmla="*/ 53 w 53"/>
              <a:gd name="T49" fmla="*/ 28 h 53"/>
              <a:gd name="T50" fmla="*/ 53 w 53"/>
              <a:gd name="T51" fmla="*/ 21 h 53"/>
              <a:gd name="T52" fmla="*/ 50 w 53"/>
              <a:gd name="T53" fmla="*/ 16 h 53"/>
              <a:gd name="T54" fmla="*/ 48 w 53"/>
              <a:gd name="T55" fmla="*/ 12 h 53"/>
              <a:gd name="T56" fmla="*/ 46 w 53"/>
              <a:gd name="T57" fmla="*/ 7 h 53"/>
              <a:gd name="T58" fmla="*/ 41 w 53"/>
              <a:gd name="T59" fmla="*/ 5 h 53"/>
              <a:gd name="T60" fmla="*/ 37 w 53"/>
              <a:gd name="T61" fmla="*/ 3 h 53"/>
              <a:gd name="T62" fmla="*/ 32 w 53"/>
              <a:gd name="T63" fmla="*/ 0 h 53"/>
              <a:gd name="T64" fmla="*/ 27 w 53"/>
              <a:gd name="T6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3" h="53">
                <a:moveTo>
                  <a:pt x="27" y="0"/>
                </a:moveTo>
                <a:lnTo>
                  <a:pt x="20" y="0"/>
                </a:lnTo>
                <a:lnTo>
                  <a:pt x="16" y="3"/>
                </a:lnTo>
                <a:lnTo>
                  <a:pt x="11" y="5"/>
                </a:lnTo>
                <a:lnTo>
                  <a:pt x="7" y="7"/>
                </a:lnTo>
                <a:lnTo>
                  <a:pt x="4" y="12"/>
                </a:lnTo>
                <a:lnTo>
                  <a:pt x="2" y="16"/>
                </a:lnTo>
                <a:lnTo>
                  <a:pt x="0" y="21"/>
                </a:lnTo>
                <a:lnTo>
                  <a:pt x="0" y="28"/>
                </a:lnTo>
                <a:lnTo>
                  <a:pt x="0" y="33"/>
                </a:lnTo>
                <a:lnTo>
                  <a:pt x="2" y="37"/>
                </a:lnTo>
                <a:lnTo>
                  <a:pt x="4" y="42"/>
                </a:lnTo>
                <a:lnTo>
                  <a:pt x="7" y="46"/>
                </a:lnTo>
                <a:lnTo>
                  <a:pt x="11" y="49"/>
                </a:lnTo>
                <a:lnTo>
                  <a:pt x="16" y="51"/>
                </a:lnTo>
                <a:lnTo>
                  <a:pt x="20" y="53"/>
                </a:lnTo>
                <a:lnTo>
                  <a:pt x="27" y="53"/>
                </a:lnTo>
                <a:lnTo>
                  <a:pt x="32" y="53"/>
                </a:lnTo>
                <a:lnTo>
                  <a:pt x="37" y="51"/>
                </a:lnTo>
                <a:lnTo>
                  <a:pt x="41" y="49"/>
                </a:lnTo>
                <a:lnTo>
                  <a:pt x="46" y="46"/>
                </a:lnTo>
                <a:lnTo>
                  <a:pt x="48" y="42"/>
                </a:lnTo>
                <a:lnTo>
                  <a:pt x="50" y="37"/>
                </a:lnTo>
                <a:lnTo>
                  <a:pt x="53" y="33"/>
                </a:lnTo>
                <a:lnTo>
                  <a:pt x="53" y="28"/>
                </a:lnTo>
                <a:lnTo>
                  <a:pt x="53" y="21"/>
                </a:lnTo>
                <a:lnTo>
                  <a:pt x="50" y="16"/>
                </a:lnTo>
                <a:lnTo>
                  <a:pt x="48" y="12"/>
                </a:lnTo>
                <a:lnTo>
                  <a:pt x="46" y="7"/>
                </a:lnTo>
                <a:lnTo>
                  <a:pt x="41" y="5"/>
                </a:lnTo>
                <a:lnTo>
                  <a:pt x="37" y="3"/>
                </a:lnTo>
                <a:lnTo>
                  <a:pt x="32" y="0"/>
                </a:lnTo>
                <a:lnTo>
                  <a:pt x="2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75" name="Freeform 97">
            <a:extLst>
              <a:ext uri="{FF2B5EF4-FFF2-40B4-BE49-F238E27FC236}">
                <a16:creationId xmlns:a16="http://schemas.microsoft.com/office/drawing/2014/main" id="{C9191FCA-D5F3-C24E-F2EE-64CAB81733F9}"/>
              </a:ext>
            </a:extLst>
          </p:cNvPr>
          <p:cNvSpPr>
            <a:spLocks/>
          </p:cNvSpPr>
          <p:nvPr/>
        </p:nvSpPr>
        <p:spPr bwMode="auto">
          <a:xfrm>
            <a:off x="4197350" y="4525963"/>
            <a:ext cx="84138" cy="84137"/>
          </a:xfrm>
          <a:custGeom>
            <a:avLst/>
            <a:gdLst>
              <a:gd name="T0" fmla="*/ 27 w 53"/>
              <a:gd name="T1" fmla="*/ 0 h 53"/>
              <a:gd name="T2" fmla="*/ 20 w 53"/>
              <a:gd name="T3" fmla="*/ 0 h 53"/>
              <a:gd name="T4" fmla="*/ 16 w 53"/>
              <a:gd name="T5" fmla="*/ 3 h 53"/>
              <a:gd name="T6" fmla="*/ 11 w 53"/>
              <a:gd name="T7" fmla="*/ 5 h 53"/>
              <a:gd name="T8" fmla="*/ 7 w 53"/>
              <a:gd name="T9" fmla="*/ 7 h 53"/>
              <a:gd name="T10" fmla="*/ 4 w 53"/>
              <a:gd name="T11" fmla="*/ 12 h 53"/>
              <a:gd name="T12" fmla="*/ 2 w 53"/>
              <a:gd name="T13" fmla="*/ 16 h 53"/>
              <a:gd name="T14" fmla="*/ 0 w 53"/>
              <a:gd name="T15" fmla="*/ 21 h 53"/>
              <a:gd name="T16" fmla="*/ 0 w 53"/>
              <a:gd name="T17" fmla="*/ 28 h 53"/>
              <a:gd name="T18" fmla="*/ 0 w 53"/>
              <a:gd name="T19" fmla="*/ 33 h 53"/>
              <a:gd name="T20" fmla="*/ 2 w 53"/>
              <a:gd name="T21" fmla="*/ 37 h 53"/>
              <a:gd name="T22" fmla="*/ 4 w 53"/>
              <a:gd name="T23" fmla="*/ 42 h 53"/>
              <a:gd name="T24" fmla="*/ 7 w 53"/>
              <a:gd name="T25" fmla="*/ 46 h 53"/>
              <a:gd name="T26" fmla="*/ 11 w 53"/>
              <a:gd name="T27" fmla="*/ 49 h 53"/>
              <a:gd name="T28" fmla="*/ 16 w 53"/>
              <a:gd name="T29" fmla="*/ 51 h 53"/>
              <a:gd name="T30" fmla="*/ 20 w 53"/>
              <a:gd name="T31" fmla="*/ 53 h 53"/>
              <a:gd name="T32" fmla="*/ 27 w 53"/>
              <a:gd name="T33" fmla="*/ 53 h 53"/>
              <a:gd name="T34" fmla="*/ 32 w 53"/>
              <a:gd name="T35" fmla="*/ 53 h 53"/>
              <a:gd name="T36" fmla="*/ 37 w 53"/>
              <a:gd name="T37" fmla="*/ 51 h 53"/>
              <a:gd name="T38" fmla="*/ 41 w 53"/>
              <a:gd name="T39" fmla="*/ 49 h 53"/>
              <a:gd name="T40" fmla="*/ 46 w 53"/>
              <a:gd name="T41" fmla="*/ 46 h 53"/>
              <a:gd name="T42" fmla="*/ 48 w 53"/>
              <a:gd name="T43" fmla="*/ 42 h 53"/>
              <a:gd name="T44" fmla="*/ 50 w 53"/>
              <a:gd name="T45" fmla="*/ 37 h 53"/>
              <a:gd name="T46" fmla="*/ 53 w 53"/>
              <a:gd name="T47" fmla="*/ 33 h 53"/>
              <a:gd name="T48" fmla="*/ 53 w 53"/>
              <a:gd name="T49" fmla="*/ 28 h 53"/>
              <a:gd name="T50" fmla="*/ 53 w 53"/>
              <a:gd name="T51" fmla="*/ 21 h 53"/>
              <a:gd name="T52" fmla="*/ 50 w 53"/>
              <a:gd name="T53" fmla="*/ 16 h 53"/>
              <a:gd name="T54" fmla="*/ 48 w 53"/>
              <a:gd name="T55" fmla="*/ 12 h 53"/>
              <a:gd name="T56" fmla="*/ 46 w 53"/>
              <a:gd name="T57" fmla="*/ 7 h 53"/>
              <a:gd name="T58" fmla="*/ 41 w 53"/>
              <a:gd name="T59" fmla="*/ 5 h 53"/>
              <a:gd name="T60" fmla="*/ 37 w 53"/>
              <a:gd name="T61" fmla="*/ 3 h 53"/>
              <a:gd name="T62" fmla="*/ 32 w 53"/>
              <a:gd name="T63" fmla="*/ 0 h 53"/>
              <a:gd name="T64" fmla="*/ 27 w 53"/>
              <a:gd name="T6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3" h="53">
                <a:moveTo>
                  <a:pt x="27" y="0"/>
                </a:moveTo>
                <a:lnTo>
                  <a:pt x="20" y="0"/>
                </a:lnTo>
                <a:lnTo>
                  <a:pt x="16" y="3"/>
                </a:lnTo>
                <a:lnTo>
                  <a:pt x="11" y="5"/>
                </a:lnTo>
                <a:lnTo>
                  <a:pt x="7" y="7"/>
                </a:lnTo>
                <a:lnTo>
                  <a:pt x="4" y="12"/>
                </a:lnTo>
                <a:lnTo>
                  <a:pt x="2" y="16"/>
                </a:lnTo>
                <a:lnTo>
                  <a:pt x="0" y="21"/>
                </a:lnTo>
                <a:lnTo>
                  <a:pt x="0" y="28"/>
                </a:lnTo>
                <a:lnTo>
                  <a:pt x="0" y="33"/>
                </a:lnTo>
                <a:lnTo>
                  <a:pt x="2" y="37"/>
                </a:lnTo>
                <a:lnTo>
                  <a:pt x="4" y="42"/>
                </a:lnTo>
                <a:lnTo>
                  <a:pt x="7" y="46"/>
                </a:lnTo>
                <a:lnTo>
                  <a:pt x="11" y="49"/>
                </a:lnTo>
                <a:lnTo>
                  <a:pt x="16" y="51"/>
                </a:lnTo>
                <a:lnTo>
                  <a:pt x="20" y="53"/>
                </a:lnTo>
                <a:lnTo>
                  <a:pt x="27" y="53"/>
                </a:lnTo>
                <a:lnTo>
                  <a:pt x="32" y="53"/>
                </a:lnTo>
                <a:lnTo>
                  <a:pt x="37" y="51"/>
                </a:lnTo>
                <a:lnTo>
                  <a:pt x="41" y="49"/>
                </a:lnTo>
                <a:lnTo>
                  <a:pt x="46" y="46"/>
                </a:lnTo>
                <a:lnTo>
                  <a:pt x="48" y="42"/>
                </a:lnTo>
                <a:lnTo>
                  <a:pt x="50" y="37"/>
                </a:lnTo>
                <a:lnTo>
                  <a:pt x="53" y="33"/>
                </a:lnTo>
                <a:lnTo>
                  <a:pt x="53" y="28"/>
                </a:lnTo>
                <a:lnTo>
                  <a:pt x="53" y="21"/>
                </a:lnTo>
                <a:lnTo>
                  <a:pt x="50" y="16"/>
                </a:lnTo>
                <a:lnTo>
                  <a:pt x="48" y="12"/>
                </a:lnTo>
                <a:lnTo>
                  <a:pt x="46" y="7"/>
                </a:lnTo>
                <a:lnTo>
                  <a:pt x="41" y="5"/>
                </a:lnTo>
                <a:lnTo>
                  <a:pt x="37" y="3"/>
                </a:lnTo>
                <a:lnTo>
                  <a:pt x="32" y="0"/>
                </a:lnTo>
                <a:lnTo>
                  <a:pt x="27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76" name="Freeform 98">
            <a:extLst>
              <a:ext uri="{FF2B5EF4-FFF2-40B4-BE49-F238E27FC236}">
                <a16:creationId xmlns:a16="http://schemas.microsoft.com/office/drawing/2014/main" id="{D55D2280-6B76-1EEC-B4A0-647B1B4CB0E4}"/>
              </a:ext>
            </a:extLst>
          </p:cNvPr>
          <p:cNvSpPr>
            <a:spLocks/>
          </p:cNvSpPr>
          <p:nvPr/>
        </p:nvSpPr>
        <p:spPr bwMode="auto">
          <a:xfrm>
            <a:off x="8175625" y="881063"/>
            <a:ext cx="88900" cy="84137"/>
          </a:xfrm>
          <a:custGeom>
            <a:avLst/>
            <a:gdLst>
              <a:gd name="T0" fmla="*/ 28 w 56"/>
              <a:gd name="T1" fmla="*/ 0 h 53"/>
              <a:gd name="T2" fmla="*/ 23 w 56"/>
              <a:gd name="T3" fmla="*/ 0 h 53"/>
              <a:gd name="T4" fmla="*/ 16 w 56"/>
              <a:gd name="T5" fmla="*/ 2 h 53"/>
              <a:gd name="T6" fmla="*/ 12 w 56"/>
              <a:gd name="T7" fmla="*/ 5 h 53"/>
              <a:gd name="T8" fmla="*/ 9 w 56"/>
              <a:gd name="T9" fmla="*/ 7 h 53"/>
              <a:gd name="T10" fmla="*/ 5 w 56"/>
              <a:gd name="T11" fmla="*/ 12 h 53"/>
              <a:gd name="T12" fmla="*/ 3 w 56"/>
              <a:gd name="T13" fmla="*/ 16 h 53"/>
              <a:gd name="T14" fmla="*/ 3 w 56"/>
              <a:gd name="T15" fmla="*/ 21 h 53"/>
              <a:gd name="T16" fmla="*/ 0 w 56"/>
              <a:gd name="T17" fmla="*/ 25 h 53"/>
              <a:gd name="T18" fmla="*/ 3 w 56"/>
              <a:gd name="T19" fmla="*/ 32 h 53"/>
              <a:gd name="T20" fmla="*/ 3 w 56"/>
              <a:gd name="T21" fmla="*/ 37 h 53"/>
              <a:gd name="T22" fmla="*/ 5 w 56"/>
              <a:gd name="T23" fmla="*/ 42 h 53"/>
              <a:gd name="T24" fmla="*/ 9 w 56"/>
              <a:gd name="T25" fmla="*/ 46 h 53"/>
              <a:gd name="T26" fmla="*/ 12 w 56"/>
              <a:gd name="T27" fmla="*/ 49 h 53"/>
              <a:gd name="T28" fmla="*/ 16 w 56"/>
              <a:gd name="T29" fmla="*/ 51 h 53"/>
              <a:gd name="T30" fmla="*/ 23 w 56"/>
              <a:gd name="T31" fmla="*/ 53 h 53"/>
              <a:gd name="T32" fmla="*/ 28 w 56"/>
              <a:gd name="T33" fmla="*/ 53 h 53"/>
              <a:gd name="T34" fmla="*/ 33 w 56"/>
              <a:gd name="T35" fmla="*/ 53 h 53"/>
              <a:gd name="T36" fmla="*/ 40 w 56"/>
              <a:gd name="T37" fmla="*/ 51 h 53"/>
              <a:gd name="T38" fmla="*/ 44 w 56"/>
              <a:gd name="T39" fmla="*/ 49 h 53"/>
              <a:gd name="T40" fmla="*/ 46 w 56"/>
              <a:gd name="T41" fmla="*/ 46 h 53"/>
              <a:gd name="T42" fmla="*/ 51 w 56"/>
              <a:gd name="T43" fmla="*/ 42 h 53"/>
              <a:gd name="T44" fmla="*/ 53 w 56"/>
              <a:gd name="T45" fmla="*/ 37 h 53"/>
              <a:gd name="T46" fmla="*/ 56 w 56"/>
              <a:gd name="T47" fmla="*/ 32 h 53"/>
              <a:gd name="T48" fmla="*/ 56 w 56"/>
              <a:gd name="T49" fmla="*/ 25 h 53"/>
              <a:gd name="T50" fmla="*/ 56 w 56"/>
              <a:gd name="T51" fmla="*/ 21 h 53"/>
              <a:gd name="T52" fmla="*/ 53 w 56"/>
              <a:gd name="T53" fmla="*/ 16 h 53"/>
              <a:gd name="T54" fmla="*/ 51 w 56"/>
              <a:gd name="T55" fmla="*/ 12 h 53"/>
              <a:gd name="T56" fmla="*/ 46 w 56"/>
              <a:gd name="T57" fmla="*/ 7 h 53"/>
              <a:gd name="T58" fmla="*/ 44 w 56"/>
              <a:gd name="T59" fmla="*/ 5 h 53"/>
              <a:gd name="T60" fmla="*/ 40 w 56"/>
              <a:gd name="T61" fmla="*/ 2 h 53"/>
              <a:gd name="T62" fmla="*/ 33 w 56"/>
              <a:gd name="T63" fmla="*/ 0 h 53"/>
              <a:gd name="T64" fmla="*/ 28 w 56"/>
              <a:gd name="T6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6" h="53">
                <a:moveTo>
                  <a:pt x="28" y="0"/>
                </a:moveTo>
                <a:lnTo>
                  <a:pt x="23" y="0"/>
                </a:lnTo>
                <a:lnTo>
                  <a:pt x="16" y="2"/>
                </a:lnTo>
                <a:lnTo>
                  <a:pt x="12" y="5"/>
                </a:lnTo>
                <a:lnTo>
                  <a:pt x="9" y="7"/>
                </a:lnTo>
                <a:lnTo>
                  <a:pt x="5" y="12"/>
                </a:lnTo>
                <a:lnTo>
                  <a:pt x="3" y="16"/>
                </a:lnTo>
                <a:lnTo>
                  <a:pt x="3" y="21"/>
                </a:lnTo>
                <a:lnTo>
                  <a:pt x="0" y="25"/>
                </a:lnTo>
                <a:lnTo>
                  <a:pt x="3" y="32"/>
                </a:lnTo>
                <a:lnTo>
                  <a:pt x="3" y="37"/>
                </a:lnTo>
                <a:lnTo>
                  <a:pt x="5" y="42"/>
                </a:lnTo>
                <a:lnTo>
                  <a:pt x="9" y="46"/>
                </a:lnTo>
                <a:lnTo>
                  <a:pt x="12" y="49"/>
                </a:lnTo>
                <a:lnTo>
                  <a:pt x="16" y="51"/>
                </a:lnTo>
                <a:lnTo>
                  <a:pt x="23" y="53"/>
                </a:lnTo>
                <a:lnTo>
                  <a:pt x="28" y="53"/>
                </a:lnTo>
                <a:lnTo>
                  <a:pt x="33" y="53"/>
                </a:lnTo>
                <a:lnTo>
                  <a:pt x="40" y="51"/>
                </a:lnTo>
                <a:lnTo>
                  <a:pt x="44" y="49"/>
                </a:lnTo>
                <a:lnTo>
                  <a:pt x="46" y="46"/>
                </a:lnTo>
                <a:lnTo>
                  <a:pt x="51" y="42"/>
                </a:lnTo>
                <a:lnTo>
                  <a:pt x="53" y="37"/>
                </a:lnTo>
                <a:lnTo>
                  <a:pt x="56" y="32"/>
                </a:lnTo>
                <a:lnTo>
                  <a:pt x="56" y="25"/>
                </a:lnTo>
                <a:lnTo>
                  <a:pt x="56" y="21"/>
                </a:lnTo>
                <a:lnTo>
                  <a:pt x="53" y="16"/>
                </a:lnTo>
                <a:lnTo>
                  <a:pt x="51" y="12"/>
                </a:lnTo>
                <a:lnTo>
                  <a:pt x="46" y="7"/>
                </a:lnTo>
                <a:lnTo>
                  <a:pt x="44" y="5"/>
                </a:lnTo>
                <a:lnTo>
                  <a:pt x="40" y="2"/>
                </a:lnTo>
                <a:lnTo>
                  <a:pt x="33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77" name="Freeform 99">
            <a:extLst>
              <a:ext uri="{FF2B5EF4-FFF2-40B4-BE49-F238E27FC236}">
                <a16:creationId xmlns:a16="http://schemas.microsoft.com/office/drawing/2014/main" id="{8302A872-4792-CE7E-4AB6-A0A06EA0B3BD}"/>
              </a:ext>
            </a:extLst>
          </p:cNvPr>
          <p:cNvSpPr>
            <a:spLocks/>
          </p:cNvSpPr>
          <p:nvPr/>
        </p:nvSpPr>
        <p:spPr bwMode="auto">
          <a:xfrm>
            <a:off x="8175625" y="881063"/>
            <a:ext cx="88900" cy="84137"/>
          </a:xfrm>
          <a:custGeom>
            <a:avLst/>
            <a:gdLst>
              <a:gd name="T0" fmla="*/ 28 w 56"/>
              <a:gd name="T1" fmla="*/ 0 h 53"/>
              <a:gd name="T2" fmla="*/ 23 w 56"/>
              <a:gd name="T3" fmla="*/ 0 h 53"/>
              <a:gd name="T4" fmla="*/ 16 w 56"/>
              <a:gd name="T5" fmla="*/ 2 h 53"/>
              <a:gd name="T6" fmla="*/ 12 w 56"/>
              <a:gd name="T7" fmla="*/ 5 h 53"/>
              <a:gd name="T8" fmla="*/ 9 w 56"/>
              <a:gd name="T9" fmla="*/ 7 h 53"/>
              <a:gd name="T10" fmla="*/ 5 w 56"/>
              <a:gd name="T11" fmla="*/ 12 h 53"/>
              <a:gd name="T12" fmla="*/ 3 w 56"/>
              <a:gd name="T13" fmla="*/ 16 h 53"/>
              <a:gd name="T14" fmla="*/ 3 w 56"/>
              <a:gd name="T15" fmla="*/ 21 h 53"/>
              <a:gd name="T16" fmla="*/ 0 w 56"/>
              <a:gd name="T17" fmla="*/ 25 h 53"/>
              <a:gd name="T18" fmla="*/ 3 w 56"/>
              <a:gd name="T19" fmla="*/ 32 h 53"/>
              <a:gd name="T20" fmla="*/ 3 w 56"/>
              <a:gd name="T21" fmla="*/ 37 h 53"/>
              <a:gd name="T22" fmla="*/ 5 w 56"/>
              <a:gd name="T23" fmla="*/ 42 h 53"/>
              <a:gd name="T24" fmla="*/ 9 w 56"/>
              <a:gd name="T25" fmla="*/ 46 h 53"/>
              <a:gd name="T26" fmla="*/ 12 w 56"/>
              <a:gd name="T27" fmla="*/ 49 h 53"/>
              <a:gd name="T28" fmla="*/ 16 w 56"/>
              <a:gd name="T29" fmla="*/ 51 h 53"/>
              <a:gd name="T30" fmla="*/ 23 w 56"/>
              <a:gd name="T31" fmla="*/ 53 h 53"/>
              <a:gd name="T32" fmla="*/ 28 w 56"/>
              <a:gd name="T33" fmla="*/ 53 h 53"/>
              <a:gd name="T34" fmla="*/ 33 w 56"/>
              <a:gd name="T35" fmla="*/ 53 h 53"/>
              <a:gd name="T36" fmla="*/ 40 w 56"/>
              <a:gd name="T37" fmla="*/ 51 h 53"/>
              <a:gd name="T38" fmla="*/ 44 w 56"/>
              <a:gd name="T39" fmla="*/ 49 h 53"/>
              <a:gd name="T40" fmla="*/ 46 w 56"/>
              <a:gd name="T41" fmla="*/ 46 h 53"/>
              <a:gd name="T42" fmla="*/ 51 w 56"/>
              <a:gd name="T43" fmla="*/ 42 h 53"/>
              <a:gd name="T44" fmla="*/ 53 w 56"/>
              <a:gd name="T45" fmla="*/ 37 h 53"/>
              <a:gd name="T46" fmla="*/ 56 w 56"/>
              <a:gd name="T47" fmla="*/ 32 h 53"/>
              <a:gd name="T48" fmla="*/ 56 w 56"/>
              <a:gd name="T49" fmla="*/ 25 h 53"/>
              <a:gd name="T50" fmla="*/ 56 w 56"/>
              <a:gd name="T51" fmla="*/ 21 h 53"/>
              <a:gd name="T52" fmla="*/ 53 w 56"/>
              <a:gd name="T53" fmla="*/ 16 h 53"/>
              <a:gd name="T54" fmla="*/ 51 w 56"/>
              <a:gd name="T55" fmla="*/ 12 h 53"/>
              <a:gd name="T56" fmla="*/ 46 w 56"/>
              <a:gd name="T57" fmla="*/ 7 h 53"/>
              <a:gd name="T58" fmla="*/ 44 w 56"/>
              <a:gd name="T59" fmla="*/ 5 h 53"/>
              <a:gd name="T60" fmla="*/ 40 w 56"/>
              <a:gd name="T61" fmla="*/ 2 h 53"/>
              <a:gd name="T62" fmla="*/ 33 w 56"/>
              <a:gd name="T63" fmla="*/ 0 h 53"/>
              <a:gd name="T64" fmla="*/ 28 w 56"/>
              <a:gd name="T6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6" h="53">
                <a:moveTo>
                  <a:pt x="28" y="0"/>
                </a:moveTo>
                <a:lnTo>
                  <a:pt x="23" y="0"/>
                </a:lnTo>
                <a:lnTo>
                  <a:pt x="16" y="2"/>
                </a:lnTo>
                <a:lnTo>
                  <a:pt x="12" y="5"/>
                </a:lnTo>
                <a:lnTo>
                  <a:pt x="9" y="7"/>
                </a:lnTo>
                <a:lnTo>
                  <a:pt x="5" y="12"/>
                </a:lnTo>
                <a:lnTo>
                  <a:pt x="3" y="16"/>
                </a:lnTo>
                <a:lnTo>
                  <a:pt x="3" y="21"/>
                </a:lnTo>
                <a:lnTo>
                  <a:pt x="0" y="25"/>
                </a:lnTo>
                <a:lnTo>
                  <a:pt x="3" y="32"/>
                </a:lnTo>
                <a:lnTo>
                  <a:pt x="3" y="37"/>
                </a:lnTo>
                <a:lnTo>
                  <a:pt x="5" y="42"/>
                </a:lnTo>
                <a:lnTo>
                  <a:pt x="9" y="46"/>
                </a:lnTo>
                <a:lnTo>
                  <a:pt x="12" y="49"/>
                </a:lnTo>
                <a:lnTo>
                  <a:pt x="16" y="51"/>
                </a:lnTo>
                <a:lnTo>
                  <a:pt x="23" y="53"/>
                </a:lnTo>
                <a:lnTo>
                  <a:pt x="28" y="53"/>
                </a:lnTo>
                <a:lnTo>
                  <a:pt x="33" y="53"/>
                </a:lnTo>
                <a:lnTo>
                  <a:pt x="40" y="51"/>
                </a:lnTo>
                <a:lnTo>
                  <a:pt x="44" y="49"/>
                </a:lnTo>
                <a:lnTo>
                  <a:pt x="46" y="46"/>
                </a:lnTo>
                <a:lnTo>
                  <a:pt x="51" y="42"/>
                </a:lnTo>
                <a:lnTo>
                  <a:pt x="53" y="37"/>
                </a:lnTo>
                <a:lnTo>
                  <a:pt x="56" y="32"/>
                </a:lnTo>
                <a:lnTo>
                  <a:pt x="56" y="25"/>
                </a:lnTo>
                <a:lnTo>
                  <a:pt x="56" y="21"/>
                </a:lnTo>
                <a:lnTo>
                  <a:pt x="53" y="16"/>
                </a:lnTo>
                <a:lnTo>
                  <a:pt x="51" y="12"/>
                </a:lnTo>
                <a:lnTo>
                  <a:pt x="46" y="7"/>
                </a:lnTo>
                <a:lnTo>
                  <a:pt x="44" y="5"/>
                </a:lnTo>
                <a:lnTo>
                  <a:pt x="40" y="2"/>
                </a:lnTo>
                <a:lnTo>
                  <a:pt x="33" y="0"/>
                </a:lnTo>
                <a:lnTo>
                  <a:pt x="28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78" name="Freeform 100">
            <a:extLst>
              <a:ext uri="{FF2B5EF4-FFF2-40B4-BE49-F238E27FC236}">
                <a16:creationId xmlns:a16="http://schemas.microsoft.com/office/drawing/2014/main" id="{653E123B-C1CC-9F35-ED08-E2D887604015}"/>
              </a:ext>
            </a:extLst>
          </p:cNvPr>
          <p:cNvSpPr>
            <a:spLocks/>
          </p:cNvSpPr>
          <p:nvPr/>
        </p:nvSpPr>
        <p:spPr bwMode="auto">
          <a:xfrm>
            <a:off x="2865438" y="4833938"/>
            <a:ext cx="87313" cy="84137"/>
          </a:xfrm>
          <a:custGeom>
            <a:avLst/>
            <a:gdLst>
              <a:gd name="T0" fmla="*/ 28 w 55"/>
              <a:gd name="T1" fmla="*/ 0 h 53"/>
              <a:gd name="T2" fmla="*/ 23 w 55"/>
              <a:gd name="T3" fmla="*/ 0 h 53"/>
              <a:gd name="T4" fmla="*/ 19 w 55"/>
              <a:gd name="T5" fmla="*/ 3 h 53"/>
              <a:gd name="T6" fmla="*/ 14 w 55"/>
              <a:gd name="T7" fmla="*/ 5 h 53"/>
              <a:gd name="T8" fmla="*/ 9 w 55"/>
              <a:gd name="T9" fmla="*/ 7 h 53"/>
              <a:gd name="T10" fmla="*/ 5 w 55"/>
              <a:gd name="T11" fmla="*/ 12 h 53"/>
              <a:gd name="T12" fmla="*/ 2 w 55"/>
              <a:gd name="T13" fmla="*/ 16 h 53"/>
              <a:gd name="T14" fmla="*/ 2 w 55"/>
              <a:gd name="T15" fmla="*/ 21 h 53"/>
              <a:gd name="T16" fmla="*/ 0 w 55"/>
              <a:gd name="T17" fmla="*/ 28 h 53"/>
              <a:gd name="T18" fmla="*/ 2 w 55"/>
              <a:gd name="T19" fmla="*/ 33 h 53"/>
              <a:gd name="T20" fmla="*/ 2 w 55"/>
              <a:gd name="T21" fmla="*/ 37 h 53"/>
              <a:gd name="T22" fmla="*/ 5 w 55"/>
              <a:gd name="T23" fmla="*/ 42 h 53"/>
              <a:gd name="T24" fmla="*/ 9 w 55"/>
              <a:gd name="T25" fmla="*/ 47 h 53"/>
              <a:gd name="T26" fmla="*/ 14 w 55"/>
              <a:gd name="T27" fmla="*/ 49 h 53"/>
              <a:gd name="T28" fmla="*/ 19 w 55"/>
              <a:gd name="T29" fmla="*/ 51 h 53"/>
              <a:gd name="T30" fmla="*/ 23 w 55"/>
              <a:gd name="T31" fmla="*/ 53 h 53"/>
              <a:gd name="T32" fmla="*/ 28 w 55"/>
              <a:gd name="T33" fmla="*/ 53 h 53"/>
              <a:gd name="T34" fmla="*/ 32 w 55"/>
              <a:gd name="T35" fmla="*/ 53 h 53"/>
              <a:gd name="T36" fmla="*/ 39 w 55"/>
              <a:gd name="T37" fmla="*/ 51 h 53"/>
              <a:gd name="T38" fmla="*/ 44 w 55"/>
              <a:gd name="T39" fmla="*/ 49 h 53"/>
              <a:gd name="T40" fmla="*/ 46 w 55"/>
              <a:gd name="T41" fmla="*/ 47 h 53"/>
              <a:gd name="T42" fmla="*/ 51 w 55"/>
              <a:gd name="T43" fmla="*/ 42 h 53"/>
              <a:gd name="T44" fmla="*/ 53 w 55"/>
              <a:gd name="T45" fmla="*/ 37 h 53"/>
              <a:gd name="T46" fmla="*/ 55 w 55"/>
              <a:gd name="T47" fmla="*/ 33 h 53"/>
              <a:gd name="T48" fmla="*/ 55 w 55"/>
              <a:gd name="T49" fmla="*/ 28 h 53"/>
              <a:gd name="T50" fmla="*/ 55 w 55"/>
              <a:gd name="T51" fmla="*/ 21 h 53"/>
              <a:gd name="T52" fmla="*/ 53 w 55"/>
              <a:gd name="T53" fmla="*/ 16 h 53"/>
              <a:gd name="T54" fmla="*/ 51 w 55"/>
              <a:gd name="T55" fmla="*/ 12 h 53"/>
              <a:gd name="T56" fmla="*/ 46 w 55"/>
              <a:gd name="T57" fmla="*/ 7 h 53"/>
              <a:gd name="T58" fmla="*/ 44 w 55"/>
              <a:gd name="T59" fmla="*/ 5 h 53"/>
              <a:gd name="T60" fmla="*/ 39 w 55"/>
              <a:gd name="T61" fmla="*/ 3 h 53"/>
              <a:gd name="T62" fmla="*/ 32 w 55"/>
              <a:gd name="T63" fmla="*/ 0 h 53"/>
              <a:gd name="T64" fmla="*/ 28 w 55"/>
              <a:gd name="T6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5" h="53">
                <a:moveTo>
                  <a:pt x="28" y="0"/>
                </a:moveTo>
                <a:lnTo>
                  <a:pt x="23" y="0"/>
                </a:lnTo>
                <a:lnTo>
                  <a:pt x="19" y="3"/>
                </a:lnTo>
                <a:lnTo>
                  <a:pt x="14" y="5"/>
                </a:lnTo>
                <a:lnTo>
                  <a:pt x="9" y="7"/>
                </a:lnTo>
                <a:lnTo>
                  <a:pt x="5" y="12"/>
                </a:lnTo>
                <a:lnTo>
                  <a:pt x="2" y="16"/>
                </a:lnTo>
                <a:lnTo>
                  <a:pt x="2" y="21"/>
                </a:lnTo>
                <a:lnTo>
                  <a:pt x="0" y="28"/>
                </a:lnTo>
                <a:lnTo>
                  <a:pt x="2" y="33"/>
                </a:lnTo>
                <a:lnTo>
                  <a:pt x="2" y="37"/>
                </a:lnTo>
                <a:lnTo>
                  <a:pt x="5" y="42"/>
                </a:lnTo>
                <a:lnTo>
                  <a:pt x="9" y="47"/>
                </a:lnTo>
                <a:lnTo>
                  <a:pt x="14" y="49"/>
                </a:lnTo>
                <a:lnTo>
                  <a:pt x="19" y="51"/>
                </a:lnTo>
                <a:lnTo>
                  <a:pt x="23" y="53"/>
                </a:lnTo>
                <a:lnTo>
                  <a:pt x="28" y="53"/>
                </a:lnTo>
                <a:lnTo>
                  <a:pt x="32" y="53"/>
                </a:lnTo>
                <a:lnTo>
                  <a:pt x="39" y="51"/>
                </a:lnTo>
                <a:lnTo>
                  <a:pt x="44" y="49"/>
                </a:lnTo>
                <a:lnTo>
                  <a:pt x="46" y="47"/>
                </a:lnTo>
                <a:lnTo>
                  <a:pt x="51" y="42"/>
                </a:lnTo>
                <a:lnTo>
                  <a:pt x="53" y="37"/>
                </a:lnTo>
                <a:lnTo>
                  <a:pt x="55" y="33"/>
                </a:lnTo>
                <a:lnTo>
                  <a:pt x="55" y="28"/>
                </a:lnTo>
                <a:lnTo>
                  <a:pt x="55" y="21"/>
                </a:lnTo>
                <a:lnTo>
                  <a:pt x="53" y="16"/>
                </a:lnTo>
                <a:lnTo>
                  <a:pt x="51" y="12"/>
                </a:lnTo>
                <a:lnTo>
                  <a:pt x="46" y="7"/>
                </a:lnTo>
                <a:lnTo>
                  <a:pt x="44" y="5"/>
                </a:lnTo>
                <a:lnTo>
                  <a:pt x="39" y="3"/>
                </a:lnTo>
                <a:lnTo>
                  <a:pt x="32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79" name="Freeform 101">
            <a:extLst>
              <a:ext uri="{FF2B5EF4-FFF2-40B4-BE49-F238E27FC236}">
                <a16:creationId xmlns:a16="http://schemas.microsoft.com/office/drawing/2014/main" id="{5F33BDDD-667D-A80E-103E-9BC0372DE809}"/>
              </a:ext>
            </a:extLst>
          </p:cNvPr>
          <p:cNvSpPr>
            <a:spLocks/>
          </p:cNvSpPr>
          <p:nvPr/>
        </p:nvSpPr>
        <p:spPr bwMode="auto">
          <a:xfrm>
            <a:off x="2865438" y="4833938"/>
            <a:ext cx="87313" cy="84137"/>
          </a:xfrm>
          <a:custGeom>
            <a:avLst/>
            <a:gdLst>
              <a:gd name="T0" fmla="*/ 28 w 55"/>
              <a:gd name="T1" fmla="*/ 0 h 53"/>
              <a:gd name="T2" fmla="*/ 23 w 55"/>
              <a:gd name="T3" fmla="*/ 0 h 53"/>
              <a:gd name="T4" fmla="*/ 19 w 55"/>
              <a:gd name="T5" fmla="*/ 3 h 53"/>
              <a:gd name="T6" fmla="*/ 14 w 55"/>
              <a:gd name="T7" fmla="*/ 5 h 53"/>
              <a:gd name="T8" fmla="*/ 9 w 55"/>
              <a:gd name="T9" fmla="*/ 7 h 53"/>
              <a:gd name="T10" fmla="*/ 5 w 55"/>
              <a:gd name="T11" fmla="*/ 12 h 53"/>
              <a:gd name="T12" fmla="*/ 2 w 55"/>
              <a:gd name="T13" fmla="*/ 16 h 53"/>
              <a:gd name="T14" fmla="*/ 2 w 55"/>
              <a:gd name="T15" fmla="*/ 21 h 53"/>
              <a:gd name="T16" fmla="*/ 0 w 55"/>
              <a:gd name="T17" fmla="*/ 28 h 53"/>
              <a:gd name="T18" fmla="*/ 2 w 55"/>
              <a:gd name="T19" fmla="*/ 33 h 53"/>
              <a:gd name="T20" fmla="*/ 2 w 55"/>
              <a:gd name="T21" fmla="*/ 37 h 53"/>
              <a:gd name="T22" fmla="*/ 5 w 55"/>
              <a:gd name="T23" fmla="*/ 42 h 53"/>
              <a:gd name="T24" fmla="*/ 9 w 55"/>
              <a:gd name="T25" fmla="*/ 47 h 53"/>
              <a:gd name="T26" fmla="*/ 14 w 55"/>
              <a:gd name="T27" fmla="*/ 49 h 53"/>
              <a:gd name="T28" fmla="*/ 19 w 55"/>
              <a:gd name="T29" fmla="*/ 51 h 53"/>
              <a:gd name="T30" fmla="*/ 23 w 55"/>
              <a:gd name="T31" fmla="*/ 53 h 53"/>
              <a:gd name="T32" fmla="*/ 28 w 55"/>
              <a:gd name="T33" fmla="*/ 53 h 53"/>
              <a:gd name="T34" fmla="*/ 32 w 55"/>
              <a:gd name="T35" fmla="*/ 53 h 53"/>
              <a:gd name="T36" fmla="*/ 39 w 55"/>
              <a:gd name="T37" fmla="*/ 51 h 53"/>
              <a:gd name="T38" fmla="*/ 44 w 55"/>
              <a:gd name="T39" fmla="*/ 49 h 53"/>
              <a:gd name="T40" fmla="*/ 46 w 55"/>
              <a:gd name="T41" fmla="*/ 47 h 53"/>
              <a:gd name="T42" fmla="*/ 51 w 55"/>
              <a:gd name="T43" fmla="*/ 42 h 53"/>
              <a:gd name="T44" fmla="*/ 53 w 55"/>
              <a:gd name="T45" fmla="*/ 37 h 53"/>
              <a:gd name="T46" fmla="*/ 55 w 55"/>
              <a:gd name="T47" fmla="*/ 33 h 53"/>
              <a:gd name="T48" fmla="*/ 55 w 55"/>
              <a:gd name="T49" fmla="*/ 28 h 53"/>
              <a:gd name="T50" fmla="*/ 55 w 55"/>
              <a:gd name="T51" fmla="*/ 21 h 53"/>
              <a:gd name="T52" fmla="*/ 53 w 55"/>
              <a:gd name="T53" fmla="*/ 16 h 53"/>
              <a:gd name="T54" fmla="*/ 51 w 55"/>
              <a:gd name="T55" fmla="*/ 12 h 53"/>
              <a:gd name="T56" fmla="*/ 46 w 55"/>
              <a:gd name="T57" fmla="*/ 7 h 53"/>
              <a:gd name="T58" fmla="*/ 44 w 55"/>
              <a:gd name="T59" fmla="*/ 5 h 53"/>
              <a:gd name="T60" fmla="*/ 39 w 55"/>
              <a:gd name="T61" fmla="*/ 3 h 53"/>
              <a:gd name="T62" fmla="*/ 32 w 55"/>
              <a:gd name="T63" fmla="*/ 0 h 53"/>
              <a:gd name="T64" fmla="*/ 28 w 55"/>
              <a:gd name="T6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5" h="53">
                <a:moveTo>
                  <a:pt x="28" y="0"/>
                </a:moveTo>
                <a:lnTo>
                  <a:pt x="23" y="0"/>
                </a:lnTo>
                <a:lnTo>
                  <a:pt x="19" y="3"/>
                </a:lnTo>
                <a:lnTo>
                  <a:pt x="14" y="5"/>
                </a:lnTo>
                <a:lnTo>
                  <a:pt x="9" y="7"/>
                </a:lnTo>
                <a:lnTo>
                  <a:pt x="5" y="12"/>
                </a:lnTo>
                <a:lnTo>
                  <a:pt x="2" y="16"/>
                </a:lnTo>
                <a:lnTo>
                  <a:pt x="2" y="21"/>
                </a:lnTo>
                <a:lnTo>
                  <a:pt x="0" y="28"/>
                </a:lnTo>
                <a:lnTo>
                  <a:pt x="2" y="33"/>
                </a:lnTo>
                <a:lnTo>
                  <a:pt x="2" y="37"/>
                </a:lnTo>
                <a:lnTo>
                  <a:pt x="5" y="42"/>
                </a:lnTo>
                <a:lnTo>
                  <a:pt x="9" y="47"/>
                </a:lnTo>
                <a:lnTo>
                  <a:pt x="14" y="49"/>
                </a:lnTo>
                <a:lnTo>
                  <a:pt x="19" y="51"/>
                </a:lnTo>
                <a:lnTo>
                  <a:pt x="23" y="53"/>
                </a:lnTo>
                <a:lnTo>
                  <a:pt x="28" y="53"/>
                </a:lnTo>
                <a:lnTo>
                  <a:pt x="32" y="53"/>
                </a:lnTo>
                <a:lnTo>
                  <a:pt x="39" y="51"/>
                </a:lnTo>
                <a:lnTo>
                  <a:pt x="44" y="49"/>
                </a:lnTo>
                <a:lnTo>
                  <a:pt x="46" y="47"/>
                </a:lnTo>
                <a:lnTo>
                  <a:pt x="51" y="42"/>
                </a:lnTo>
                <a:lnTo>
                  <a:pt x="53" y="37"/>
                </a:lnTo>
                <a:lnTo>
                  <a:pt x="55" y="33"/>
                </a:lnTo>
                <a:lnTo>
                  <a:pt x="55" y="28"/>
                </a:lnTo>
                <a:lnTo>
                  <a:pt x="55" y="21"/>
                </a:lnTo>
                <a:lnTo>
                  <a:pt x="53" y="16"/>
                </a:lnTo>
                <a:lnTo>
                  <a:pt x="51" y="12"/>
                </a:lnTo>
                <a:lnTo>
                  <a:pt x="46" y="7"/>
                </a:lnTo>
                <a:lnTo>
                  <a:pt x="44" y="5"/>
                </a:lnTo>
                <a:lnTo>
                  <a:pt x="39" y="3"/>
                </a:lnTo>
                <a:lnTo>
                  <a:pt x="32" y="0"/>
                </a:lnTo>
                <a:lnTo>
                  <a:pt x="28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80" name="Rectangle 102">
            <a:extLst>
              <a:ext uri="{FF2B5EF4-FFF2-40B4-BE49-F238E27FC236}">
                <a16:creationId xmlns:a16="http://schemas.microsoft.com/office/drawing/2014/main" id="{1AABE55D-7F54-EDF9-8B90-50D62816D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963" y="850900"/>
            <a:ext cx="1206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1" name="Rectangle 103">
            <a:extLst>
              <a:ext uri="{FF2B5EF4-FFF2-40B4-BE49-F238E27FC236}">
                <a16:creationId xmlns:a16="http://schemas.microsoft.com/office/drawing/2014/main" id="{478E3B66-5211-FACD-D3C2-C2A7F714C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413" y="850900"/>
            <a:ext cx="128588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2" name="Rectangle 104">
            <a:extLst>
              <a:ext uri="{FF2B5EF4-FFF2-40B4-BE49-F238E27FC236}">
                <a16:creationId xmlns:a16="http://schemas.microsoft.com/office/drawing/2014/main" id="{556582DA-99DF-C330-90C8-FDA8E0F84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3" y="850900"/>
            <a:ext cx="1651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3" name="Rectangle 105">
            <a:extLst>
              <a:ext uri="{FF2B5EF4-FFF2-40B4-BE49-F238E27FC236}">
                <a16:creationId xmlns:a16="http://schemas.microsoft.com/office/drawing/2014/main" id="{EEBE5D80-0549-52E0-A775-30498BE9F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350" y="850900"/>
            <a:ext cx="128588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4" name="Line 106">
            <a:extLst>
              <a:ext uri="{FF2B5EF4-FFF2-40B4-BE49-F238E27FC236}">
                <a16:creationId xmlns:a16="http://schemas.microsoft.com/office/drawing/2014/main" id="{3654FBFF-55A3-B782-4D0F-70986D380E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8" y="506413"/>
            <a:ext cx="0" cy="6076950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85" name="Line 107">
            <a:extLst>
              <a:ext uri="{FF2B5EF4-FFF2-40B4-BE49-F238E27FC236}">
                <a16:creationId xmlns:a16="http://schemas.microsoft.com/office/drawing/2014/main" id="{400FD0CE-45F7-23EA-F32D-CE65772251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7825" y="942975"/>
            <a:ext cx="114300" cy="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86" name="Line 108">
            <a:extLst>
              <a:ext uri="{FF2B5EF4-FFF2-40B4-BE49-F238E27FC236}">
                <a16:creationId xmlns:a16="http://schemas.microsoft.com/office/drawing/2014/main" id="{6FCA37BE-5657-D66A-4DC8-01FB19F83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4650" y="3632200"/>
            <a:ext cx="112713" cy="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87" name="Line 109">
            <a:extLst>
              <a:ext uri="{FF2B5EF4-FFF2-40B4-BE49-F238E27FC236}">
                <a16:creationId xmlns:a16="http://schemas.microsoft.com/office/drawing/2014/main" id="{BA115F6D-73DC-E987-4C97-2C0A282C09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4650" y="4665663"/>
            <a:ext cx="112713" cy="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88" name="Line 110">
            <a:extLst>
              <a:ext uri="{FF2B5EF4-FFF2-40B4-BE49-F238E27FC236}">
                <a16:creationId xmlns:a16="http://schemas.microsoft.com/office/drawing/2014/main" id="{03CAD978-AEC1-1EE4-BF8B-90D73FD4B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7825" y="4881563"/>
            <a:ext cx="114300" cy="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89" name="Line 111">
            <a:extLst>
              <a:ext uri="{FF2B5EF4-FFF2-40B4-BE49-F238E27FC236}">
                <a16:creationId xmlns:a16="http://schemas.microsoft.com/office/drawing/2014/main" id="{A0BE8C54-B0B6-B0C8-1F7F-161D824794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1763" y="3983038"/>
            <a:ext cx="7767638" cy="4762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90" name="Freeform 112">
            <a:extLst>
              <a:ext uri="{FF2B5EF4-FFF2-40B4-BE49-F238E27FC236}">
                <a16:creationId xmlns:a16="http://schemas.microsoft.com/office/drawing/2014/main" id="{4A01EF13-4B54-2BF1-C1A7-29644F782239}"/>
              </a:ext>
            </a:extLst>
          </p:cNvPr>
          <p:cNvSpPr>
            <a:spLocks/>
          </p:cNvSpPr>
          <p:nvPr/>
        </p:nvSpPr>
        <p:spPr bwMode="auto">
          <a:xfrm>
            <a:off x="5233988" y="3951288"/>
            <a:ext cx="69850" cy="68262"/>
          </a:xfrm>
          <a:custGeom>
            <a:avLst/>
            <a:gdLst>
              <a:gd name="T0" fmla="*/ 24 w 44"/>
              <a:gd name="T1" fmla="*/ 0 h 43"/>
              <a:gd name="T2" fmla="*/ 19 w 44"/>
              <a:gd name="T3" fmla="*/ 0 h 43"/>
              <a:gd name="T4" fmla="*/ 14 w 44"/>
              <a:gd name="T5" fmla="*/ 0 h 43"/>
              <a:gd name="T6" fmla="*/ 10 w 44"/>
              <a:gd name="T7" fmla="*/ 2 h 43"/>
              <a:gd name="T8" fmla="*/ 7 w 44"/>
              <a:gd name="T9" fmla="*/ 7 h 43"/>
              <a:gd name="T10" fmla="*/ 5 w 44"/>
              <a:gd name="T11" fmla="*/ 9 h 43"/>
              <a:gd name="T12" fmla="*/ 3 w 44"/>
              <a:gd name="T13" fmla="*/ 13 h 43"/>
              <a:gd name="T14" fmla="*/ 0 w 44"/>
              <a:gd name="T15" fmla="*/ 18 h 43"/>
              <a:gd name="T16" fmla="*/ 0 w 44"/>
              <a:gd name="T17" fmla="*/ 23 h 43"/>
              <a:gd name="T18" fmla="*/ 0 w 44"/>
              <a:gd name="T19" fmla="*/ 27 h 43"/>
              <a:gd name="T20" fmla="*/ 3 w 44"/>
              <a:gd name="T21" fmla="*/ 30 h 43"/>
              <a:gd name="T22" fmla="*/ 5 w 44"/>
              <a:gd name="T23" fmla="*/ 34 h 43"/>
              <a:gd name="T24" fmla="*/ 7 w 44"/>
              <a:gd name="T25" fmla="*/ 39 h 43"/>
              <a:gd name="T26" fmla="*/ 10 w 44"/>
              <a:gd name="T27" fmla="*/ 41 h 43"/>
              <a:gd name="T28" fmla="*/ 14 w 44"/>
              <a:gd name="T29" fmla="*/ 43 h 43"/>
              <a:gd name="T30" fmla="*/ 19 w 44"/>
              <a:gd name="T31" fmla="*/ 43 h 43"/>
              <a:gd name="T32" fmla="*/ 24 w 44"/>
              <a:gd name="T33" fmla="*/ 43 h 43"/>
              <a:gd name="T34" fmla="*/ 28 w 44"/>
              <a:gd name="T35" fmla="*/ 43 h 43"/>
              <a:gd name="T36" fmla="*/ 33 w 44"/>
              <a:gd name="T37" fmla="*/ 43 h 43"/>
              <a:gd name="T38" fmla="*/ 35 w 44"/>
              <a:gd name="T39" fmla="*/ 41 h 43"/>
              <a:gd name="T40" fmla="*/ 40 w 44"/>
              <a:gd name="T41" fmla="*/ 39 h 43"/>
              <a:gd name="T42" fmla="*/ 42 w 44"/>
              <a:gd name="T43" fmla="*/ 34 h 43"/>
              <a:gd name="T44" fmla="*/ 44 w 44"/>
              <a:gd name="T45" fmla="*/ 30 h 43"/>
              <a:gd name="T46" fmla="*/ 44 w 44"/>
              <a:gd name="T47" fmla="*/ 27 h 43"/>
              <a:gd name="T48" fmla="*/ 44 w 44"/>
              <a:gd name="T49" fmla="*/ 23 h 43"/>
              <a:gd name="T50" fmla="*/ 44 w 44"/>
              <a:gd name="T51" fmla="*/ 18 h 43"/>
              <a:gd name="T52" fmla="*/ 44 w 44"/>
              <a:gd name="T53" fmla="*/ 13 h 43"/>
              <a:gd name="T54" fmla="*/ 42 w 44"/>
              <a:gd name="T55" fmla="*/ 9 h 43"/>
              <a:gd name="T56" fmla="*/ 40 w 44"/>
              <a:gd name="T57" fmla="*/ 7 h 43"/>
              <a:gd name="T58" fmla="*/ 35 w 44"/>
              <a:gd name="T59" fmla="*/ 2 h 43"/>
              <a:gd name="T60" fmla="*/ 33 w 44"/>
              <a:gd name="T61" fmla="*/ 0 h 43"/>
              <a:gd name="T62" fmla="*/ 28 w 44"/>
              <a:gd name="T63" fmla="*/ 0 h 43"/>
              <a:gd name="T64" fmla="*/ 24 w 44"/>
              <a:gd name="T6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" h="43">
                <a:moveTo>
                  <a:pt x="24" y="0"/>
                </a:moveTo>
                <a:lnTo>
                  <a:pt x="19" y="0"/>
                </a:lnTo>
                <a:lnTo>
                  <a:pt x="14" y="0"/>
                </a:lnTo>
                <a:lnTo>
                  <a:pt x="10" y="2"/>
                </a:lnTo>
                <a:lnTo>
                  <a:pt x="7" y="7"/>
                </a:lnTo>
                <a:lnTo>
                  <a:pt x="5" y="9"/>
                </a:lnTo>
                <a:lnTo>
                  <a:pt x="3" y="13"/>
                </a:lnTo>
                <a:lnTo>
                  <a:pt x="0" y="18"/>
                </a:lnTo>
                <a:lnTo>
                  <a:pt x="0" y="23"/>
                </a:lnTo>
                <a:lnTo>
                  <a:pt x="0" y="27"/>
                </a:lnTo>
                <a:lnTo>
                  <a:pt x="3" y="30"/>
                </a:lnTo>
                <a:lnTo>
                  <a:pt x="5" y="34"/>
                </a:lnTo>
                <a:lnTo>
                  <a:pt x="7" y="39"/>
                </a:lnTo>
                <a:lnTo>
                  <a:pt x="10" y="41"/>
                </a:lnTo>
                <a:lnTo>
                  <a:pt x="14" y="43"/>
                </a:lnTo>
                <a:lnTo>
                  <a:pt x="19" y="43"/>
                </a:lnTo>
                <a:lnTo>
                  <a:pt x="24" y="43"/>
                </a:lnTo>
                <a:lnTo>
                  <a:pt x="28" y="43"/>
                </a:lnTo>
                <a:lnTo>
                  <a:pt x="33" y="43"/>
                </a:lnTo>
                <a:lnTo>
                  <a:pt x="35" y="41"/>
                </a:lnTo>
                <a:lnTo>
                  <a:pt x="40" y="39"/>
                </a:lnTo>
                <a:lnTo>
                  <a:pt x="42" y="34"/>
                </a:lnTo>
                <a:lnTo>
                  <a:pt x="44" y="30"/>
                </a:lnTo>
                <a:lnTo>
                  <a:pt x="44" y="27"/>
                </a:lnTo>
                <a:lnTo>
                  <a:pt x="44" y="23"/>
                </a:lnTo>
                <a:lnTo>
                  <a:pt x="44" y="18"/>
                </a:lnTo>
                <a:lnTo>
                  <a:pt x="44" y="13"/>
                </a:lnTo>
                <a:lnTo>
                  <a:pt x="42" y="9"/>
                </a:lnTo>
                <a:lnTo>
                  <a:pt x="40" y="7"/>
                </a:lnTo>
                <a:lnTo>
                  <a:pt x="35" y="2"/>
                </a:lnTo>
                <a:lnTo>
                  <a:pt x="33" y="0"/>
                </a:lnTo>
                <a:lnTo>
                  <a:pt x="28" y="0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91" name="Freeform 113">
            <a:extLst>
              <a:ext uri="{FF2B5EF4-FFF2-40B4-BE49-F238E27FC236}">
                <a16:creationId xmlns:a16="http://schemas.microsoft.com/office/drawing/2014/main" id="{94C35679-2F02-EEA1-B7D3-28F9B4411A15}"/>
              </a:ext>
            </a:extLst>
          </p:cNvPr>
          <p:cNvSpPr>
            <a:spLocks/>
          </p:cNvSpPr>
          <p:nvPr/>
        </p:nvSpPr>
        <p:spPr bwMode="auto">
          <a:xfrm>
            <a:off x="5233988" y="3951288"/>
            <a:ext cx="69850" cy="68262"/>
          </a:xfrm>
          <a:custGeom>
            <a:avLst/>
            <a:gdLst>
              <a:gd name="T0" fmla="*/ 24 w 44"/>
              <a:gd name="T1" fmla="*/ 0 h 43"/>
              <a:gd name="T2" fmla="*/ 19 w 44"/>
              <a:gd name="T3" fmla="*/ 0 h 43"/>
              <a:gd name="T4" fmla="*/ 14 w 44"/>
              <a:gd name="T5" fmla="*/ 0 h 43"/>
              <a:gd name="T6" fmla="*/ 10 w 44"/>
              <a:gd name="T7" fmla="*/ 2 h 43"/>
              <a:gd name="T8" fmla="*/ 7 w 44"/>
              <a:gd name="T9" fmla="*/ 7 h 43"/>
              <a:gd name="T10" fmla="*/ 5 w 44"/>
              <a:gd name="T11" fmla="*/ 9 h 43"/>
              <a:gd name="T12" fmla="*/ 3 w 44"/>
              <a:gd name="T13" fmla="*/ 13 h 43"/>
              <a:gd name="T14" fmla="*/ 0 w 44"/>
              <a:gd name="T15" fmla="*/ 18 h 43"/>
              <a:gd name="T16" fmla="*/ 0 w 44"/>
              <a:gd name="T17" fmla="*/ 23 h 43"/>
              <a:gd name="T18" fmla="*/ 0 w 44"/>
              <a:gd name="T19" fmla="*/ 27 h 43"/>
              <a:gd name="T20" fmla="*/ 3 w 44"/>
              <a:gd name="T21" fmla="*/ 30 h 43"/>
              <a:gd name="T22" fmla="*/ 5 w 44"/>
              <a:gd name="T23" fmla="*/ 34 h 43"/>
              <a:gd name="T24" fmla="*/ 7 w 44"/>
              <a:gd name="T25" fmla="*/ 39 h 43"/>
              <a:gd name="T26" fmla="*/ 10 w 44"/>
              <a:gd name="T27" fmla="*/ 41 h 43"/>
              <a:gd name="T28" fmla="*/ 14 w 44"/>
              <a:gd name="T29" fmla="*/ 43 h 43"/>
              <a:gd name="T30" fmla="*/ 19 w 44"/>
              <a:gd name="T31" fmla="*/ 43 h 43"/>
              <a:gd name="T32" fmla="*/ 24 w 44"/>
              <a:gd name="T33" fmla="*/ 43 h 43"/>
              <a:gd name="T34" fmla="*/ 28 w 44"/>
              <a:gd name="T35" fmla="*/ 43 h 43"/>
              <a:gd name="T36" fmla="*/ 33 w 44"/>
              <a:gd name="T37" fmla="*/ 43 h 43"/>
              <a:gd name="T38" fmla="*/ 35 w 44"/>
              <a:gd name="T39" fmla="*/ 41 h 43"/>
              <a:gd name="T40" fmla="*/ 40 w 44"/>
              <a:gd name="T41" fmla="*/ 39 h 43"/>
              <a:gd name="T42" fmla="*/ 42 w 44"/>
              <a:gd name="T43" fmla="*/ 34 h 43"/>
              <a:gd name="T44" fmla="*/ 44 w 44"/>
              <a:gd name="T45" fmla="*/ 30 h 43"/>
              <a:gd name="T46" fmla="*/ 44 w 44"/>
              <a:gd name="T47" fmla="*/ 27 h 43"/>
              <a:gd name="T48" fmla="*/ 44 w 44"/>
              <a:gd name="T49" fmla="*/ 23 h 43"/>
              <a:gd name="T50" fmla="*/ 44 w 44"/>
              <a:gd name="T51" fmla="*/ 18 h 43"/>
              <a:gd name="T52" fmla="*/ 44 w 44"/>
              <a:gd name="T53" fmla="*/ 13 h 43"/>
              <a:gd name="T54" fmla="*/ 42 w 44"/>
              <a:gd name="T55" fmla="*/ 9 h 43"/>
              <a:gd name="T56" fmla="*/ 40 w 44"/>
              <a:gd name="T57" fmla="*/ 7 h 43"/>
              <a:gd name="T58" fmla="*/ 35 w 44"/>
              <a:gd name="T59" fmla="*/ 2 h 43"/>
              <a:gd name="T60" fmla="*/ 33 w 44"/>
              <a:gd name="T61" fmla="*/ 0 h 43"/>
              <a:gd name="T62" fmla="*/ 28 w 44"/>
              <a:gd name="T63" fmla="*/ 0 h 43"/>
              <a:gd name="T64" fmla="*/ 24 w 44"/>
              <a:gd name="T6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" h="43">
                <a:moveTo>
                  <a:pt x="24" y="0"/>
                </a:moveTo>
                <a:lnTo>
                  <a:pt x="19" y="0"/>
                </a:lnTo>
                <a:lnTo>
                  <a:pt x="14" y="0"/>
                </a:lnTo>
                <a:lnTo>
                  <a:pt x="10" y="2"/>
                </a:lnTo>
                <a:lnTo>
                  <a:pt x="7" y="7"/>
                </a:lnTo>
                <a:lnTo>
                  <a:pt x="5" y="9"/>
                </a:lnTo>
                <a:lnTo>
                  <a:pt x="3" y="13"/>
                </a:lnTo>
                <a:lnTo>
                  <a:pt x="0" y="18"/>
                </a:lnTo>
                <a:lnTo>
                  <a:pt x="0" y="23"/>
                </a:lnTo>
                <a:lnTo>
                  <a:pt x="0" y="27"/>
                </a:lnTo>
                <a:lnTo>
                  <a:pt x="3" y="30"/>
                </a:lnTo>
                <a:lnTo>
                  <a:pt x="5" y="34"/>
                </a:lnTo>
                <a:lnTo>
                  <a:pt x="7" y="39"/>
                </a:lnTo>
                <a:lnTo>
                  <a:pt x="10" y="41"/>
                </a:lnTo>
                <a:lnTo>
                  <a:pt x="14" y="43"/>
                </a:lnTo>
                <a:lnTo>
                  <a:pt x="19" y="43"/>
                </a:lnTo>
                <a:lnTo>
                  <a:pt x="24" y="43"/>
                </a:lnTo>
                <a:lnTo>
                  <a:pt x="28" y="43"/>
                </a:lnTo>
                <a:lnTo>
                  <a:pt x="33" y="43"/>
                </a:lnTo>
                <a:lnTo>
                  <a:pt x="35" y="41"/>
                </a:lnTo>
                <a:lnTo>
                  <a:pt x="40" y="39"/>
                </a:lnTo>
                <a:lnTo>
                  <a:pt x="42" y="34"/>
                </a:lnTo>
                <a:lnTo>
                  <a:pt x="44" y="30"/>
                </a:lnTo>
                <a:lnTo>
                  <a:pt x="44" y="27"/>
                </a:lnTo>
                <a:lnTo>
                  <a:pt x="44" y="23"/>
                </a:lnTo>
                <a:lnTo>
                  <a:pt x="44" y="18"/>
                </a:lnTo>
                <a:lnTo>
                  <a:pt x="44" y="13"/>
                </a:lnTo>
                <a:lnTo>
                  <a:pt x="42" y="9"/>
                </a:lnTo>
                <a:lnTo>
                  <a:pt x="40" y="7"/>
                </a:lnTo>
                <a:lnTo>
                  <a:pt x="35" y="2"/>
                </a:lnTo>
                <a:lnTo>
                  <a:pt x="33" y="0"/>
                </a:lnTo>
                <a:lnTo>
                  <a:pt x="28" y="0"/>
                </a:lnTo>
                <a:lnTo>
                  <a:pt x="24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92" name="Line 114">
            <a:extLst>
              <a:ext uri="{FF2B5EF4-FFF2-40B4-BE49-F238E27FC236}">
                <a16:creationId xmlns:a16="http://schemas.microsoft.com/office/drawing/2014/main" id="{06958034-F767-7EF1-0791-F3E81EB0D6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6238" y="3940175"/>
            <a:ext cx="0" cy="9525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93" name="Line 115">
            <a:extLst>
              <a:ext uri="{FF2B5EF4-FFF2-40B4-BE49-F238E27FC236}">
                <a16:creationId xmlns:a16="http://schemas.microsoft.com/office/drawing/2014/main" id="{1C0420CF-6AAA-B9A0-450C-409B3080FA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7038" y="3940175"/>
            <a:ext cx="0" cy="9525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94" name="Line 116">
            <a:extLst>
              <a:ext uri="{FF2B5EF4-FFF2-40B4-BE49-F238E27FC236}">
                <a16:creationId xmlns:a16="http://schemas.microsoft.com/office/drawing/2014/main" id="{5536B863-C940-23FC-8FF7-84298B4BEF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05375" y="3940175"/>
            <a:ext cx="0" cy="9525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95" name="Line 117">
            <a:extLst>
              <a:ext uri="{FF2B5EF4-FFF2-40B4-BE49-F238E27FC236}">
                <a16:creationId xmlns:a16="http://schemas.microsoft.com/office/drawing/2014/main" id="{BA20A135-6306-A139-DC09-ED5D77A298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05788" y="3940175"/>
            <a:ext cx="0" cy="9525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96" name="Line 118">
            <a:extLst>
              <a:ext uri="{FF2B5EF4-FFF2-40B4-BE49-F238E27FC236}">
                <a16:creationId xmlns:a16="http://schemas.microsoft.com/office/drawing/2014/main" id="{C0701FEB-F630-30C5-69F4-A22B0B1BAE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1013" y="3940175"/>
            <a:ext cx="0" cy="9525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97" name="Rectangle 119">
            <a:extLst>
              <a:ext uri="{FF2B5EF4-FFF2-40B4-BE49-F238E27FC236}">
                <a16:creationId xmlns:a16="http://schemas.microsoft.com/office/drawing/2014/main" id="{D4FB80C4-7F4F-B8E9-036A-12CB27B6B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288" y="3529013"/>
            <a:ext cx="1206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8" name="Rectangle 120">
            <a:extLst>
              <a:ext uri="{FF2B5EF4-FFF2-40B4-BE49-F238E27FC236}">
                <a16:creationId xmlns:a16="http://schemas.microsoft.com/office/drawing/2014/main" id="{8A7D0B1C-2FC4-C8E3-D34F-E37D13664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738" y="3529013"/>
            <a:ext cx="128588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9" name="Rectangle 121">
            <a:extLst>
              <a:ext uri="{FF2B5EF4-FFF2-40B4-BE49-F238E27FC236}">
                <a16:creationId xmlns:a16="http://schemas.microsoft.com/office/drawing/2014/main" id="{89639999-C73F-110E-3D56-E2F184910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538" y="3529013"/>
            <a:ext cx="1651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0" name="Rectangle 122">
            <a:extLst>
              <a:ext uri="{FF2B5EF4-FFF2-40B4-BE49-F238E27FC236}">
                <a16:creationId xmlns:a16="http://schemas.microsoft.com/office/drawing/2014/main" id="{3EA615C1-6DBB-FEE5-02F6-708385CA9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263" y="3617913"/>
            <a:ext cx="114300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1" name="Rectangle 123">
            <a:extLst>
              <a:ext uri="{FF2B5EF4-FFF2-40B4-BE49-F238E27FC236}">
                <a16:creationId xmlns:a16="http://schemas.microsoft.com/office/drawing/2014/main" id="{30BF0CD8-FBE1-A06F-38D1-C418EF366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13" y="3529013"/>
            <a:ext cx="128588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2" name="Rectangle 124">
            <a:extLst>
              <a:ext uri="{FF2B5EF4-FFF2-40B4-BE49-F238E27FC236}">
                <a16:creationId xmlns:a16="http://schemas.microsoft.com/office/drawing/2014/main" id="{3FEE9716-EFD0-9735-28DE-85A65F924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963" y="4775200"/>
            <a:ext cx="1206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3" name="Rectangle 125">
            <a:extLst>
              <a:ext uri="{FF2B5EF4-FFF2-40B4-BE49-F238E27FC236}">
                <a16:creationId xmlns:a16="http://schemas.microsoft.com/office/drawing/2014/main" id="{85E70A7F-BF36-B94C-249D-425D23B91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413" y="4775200"/>
            <a:ext cx="128588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4" name="Rectangle 126">
            <a:extLst>
              <a:ext uri="{FF2B5EF4-FFF2-40B4-BE49-F238E27FC236}">
                <a16:creationId xmlns:a16="http://schemas.microsoft.com/office/drawing/2014/main" id="{E0CAE799-D1A5-FC3A-B533-CC0007EB8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3" y="4775200"/>
            <a:ext cx="1651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5" name="Rectangle 127">
            <a:extLst>
              <a:ext uri="{FF2B5EF4-FFF2-40B4-BE49-F238E27FC236}">
                <a16:creationId xmlns:a16="http://schemas.microsoft.com/office/drawing/2014/main" id="{389E284B-5CD9-85C6-8F08-CA81E4DF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350" y="4775200"/>
            <a:ext cx="128588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6" name="Rectangle 128">
            <a:extLst>
              <a:ext uri="{FF2B5EF4-FFF2-40B4-BE49-F238E27FC236}">
                <a16:creationId xmlns:a16="http://schemas.microsoft.com/office/drawing/2014/main" id="{6F61E300-EF1B-1B73-3A12-F5156E702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988" y="1127125"/>
            <a:ext cx="34766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 =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" name="Rectangle 129">
            <a:extLst>
              <a:ext uri="{FF2B5EF4-FFF2-40B4-BE49-F238E27FC236}">
                <a16:creationId xmlns:a16="http://schemas.microsoft.com/office/drawing/2014/main" id="{2D7B2B6B-1A73-A567-44E5-30432BCF6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988" y="1127125"/>
            <a:ext cx="1206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" name="Rectangle 130">
            <a:extLst>
              <a:ext uri="{FF2B5EF4-FFF2-40B4-BE49-F238E27FC236}">
                <a16:creationId xmlns:a16="http://schemas.microsoft.com/office/drawing/2014/main" id="{2BA7C8C2-E441-CAD4-B69E-F5B0AA47D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8438" y="1127125"/>
            <a:ext cx="128588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9" name="Rectangle 131">
            <a:extLst>
              <a:ext uri="{FF2B5EF4-FFF2-40B4-BE49-F238E27FC236}">
                <a16:creationId xmlns:a16="http://schemas.microsoft.com/office/drawing/2014/main" id="{880F3AF8-0CFF-31B2-52AB-31AD8FA47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8" y="1127125"/>
            <a:ext cx="1539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0" name="Rectangle 132">
            <a:extLst>
              <a:ext uri="{FF2B5EF4-FFF2-40B4-BE49-F238E27FC236}">
                <a16:creationId xmlns:a16="http://schemas.microsoft.com/office/drawing/2014/main" id="{2251A457-7269-A98C-A075-776DD3645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438" y="1127125"/>
            <a:ext cx="128588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1" name="Rectangle 133">
            <a:extLst>
              <a:ext uri="{FF2B5EF4-FFF2-40B4-BE49-F238E27FC236}">
                <a16:creationId xmlns:a16="http://schemas.microsoft.com/office/drawing/2014/main" id="{8E533AF4-A179-74A7-9674-EF6A97E16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0" y="4545013"/>
            <a:ext cx="1206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2" name="Rectangle 134">
            <a:extLst>
              <a:ext uri="{FF2B5EF4-FFF2-40B4-BE49-F238E27FC236}">
                <a16:creationId xmlns:a16="http://schemas.microsoft.com/office/drawing/2014/main" id="{BF014A1F-E4B4-E740-F78A-7C8E4266E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545013"/>
            <a:ext cx="128588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3" name="Rectangle 135">
            <a:extLst>
              <a:ext uri="{FF2B5EF4-FFF2-40B4-BE49-F238E27FC236}">
                <a16:creationId xmlns:a16="http://schemas.microsoft.com/office/drawing/2014/main" id="{0715FF0C-2330-B599-F34C-B0C43CB65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4545013"/>
            <a:ext cx="1651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4" name="Rectangle 136">
            <a:extLst>
              <a:ext uri="{FF2B5EF4-FFF2-40B4-BE49-F238E27FC236}">
                <a16:creationId xmlns:a16="http://schemas.microsoft.com/office/drawing/2014/main" id="{284B8338-A7AD-19B5-D8AD-F50B4E4DD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4633913"/>
            <a:ext cx="114300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5" name="Rectangle 137">
            <a:extLst>
              <a:ext uri="{FF2B5EF4-FFF2-40B4-BE49-F238E27FC236}">
                <a16:creationId xmlns:a16="http://schemas.microsoft.com/office/drawing/2014/main" id="{7920B3F6-696F-E3D1-E96C-70AB2208B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175" y="4545013"/>
            <a:ext cx="128588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6" name="Rectangle 138">
            <a:extLst>
              <a:ext uri="{FF2B5EF4-FFF2-40B4-BE49-F238E27FC236}">
                <a16:creationId xmlns:a16="http://schemas.microsoft.com/office/drawing/2014/main" id="{B60BD550-C11A-FD65-6BC2-83E3EEF14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725" y="4056063"/>
            <a:ext cx="1651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" name="Rectangle 139">
            <a:extLst>
              <a:ext uri="{FF2B5EF4-FFF2-40B4-BE49-F238E27FC236}">
                <a16:creationId xmlns:a16="http://schemas.microsoft.com/office/drawing/2014/main" id="{801D8DF4-98C7-1701-E7DD-7A7D2B846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3" y="4144963"/>
            <a:ext cx="114300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8" name="Rectangle 140">
            <a:extLst>
              <a:ext uri="{FF2B5EF4-FFF2-40B4-BE49-F238E27FC236}">
                <a16:creationId xmlns:a16="http://schemas.microsoft.com/office/drawing/2014/main" id="{8F449AA3-5B69-C1F3-824F-520D7144B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9388" y="4056063"/>
            <a:ext cx="4476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= 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9" name="Rectangle 141">
            <a:extLst>
              <a:ext uri="{FF2B5EF4-FFF2-40B4-BE49-F238E27FC236}">
                <a16:creationId xmlns:a16="http://schemas.microsoft.com/office/drawing/2014/main" id="{A11F4A4E-319B-74F4-68B8-14DC4BF32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5" y="4144963"/>
            <a:ext cx="114300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0" name="Rectangle 142">
            <a:extLst>
              <a:ext uri="{FF2B5EF4-FFF2-40B4-BE49-F238E27FC236}">
                <a16:creationId xmlns:a16="http://schemas.microsoft.com/office/drawing/2014/main" id="{07FF0F9E-A56B-5115-7B71-D3A1EDD3B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4450" y="4027488"/>
            <a:ext cx="1539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1" name="Rectangle 143">
            <a:extLst>
              <a:ext uri="{FF2B5EF4-FFF2-40B4-BE49-F238E27FC236}">
                <a16:creationId xmlns:a16="http://schemas.microsoft.com/office/drawing/2014/main" id="{C7C76B06-D64D-EC16-D30C-C82DC927A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3700" y="4056063"/>
            <a:ext cx="1651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2" name="Rectangle 144">
            <a:extLst>
              <a:ext uri="{FF2B5EF4-FFF2-40B4-BE49-F238E27FC236}">
                <a16:creationId xmlns:a16="http://schemas.microsoft.com/office/drawing/2014/main" id="{05A3D1E9-AED8-6148-A9A0-20325FB5A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838" y="4144963"/>
            <a:ext cx="114300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3" name="Rectangle 145">
            <a:extLst>
              <a:ext uri="{FF2B5EF4-FFF2-40B4-BE49-F238E27FC236}">
                <a16:creationId xmlns:a16="http://schemas.microsoft.com/office/drawing/2014/main" id="{C0368D70-F6FE-3677-3AE9-F00FDD85A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3" y="4038600"/>
            <a:ext cx="1651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4" name="Rectangle 146">
            <a:extLst>
              <a:ext uri="{FF2B5EF4-FFF2-40B4-BE49-F238E27FC236}">
                <a16:creationId xmlns:a16="http://schemas.microsoft.com/office/drawing/2014/main" id="{C2A9E0A3-5B90-A2D7-50F3-C594FCDD0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150" y="4127500"/>
            <a:ext cx="114300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5" name="Rectangle 147">
            <a:extLst>
              <a:ext uri="{FF2B5EF4-FFF2-40B4-BE49-F238E27FC236}">
                <a16:creationId xmlns:a16="http://schemas.microsoft.com/office/drawing/2014/main" id="{F5C30631-9B39-B714-E027-CE00DFE43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3350" y="4056063"/>
            <a:ext cx="1651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6" name="Rectangle 148">
            <a:extLst>
              <a:ext uri="{FF2B5EF4-FFF2-40B4-BE49-F238E27FC236}">
                <a16:creationId xmlns:a16="http://schemas.microsoft.com/office/drawing/2014/main" id="{0CF2FB8D-DF0B-5E45-18B4-A941304E3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925" y="4056063"/>
            <a:ext cx="4476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 = 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7" name="Rectangle 149">
            <a:extLst>
              <a:ext uri="{FF2B5EF4-FFF2-40B4-BE49-F238E27FC236}">
                <a16:creationId xmlns:a16="http://schemas.microsoft.com/office/drawing/2014/main" id="{2E9E4B6D-637D-1231-C31E-7BD62502A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144963"/>
            <a:ext cx="114300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8" name="Rectangle 150">
            <a:extLst>
              <a:ext uri="{FF2B5EF4-FFF2-40B4-BE49-F238E27FC236}">
                <a16:creationId xmlns:a16="http://schemas.microsoft.com/office/drawing/2014/main" id="{F39A6912-B251-E3AB-7233-F001AB63D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013" y="430213"/>
            <a:ext cx="1539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9" name="Line 151">
            <a:extLst>
              <a:ext uri="{FF2B5EF4-FFF2-40B4-BE49-F238E27FC236}">
                <a16:creationId xmlns:a16="http://schemas.microsoft.com/office/drawing/2014/main" id="{4B6C8E77-6E34-AF1C-6CE3-625ADB14D8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4175" y="5253038"/>
            <a:ext cx="5287963" cy="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330" name="Line 152">
            <a:extLst>
              <a:ext uri="{FF2B5EF4-FFF2-40B4-BE49-F238E27FC236}">
                <a16:creationId xmlns:a16="http://schemas.microsoft.com/office/drawing/2014/main" id="{E0563EC9-79C4-6E30-65A1-3AEF1B1579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6900" y="5153025"/>
            <a:ext cx="0" cy="9525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331" name="Line 153">
            <a:extLst>
              <a:ext uri="{FF2B5EF4-FFF2-40B4-BE49-F238E27FC236}">
                <a16:creationId xmlns:a16="http://schemas.microsoft.com/office/drawing/2014/main" id="{26DC22C6-C287-94B8-A789-B047477C1C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1000" y="5153025"/>
            <a:ext cx="0" cy="100012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332" name="Line 154">
            <a:extLst>
              <a:ext uri="{FF2B5EF4-FFF2-40B4-BE49-F238E27FC236}">
                <a16:creationId xmlns:a16="http://schemas.microsoft.com/office/drawing/2014/main" id="{38F2081D-29C8-E002-2156-4326B51BB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0213" y="6323013"/>
            <a:ext cx="1312863" cy="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333" name="Line 155">
            <a:extLst>
              <a:ext uri="{FF2B5EF4-FFF2-40B4-BE49-F238E27FC236}">
                <a16:creationId xmlns:a16="http://schemas.microsoft.com/office/drawing/2014/main" id="{5D2C79DB-1E85-EAD0-880F-4076B78D0C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3863" y="6224588"/>
            <a:ext cx="0" cy="98425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334" name="Line 156">
            <a:extLst>
              <a:ext uri="{FF2B5EF4-FFF2-40B4-BE49-F238E27FC236}">
                <a16:creationId xmlns:a16="http://schemas.microsoft.com/office/drawing/2014/main" id="{6D777179-B875-7DF0-5F56-3E4953A8F6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53075" y="6227763"/>
            <a:ext cx="0" cy="100012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335" name="Rectangle 157">
            <a:extLst>
              <a:ext uri="{FF2B5EF4-FFF2-40B4-BE49-F238E27FC236}">
                <a16:creationId xmlns:a16="http://schemas.microsoft.com/office/drawing/2014/main" id="{80056C96-392A-2396-E75D-77ECED546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4513" y="4965700"/>
            <a:ext cx="1651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6" name="Rectangle 158">
            <a:extLst>
              <a:ext uri="{FF2B5EF4-FFF2-40B4-BE49-F238E27FC236}">
                <a16:creationId xmlns:a16="http://schemas.microsoft.com/office/drawing/2014/main" id="{DA498076-8AE5-230F-D1B5-D8E573859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8650" y="5054600"/>
            <a:ext cx="114300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7" name="Rectangle 159">
            <a:extLst>
              <a:ext uri="{FF2B5EF4-FFF2-40B4-BE49-F238E27FC236}">
                <a16:creationId xmlns:a16="http://schemas.microsoft.com/office/drawing/2014/main" id="{79327D44-0985-A01E-FD3C-F07DE7F15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63" y="4954588"/>
            <a:ext cx="1651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8" name="Rectangle 160">
            <a:extLst>
              <a:ext uri="{FF2B5EF4-FFF2-40B4-BE49-F238E27FC236}">
                <a16:creationId xmlns:a16="http://schemas.microsoft.com/office/drawing/2014/main" id="{1F4C5DDF-2B7E-7BD6-DCB7-3A174D44C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5043488"/>
            <a:ext cx="114300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9" name="Rectangle 161">
            <a:extLst>
              <a:ext uri="{FF2B5EF4-FFF2-40B4-BE49-F238E27FC236}">
                <a16:creationId xmlns:a16="http://schemas.microsoft.com/office/drawing/2014/main" id="{ACCF44B2-F9CF-0CE2-37BE-629D97527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725" y="4970463"/>
            <a:ext cx="1651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0" name="Rectangle 162">
            <a:extLst>
              <a:ext uri="{FF2B5EF4-FFF2-40B4-BE49-F238E27FC236}">
                <a16:creationId xmlns:a16="http://schemas.microsoft.com/office/drawing/2014/main" id="{028B4509-D71E-DF19-9075-28E6844ED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5059363"/>
            <a:ext cx="114300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1" name="Rectangle 163">
            <a:extLst>
              <a:ext uri="{FF2B5EF4-FFF2-40B4-BE49-F238E27FC236}">
                <a16:creationId xmlns:a16="http://schemas.microsoft.com/office/drawing/2014/main" id="{885962F2-E0F5-278C-614C-87C107C8A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63" y="5483225"/>
            <a:ext cx="1651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2" name="Rectangle 164">
            <a:extLst>
              <a:ext uri="{FF2B5EF4-FFF2-40B4-BE49-F238E27FC236}">
                <a16:creationId xmlns:a16="http://schemas.microsoft.com/office/drawing/2014/main" id="{5914011D-44F6-5F48-8081-E7D39B25D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5572125"/>
            <a:ext cx="114300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3" name="Line 165">
            <a:extLst>
              <a:ext uri="{FF2B5EF4-FFF2-40B4-BE49-F238E27FC236}">
                <a16:creationId xmlns:a16="http://schemas.microsoft.com/office/drawing/2014/main" id="{908936FE-090D-861F-E566-55A736B00A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1013" y="5157788"/>
            <a:ext cx="0" cy="98425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344" name="Line 166">
            <a:extLst>
              <a:ext uri="{FF2B5EF4-FFF2-40B4-BE49-F238E27FC236}">
                <a16:creationId xmlns:a16="http://schemas.microsoft.com/office/drawing/2014/main" id="{311F7ED2-EFB0-B25D-0A9D-F53A596938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05375" y="6213475"/>
            <a:ext cx="0" cy="9525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345" name="Line 167">
            <a:extLst>
              <a:ext uri="{FF2B5EF4-FFF2-40B4-BE49-F238E27FC236}">
                <a16:creationId xmlns:a16="http://schemas.microsoft.com/office/drawing/2014/main" id="{28CA5D5B-ABE5-1CA0-F344-F33095C76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2113" y="5780088"/>
            <a:ext cx="2614613" cy="11112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346" name="Line 168">
            <a:extLst>
              <a:ext uri="{FF2B5EF4-FFF2-40B4-BE49-F238E27FC236}">
                <a16:creationId xmlns:a16="http://schemas.microsoft.com/office/drawing/2014/main" id="{1F30E07F-F688-06B5-86FC-5A185FF63B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1013" y="5695950"/>
            <a:ext cx="0" cy="103187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347" name="Line 169">
            <a:extLst>
              <a:ext uri="{FF2B5EF4-FFF2-40B4-BE49-F238E27FC236}">
                <a16:creationId xmlns:a16="http://schemas.microsoft.com/office/drawing/2014/main" id="{16EF9818-A559-9A98-7F51-CF52DFD07A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35288" y="5689600"/>
            <a:ext cx="0" cy="101600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348" name="Line 170">
            <a:extLst>
              <a:ext uri="{FF2B5EF4-FFF2-40B4-BE49-F238E27FC236}">
                <a16:creationId xmlns:a16="http://schemas.microsoft.com/office/drawing/2014/main" id="{C0E8F0BE-81EF-0EEB-290D-766B14B983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4975" y="5684838"/>
            <a:ext cx="0" cy="100012"/>
          </a:xfrm>
          <a:prstGeom prst="line">
            <a:avLst/>
          </a:pr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349" name="Rectangle 171">
            <a:extLst>
              <a:ext uri="{FF2B5EF4-FFF2-40B4-BE49-F238E27FC236}">
                <a16:creationId xmlns:a16="http://schemas.microsoft.com/office/drawing/2014/main" id="{95EB60E2-4F2D-6980-4632-E4CB47E0D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775" y="5486400"/>
            <a:ext cx="1651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0" name="Rectangle 172">
            <a:extLst>
              <a:ext uri="{FF2B5EF4-FFF2-40B4-BE49-F238E27FC236}">
                <a16:creationId xmlns:a16="http://schemas.microsoft.com/office/drawing/2014/main" id="{5FA6CD91-A92F-84E1-A483-C82E1C3F3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2913" y="5575300"/>
            <a:ext cx="114300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1" name="Rectangle 173">
            <a:extLst>
              <a:ext uri="{FF2B5EF4-FFF2-40B4-BE49-F238E27FC236}">
                <a16:creationId xmlns:a16="http://schemas.microsoft.com/office/drawing/2014/main" id="{5B1FA8ED-F04F-C047-53A6-B5E230350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3700" y="5491163"/>
            <a:ext cx="1651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2" name="Rectangle 174">
            <a:extLst>
              <a:ext uri="{FF2B5EF4-FFF2-40B4-BE49-F238E27FC236}">
                <a16:creationId xmlns:a16="http://schemas.microsoft.com/office/drawing/2014/main" id="{D27285CB-ED9A-01B3-DB3C-FACB338D0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838" y="5580063"/>
            <a:ext cx="114300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3" name="Rectangle 175">
            <a:extLst>
              <a:ext uri="{FF2B5EF4-FFF2-40B4-BE49-F238E27FC236}">
                <a16:creationId xmlns:a16="http://schemas.microsoft.com/office/drawing/2014/main" id="{74E71163-AAB4-2B97-7C00-9D47BAC89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413" y="6037263"/>
            <a:ext cx="1651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4" name="Rectangle 176">
            <a:extLst>
              <a:ext uri="{FF2B5EF4-FFF2-40B4-BE49-F238E27FC236}">
                <a16:creationId xmlns:a16="http://schemas.microsoft.com/office/drawing/2014/main" id="{5A0A26EC-DCEB-044E-D892-E43938A0A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0" y="6126163"/>
            <a:ext cx="114300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5" name="Rectangle 177">
            <a:extLst>
              <a:ext uri="{FF2B5EF4-FFF2-40B4-BE49-F238E27FC236}">
                <a16:creationId xmlns:a16="http://schemas.microsoft.com/office/drawing/2014/main" id="{3C4E97C9-A8DE-2FD2-2EC9-1F09D4D76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6015038"/>
            <a:ext cx="1651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6" name="Rectangle 178">
            <a:extLst>
              <a:ext uri="{FF2B5EF4-FFF2-40B4-BE49-F238E27FC236}">
                <a16:creationId xmlns:a16="http://schemas.microsoft.com/office/drawing/2014/main" id="{CF845496-6A10-6884-D4BD-15F180991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6103938"/>
            <a:ext cx="114300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7" name="Rectangle 179">
            <a:extLst>
              <a:ext uri="{FF2B5EF4-FFF2-40B4-BE49-F238E27FC236}">
                <a16:creationId xmlns:a16="http://schemas.microsoft.com/office/drawing/2014/main" id="{2130597A-B2EF-6B3E-7685-280BE91D8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388" y="6022975"/>
            <a:ext cx="1651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8" name="Rectangle 180">
            <a:extLst>
              <a:ext uri="{FF2B5EF4-FFF2-40B4-BE49-F238E27FC236}">
                <a16:creationId xmlns:a16="http://schemas.microsoft.com/office/drawing/2014/main" id="{06B97712-BF3C-FAE9-68B3-6B216E25C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525" y="6111875"/>
            <a:ext cx="114300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361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7F496B27-4D58-C35F-78BB-DFB1D967108E}"/>
              </a:ext>
            </a:extLst>
          </p:cNvPr>
          <p:cNvSpPr>
            <a:spLocks noEditPoints="1"/>
          </p:cNvSpPr>
          <p:nvPr/>
        </p:nvSpPr>
        <p:spPr bwMode="auto">
          <a:xfrm>
            <a:off x="6478588" y="2886075"/>
            <a:ext cx="12700" cy="2643188"/>
          </a:xfrm>
          <a:custGeom>
            <a:avLst/>
            <a:gdLst>
              <a:gd name="T0" fmla="*/ 0 w 8"/>
              <a:gd name="T1" fmla="*/ 31 h 1665"/>
              <a:gd name="T2" fmla="*/ 8 w 8"/>
              <a:gd name="T3" fmla="*/ 55 h 1665"/>
              <a:gd name="T4" fmla="*/ 0 w 8"/>
              <a:gd name="T5" fmla="*/ 55 h 1665"/>
              <a:gd name="T6" fmla="*/ 8 w 8"/>
              <a:gd name="T7" fmla="*/ 140 h 1665"/>
              <a:gd name="T8" fmla="*/ 8 w 8"/>
              <a:gd name="T9" fmla="*/ 109 h 1665"/>
              <a:gd name="T10" fmla="*/ 0 w 8"/>
              <a:gd name="T11" fmla="*/ 195 h 1665"/>
              <a:gd name="T12" fmla="*/ 8 w 8"/>
              <a:gd name="T13" fmla="*/ 218 h 1665"/>
              <a:gd name="T14" fmla="*/ 0 w 8"/>
              <a:gd name="T15" fmla="*/ 218 h 1665"/>
              <a:gd name="T16" fmla="*/ 8 w 8"/>
              <a:gd name="T17" fmla="*/ 304 h 1665"/>
              <a:gd name="T18" fmla="*/ 8 w 8"/>
              <a:gd name="T19" fmla="*/ 272 h 1665"/>
              <a:gd name="T20" fmla="*/ 0 w 8"/>
              <a:gd name="T21" fmla="*/ 358 h 1665"/>
              <a:gd name="T22" fmla="*/ 8 w 8"/>
              <a:gd name="T23" fmla="*/ 381 h 1665"/>
              <a:gd name="T24" fmla="*/ 0 w 8"/>
              <a:gd name="T25" fmla="*/ 381 h 1665"/>
              <a:gd name="T26" fmla="*/ 8 w 8"/>
              <a:gd name="T27" fmla="*/ 467 h 1665"/>
              <a:gd name="T28" fmla="*/ 8 w 8"/>
              <a:gd name="T29" fmla="*/ 436 h 1665"/>
              <a:gd name="T30" fmla="*/ 0 w 8"/>
              <a:gd name="T31" fmla="*/ 521 h 1665"/>
              <a:gd name="T32" fmla="*/ 8 w 8"/>
              <a:gd name="T33" fmla="*/ 545 h 1665"/>
              <a:gd name="T34" fmla="*/ 0 w 8"/>
              <a:gd name="T35" fmla="*/ 545 h 1665"/>
              <a:gd name="T36" fmla="*/ 8 w 8"/>
              <a:gd name="T37" fmla="*/ 630 h 1665"/>
              <a:gd name="T38" fmla="*/ 8 w 8"/>
              <a:gd name="T39" fmla="*/ 599 h 1665"/>
              <a:gd name="T40" fmla="*/ 0 w 8"/>
              <a:gd name="T41" fmla="*/ 685 h 1665"/>
              <a:gd name="T42" fmla="*/ 8 w 8"/>
              <a:gd name="T43" fmla="*/ 708 h 1665"/>
              <a:gd name="T44" fmla="*/ 0 w 8"/>
              <a:gd name="T45" fmla="*/ 708 h 1665"/>
              <a:gd name="T46" fmla="*/ 8 w 8"/>
              <a:gd name="T47" fmla="*/ 794 h 1665"/>
              <a:gd name="T48" fmla="*/ 8 w 8"/>
              <a:gd name="T49" fmla="*/ 763 h 1665"/>
              <a:gd name="T50" fmla="*/ 0 w 8"/>
              <a:gd name="T51" fmla="*/ 848 h 1665"/>
              <a:gd name="T52" fmla="*/ 8 w 8"/>
              <a:gd name="T53" fmla="*/ 871 h 1665"/>
              <a:gd name="T54" fmla="*/ 0 w 8"/>
              <a:gd name="T55" fmla="*/ 871 h 1665"/>
              <a:gd name="T56" fmla="*/ 8 w 8"/>
              <a:gd name="T57" fmla="*/ 957 h 1665"/>
              <a:gd name="T58" fmla="*/ 8 w 8"/>
              <a:gd name="T59" fmla="*/ 926 h 1665"/>
              <a:gd name="T60" fmla="*/ 0 w 8"/>
              <a:gd name="T61" fmla="*/ 1011 h 1665"/>
              <a:gd name="T62" fmla="*/ 8 w 8"/>
              <a:gd name="T63" fmla="*/ 1035 h 1665"/>
              <a:gd name="T64" fmla="*/ 0 w 8"/>
              <a:gd name="T65" fmla="*/ 1035 h 1665"/>
              <a:gd name="T66" fmla="*/ 8 w 8"/>
              <a:gd name="T67" fmla="*/ 1120 h 1665"/>
              <a:gd name="T68" fmla="*/ 8 w 8"/>
              <a:gd name="T69" fmla="*/ 1089 h 1665"/>
              <a:gd name="T70" fmla="*/ 0 w 8"/>
              <a:gd name="T71" fmla="*/ 1175 h 1665"/>
              <a:gd name="T72" fmla="*/ 8 w 8"/>
              <a:gd name="T73" fmla="*/ 1198 h 1665"/>
              <a:gd name="T74" fmla="*/ 0 w 8"/>
              <a:gd name="T75" fmla="*/ 1198 h 1665"/>
              <a:gd name="T76" fmla="*/ 8 w 8"/>
              <a:gd name="T77" fmla="*/ 1284 h 1665"/>
              <a:gd name="T78" fmla="*/ 8 w 8"/>
              <a:gd name="T79" fmla="*/ 1253 h 1665"/>
              <a:gd name="T80" fmla="*/ 0 w 8"/>
              <a:gd name="T81" fmla="*/ 1338 h 1665"/>
              <a:gd name="T82" fmla="*/ 8 w 8"/>
              <a:gd name="T83" fmla="*/ 1361 h 1665"/>
              <a:gd name="T84" fmla="*/ 0 w 8"/>
              <a:gd name="T85" fmla="*/ 1361 h 1665"/>
              <a:gd name="T86" fmla="*/ 8 w 8"/>
              <a:gd name="T87" fmla="*/ 1447 h 1665"/>
              <a:gd name="T88" fmla="*/ 8 w 8"/>
              <a:gd name="T89" fmla="*/ 1416 h 1665"/>
              <a:gd name="T90" fmla="*/ 0 w 8"/>
              <a:gd name="T91" fmla="*/ 1501 h 1665"/>
              <a:gd name="T92" fmla="*/ 8 w 8"/>
              <a:gd name="T93" fmla="*/ 1525 h 1665"/>
              <a:gd name="T94" fmla="*/ 0 w 8"/>
              <a:gd name="T95" fmla="*/ 1525 h 1665"/>
              <a:gd name="T96" fmla="*/ 8 w 8"/>
              <a:gd name="T97" fmla="*/ 1610 h 1665"/>
              <a:gd name="T98" fmla="*/ 8 w 8"/>
              <a:gd name="T99" fmla="*/ 1579 h 1665"/>
              <a:gd name="T100" fmla="*/ 0 w 8"/>
              <a:gd name="T101" fmla="*/ 1665 h 1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" h="1665">
                <a:moveTo>
                  <a:pt x="8" y="0"/>
                </a:moveTo>
                <a:lnTo>
                  <a:pt x="8" y="31"/>
                </a:lnTo>
                <a:lnTo>
                  <a:pt x="0" y="31"/>
                </a:lnTo>
                <a:lnTo>
                  <a:pt x="0" y="0"/>
                </a:lnTo>
                <a:lnTo>
                  <a:pt x="8" y="0"/>
                </a:lnTo>
                <a:close/>
                <a:moveTo>
                  <a:pt x="8" y="55"/>
                </a:moveTo>
                <a:lnTo>
                  <a:pt x="8" y="86"/>
                </a:lnTo>
                <a:lnTo>
                  <a:pt x="0" y="86"/>
                </a:lnTo>
                <a:lnTo>
                  <a:pt x="0" y="55"/>
                </a:lnTo>
                <a:lnTo>
                  <a:pt x="8" y="55"/>
                </a:lnTo>
                <a:close/>
                <a:moveTo>
                  <a:pt x="8" y="109"/>
                </a:moveTo>
                <a:lnTo>
                  <a:pt x="8" y="140"/>
                </a:lnTo>
                <a:lnTo>
                  <a:pt x="0" y="140"/>
                </a:lnTo>
                <a:lnTo>
                  <a:pt x="0" y="109"/>
                </a:lnTo>
                <a:lnTo>
                  <a:pt x="8" y="109"/>
                </a:lnTo>
                <a:close/>
                <a:moveTo>
                  <a:pt x="8" y="164"/>
                </a:moveTo>
                <a:lnTo>
                  <a:pt x="8" y="195"/>
                </a:lnTo>
                <a:lnTo>
                  <a:pt x="0" y="195"/>
                </a:lnTo>
                <a:lnTo>
                  <a:pt x="0" y="164"/>
                </a:lnTo>
                <a:lnTo>
                  <a:pt x="8" y="164"/>
                </a:lnTo>
                <a:close/>
                <a:moveTo>
                  <a:pt x="8" y="218"/>
                </a:moveTo>
                <a:lnTo>
                  <a:pt x="8" y="249"/>
                </a:lnTo>
                <a:lnTo>
                  <a:pt x="0" y="249"/>
                </a:lnTo>
                <a:lnTo>
                  <a:pt x="0" y="218"/>
                </a:lnTo>
                <a:lnTo>
                  <a:pt x="8" y="218"/>
                </a:lnTo>
                <a:close/>
                <a:moveTo>
                  <a:pt x="8" y="272"/>
                </a:moveTo>
                <a:lnTo>
                  <a:pt x="8" y="304"/>
                </a:lnTo>
                <a:lnTo>
                  <a:pt x="0" y="304"/>
                </a:lnTo>
                <a:lnTo>
                  <a:pt x="0" y="272"/>
                </a:lnTo>
                <a:lnTo>
                  <a:pt x="8" y="272"/>
                </a:lnTo>
                <a:close/>
                <a:moveTo>
                  <a:pt x="8" y="327"/>
                </a:moveTo>
                <a:lnTo>
                  <a:pt x="8" y="358"/>
                </a:lnTo>
                <a:lnTo>
                  <a:pt x="0" y="358"/>
                </a:lnTo>
                <a:lnTo>
                  <a:pt x="0" y="327"/>
                </a:lnTo>
                <a:lnTo>
                  <a:pt x="8" y="327"/>
                </a:lnTo>
                <a:close/>
                <a:moveTo>
                  <a:pt x="8" y="381"/>
                </a:moveTo>
                <a:lnTo>
                  <a:pt x="8" y="413"/>
                </a:lnTo>
                <a:lnTo>
                  <a:pt x="0" y="413"/>
                </a:lnTo>
                <a:lnTo>
                  <a:pt x="0" y="381"/>
                </a:lnTo>
                <a:lnTo>
                  <a:pt x="8" y="381"/>
                </a:lnTo>
                <a:close/>
                <a:moveTo>
                  <a:pt x="8" y="436"/>
                </a:moveTo>
                <a:lnTo>
                  <a:pt x="8" y="467"/>
                </a:lnTo>
                <a:lnTo>
                  <a:pt x="0" y="467"/>
                </a:lnTo>
                <a:lnTo>
                  <a:pt x="0" y="436"/>
                </a:lnTo>
                <a:lnTo>
                  <a:pt x="8" y="436"/>
                </a:lnTo>
                <a:close/>
                <a:moveTo>
                  <a:pt x="8" y="490"/>
                </a:moveTo>
                <a:lnTo>
                  <a:pt x="8" y="521"/>
                </a:lnTo>
                <a:lnTo>
                  <a:pt x="0" y="521"/>
                </a:lnTo>
                <a:lnTo>
                  <a:pt x="0" y="490"/>
                </a:lnTo>
                <a:lnTo>
                  <a:pt x="8" y="490"/>
                </a:lnTo>
                <a:close/>
                <a:moveTo>
                  <a:pt x="8" y="545"/>
                </a:moveTo>
                <a:lnTo>
                  <a:pt x="8" y="576"/>
                </a:lnTo>
                <a:lnTo>
                  <a:pt x="0" y="576"/>
                </a:lnTo>
                <a:lnTo>
                  <a:pt x="0" y="545"/>
                </a:lnTo>
                <a:lnTo>
                  <a:pt x="8" y="545"/>
                </a:lnTo>
                <a:close/>
                <a:moveTo>
                  <a:pt x="8" y="599"/>
                </a:moveTo>
                <a:lnTo>
                  <a:pt x="8" y="630"/>
                </a:lnTo>
                <a:lnTo>
                  <a:pt x="0" y="630"/>
                </a:lnTo>
                <a:lnTo>
                  <a:pt x="0" y="599"/>
                </a:lnTo>
                <a:lnTo>
                  <a:pt x="8" y="599"/>
                </a:lnTo>
                <a:close/>
                <a:moveTo>
                  <a:pt x="8" y="654"/>
                </a:moveTo>
                <a:lnTo>
                  <a:pt x="8" y="685"/>
                </a:lnTo>
                <a:lnTo>
                  <a:pt x="0" y="685"/>
                </a:lnTo>
                <a:lnTo>
                  <a:pt x="0" y="654"/>
                </a:lnTo>
                <a:lnTo>
                  <a:pt x="8" y="654"/>
                </a:lnTo>
                <a:close/>
                <a:moveTo>
                  <a:pt x="8" y="708"/>
                </a:moveTo>
                <a:lnTo>
                  <a:pt x="8" y="739"/>
                </a:lnTo>
                <a:lnTo>
                  <a:pt x="0" y="739"/>
                </a:lnTo>
                <a:lnTo>
                  <a:pt x="0" y="708"/>
                </a:lnTo>
                <a:lnTo>
                  <a:pt x="8" y="708"/>
                </a:lnTo>
                <a:close/>
                <a:moveTo>
                  <a:pt x="8" y="763"/>
                </a:moveTo>
                <a:lnTo>
                  <a:pt x="8" y="794"/>
                </a:lnTo>
                <a:lnTo>
                  <a:pt x="0" y="794"/>
                </a:lnTo>
                <a:lnTo>
                  <a:pt x="0" y="763"/>
                </a:lnTo>
                <a:lnTo>
                  <a:pt x="8" y="763"/>
                </a:lnTo>
                <a:close/>
                <a:moveTo>
                  <a:pt x="8" y="817"/>
                </a:moveTo>
                <a:lnTo>
                  <a:pt x="8" y="848"/>
                </a:lnTo>
                <a:lnTo>
                  <a:pt x="0" y="848"/>
                </a:lnTo>
                <a:lnTo>
                  <a:pt x="0" y="817"/>
                </a:lnTo>
                <a:lnTo>
                  <a:pt x="8" y="817"/>
                </a:lnTo>
                <a:close/>
                <a:moveTo>
                  <a:pt x="8" y="871"/>
                </a:moveTo>
                <a:lnTo>
                  <a:pt x="8" y="903"/>
                </a:lnTo>
                <a:lnTo>
                  <a:pt x="0" y="903"/>
                </a:lnTo>
                <a:lnTo>
                  <a:pt x="0" y="871"/>
                </a:lnTo>
                <a:lnTo>
                  <a:pt x="8" y="871"/>
                </a:lnTo>
                <a:close/>
                <a:moveTo>
                  <a:pt x="8" y="926"/>
                </a:moveTo>
                <a:lnTo>
                  <a:pt x="8" y="957"/>
                </a:lnTo>
                <a:lnTo>
                  <a:pt x="0" y="957"/>
                </a:lnTo>
                <a:lnTo>
                  <a:pt x="0" y="926"/>
                </a:lnTo>
                <a:lnTo>
                  <a:pt x="8" y="926"/>
                </a:lnTo>
                <a:close/>
                <a:moveTo>
                  <a:pt x="8" y="980"/>
                </a:moveTo>
                <a:lnTo>
                  <a:pt x="8" y="1011"/>
                </a:lnTo>
                <a:lnTo>
                  <a:pt x="0" y="1011"/>
                </a:lnTo>
                <a:lnTo>
                  <a:pt x="0" y="980"/>
                </a:lnTo>
                <a:lnTo>
                  <a:pt x="8" y="980"/>
                </a:lnTo>
                <a:close/>
                <a:moveTo>
                  <a:pt x="8" y="1035"/>
                </a:moveTo>
                <a:lnTo>
                  <a:pt x="8" y="1066"/>
                </a:lnTo>
                <a:lnTo>
                  <a:pt x="0" y="1066"/>
                </a:lnTo>
                <a:lnTo>
                  <a:pt x="0" y="1035"/>
                </a:lnTo>
                <a:lnTo>
                  <a:pt x="8" y="1035"/>
                </a:lnTo>
                <a:close/>
                <a:moveTo>
                  <a:pt x="8" y="1089"/>
                </a:moveTo>
                <a:lnTo>
                  <a:pt x="8" y="1120"/>
                </a:lnTo>
                <a:lnTo>
                  <a:pt x="0" y="1120"/>
                </a:lnTo>
                <a:lnTo>
                  <a:pt x="0" y="1089"/>
                </a:lnTo>
                <a:lnTo>
                  <a:pt x="8" y="1089"/>
                </a:lnTo>
                <a:close/>
                <a:moveTo>
                  <a:pt x="8" y="1144"/>
                </a:moveTo>
                <a:lnTo>
                  <a:pt x="8" y="1175"/>
                </a:lnTo>
                <a:lnTo>
                  <a:pt x="0" y="1175"/>
                </a:lnTo>
                <a:lnTo>
                  <a:pt x="0" y="1144"/>
                </a:lnTo>
                <a:lnTo>
                  <a:pt x="8" y="1144"/>
                </a:lnTo>
                <a:close/>
                <a:moveTo>
                  <a:pt x="8" y="1198"/>
                </a:moveTo>
                <a:lnTo>
                  <a:pt x="8" y="1229"/>
                </a:lnTo>
                <a:lnTo>
                  <a:pt x="0" y="1229"/>
                </a:lnTo>
                <a:lnTo>
                  <a:pt x="0" y="1198"/>
                </a:lnTo>
                <a:lnTo>
                  <a:pt x="8" y="1198"/>
                </a:lnTo>
                <a:close/>
                <a:moveTo>
                  <a:pt x="8" y="1253"/>
                </a:moveTo>
                <a:lnTo>
                  <a:pt x="8" y="1284"/>
                </a:lnTo>
                <a:lnTo>
                  <a:pt x="0" y="1284"/>
                </a:lnTo>
                <a:lnTo>
                  <a:pt x="0" y="1253"/>
                </a:lnTo>
                <a:lnTo>
                  <a:pt x="8" y="1253"/>
                </a:lnTo>
                <a:close/>
                <a:moveTo>
                  <a:pt x="8" y="1307"/>
                </a:moveTo>
                <a:lnTo>
                  <a:pt x="8" y="1338"/>
                </a:lnTo>
                <a:lnTo>
                  <a:pt x="0" y="1338"/>
                </a:lnTo>
                <a:lnTo>
                  <a:pt x="0" y="1307"/>
                </a:lnTo>
                <a:lnTo>
                  <a:pt x="8" y="1307"/>
                </a:lnTo>
                <a:close/>
                <a:moveTo>
                  <a:pt x="8" y="1361"/>
                </a:moveTo>
                <a:lnTo>
                  <a:pt x="8" y="1393"/>
                </a:lnTo>
                <a:lnTo>
                  <a:pt x="0" y="1393"/>
                </a:lnTo>
                <a:lnTo>
                  <a:pt x="0" y="1361"/>
                </a:lnTo>
                <a:lnTo>
                  <a:pt x="8" y="1361"/>
                </a:lnTo>
                <a:close/>
                <a:moveTo>
                  <a:pt x="8" y="1416"/>
                </a:moveTo>
                <a:lnTo>
                  <a:pt x="8" y="1447"/>
                </a:lnTo>
                <a:lnTo>
                  <a:pt x="0" y="1447"/>
                </a:lnTo>
                <a:lnTo>
                  <a:pt x="0" y="1416"/>
                </a:lnTo>
                <a:lnTo>
                  <a:pt x="8" y="1416"/>
                </a:lnTo>
                <a:close/>
                <a:moveTo>
                  <a:pt x="8" y="1470"/>
                </a:moveTo>
                <a:lnTo>
                  <a:pt x="8" y="1501"/>
                </a:lnTo>
                <a:lnTo>
                  <a:pt x="0" y="1501"/>
                </a:lnTo>
                <a:lnTo>
                  <a:pt x="0" y="1470"/>
                </a:lnTo>
                <a:lnTo>
                  <a:pt x="8" y="1470"/>
                </a:lnTo>
                <a:close/>
                <a:moveTo>
                  <a:pt x="8" y="1525"/>
                </a:moveTo>
                <a:lnTo>
                  <a:pt x="8" y="1556"/>
                </a:lnTo>
                <a:lnTo>
                  <a:pt x="0" y="1556"/>
                </a:lnTo>
                <a:lnTo>
                  <a:pt x="0" y="1525"/>
                </a:lnTo>
                <a:lnTo>
                  <a:pt x="8" y="1525"/>
                </a:lnTo>
                <a:close/>
                <a:moveTo>
                  <a:pt x="8" y="1579"/>
                </a:moveTo>
                <a:lnTo>
                  <a:pt x="8" y="1610"/>
                </a:lnTo>
                <a:lnTo>
                  <a:pt x="0" y="1610"/>
                </a:lnTo>
                <a:lnTo>
                  <a:pt x="0" y="1579"/>
                </a:lnTo>
                <a:lnTo>
                  <a:pt x="8" y="1579"/>
                </a:lnTo>
                <a:close/>
                <a:moveTo>
                  <a:pt x="8" y="1634"/>
                </a:moveTo>
                <a:lnTo>
                  <a:pt x="8" y="1665"/>
                </a:lnTo>
                <a:lnTo>
                  <a:pt x="0" y="1665"/>
                </a:lnTo>
                <a:lnTo>
                  <a:pt x="0" y="1634"/>
                </a:lnTo>
                <a:lnTo>
                  <a:pt x="8" y="1634"/>
                </a:lnTo>
                <a:close/>
              </a:path>
            </a:pathLst>
          </a:custGeom>
          <a:solidFill>
            <a:srgbClr val="00B050"/>
          </a:solidFill>
          <a:ln w="0" cap="flat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8C0550C1-DBC8-122A-3E0D-07DD6101C46B}"/>
              </a:ext>
            </a:extLst>
          </p:cNvPr>
          <p:cNvSpPr>
            <a:spLocks noEditPoints="1"/>
          </p:cNvSpPr>
          <p:nvPr/>
        </p:nvSpPr>
        <p:spPr bwMode="auto">
          <a:xfrm>
            <a:off x="4670425" y="5543550"/>
            <a:ext cx="12700" cy="631825"/>
          </a:xfrm>
          <a:custGeom>
            <a:avLst/>
            <a:gdLst>
              <a:gd name="T0" fmla="*/ 0 w 8"/>
              <a:gd name="T1" fmla="*/ 0 h 398"/>
              <a:gd name="T2" fmla="*/ 0 w 8"/>
              <a:gd name="T3" fmla="*/ 31 h 398"/>
              <a:gd name="T4" fmla="*/ 8 w 8"/>
              <a:gd name="T5" fmla="*/ 31 h 398"/>
              <a:gd name="T6" fmla="*/ 8 w 8"/>
              <a:gd name="T7" fmla="*/ 0 h 398"/>
              <a:gd name="T8" fmla="*/ 0 w 8"/>
              <a:gd name="T9" fmla="*/ 0 h 398"/>
              <a:gd name="T10" fmla="*/ 0 w 8"/>
              <a:gd name="T11" fmla="*/ 54 h 398"/>
              <a:gd name="T12" fmla="*/ 0 w 8"/>
              <a:gd name="T13" fmla="*/ 85 h 398"/>
              <a:gd name="T14" fmla="*/ 8 w 8"/>
              <a:gd name="T15" fmla="*/ 85 h 398"/>
              <a:gd name="T16" fmla="*/ 8 w 8"/>
              <a:gd name="T17" fmla="*/ 54 h 398"/>
              <a:gd name="T18" fmla="*/ 0 w 8"/>
              <a:gd name="T19" fmla="*/ 54 h 398"/>
              <a:gd name="T20" fmla="*/ 0 w 8"/>
              <a:gd name="T21" fmla="*/ 109 h 398"/>
              <a:gd name="T22" fmla="*/ 0 w 8"/>
              <a:gd name="T23" fmla="*/ 140 h 398"/>
              <a:gd name="T24" fmla="*/ 8 w 8"/>
              <a:gd name="T25" fmla="*/ 140 h 398"/>
              <a:gd name="T26" fmla="*/ 8 w 8"/>
              <a:gd name="T27" fmla="*/ 109 h 398"/>
              <a:gd name="T28" fmla="*/ 0 w 8"/>
              <a:gd name="T29" fmla="*/ 109 h 398"/>
              <a:gd name="T30" fmla="*/ 0 w 8"/>
              <a:gd name="T31" fmla="*/ 163 h 398"/>
              <a:gd name="T32" fmla="*/ 0 w 8"/>
              <a:gd name="T33" fmla="*/ 194 h 398"/>
              <a:gd name="T34" fmla="*/ 8 w 8"/>
              <a:gd name="T35" fmla="*/ 194 h 398"/>
              <a:gd name="T36" fmla="*/ 8 w 8"/>
              <a:gd name="T37" fmla="*/ 163 h 398"/>
              <a:gd name="T38" fmla="*/ 0 w 8"/>
              <a:gd name="T39" fmla="*/ 163 h 398"/>
              <a:gd name="T40" fmla="*/ 0 w 8"/>
              <a:gd name="T41" fmla="*/ 218 h 398"/>
              <a:gd name="T42" fmla="*/ 0 w 8"/>
              <a:gd name="T43" fmla="*/ 249 h 398"/>
              <a:gd name="T44" fmla="*/ 8 w 8"/>
              <a:gd name="T45" fmla="*/ 249 h 398"/>
              <a:gd name="T46" fmla="*/ 8 w 8"/>
              <a:gd name="T47" fmla="*/ 218 h 398"/>
              <a:gd name="T48" fmla="*/ 0 w 8"/>
              <a:gd name="T49" fmla="*/ 218 h 398"/>
              <a:gd name="T50" fmla="*/ 0 w 8"/>
              <a:gd name="T51" fmla="*/ 272 h 398"/>
              <a:gd name="T52" fmla="*/ 0 w 8"/>
              <a:gd name="T53" fmla="*/ 303 h 398"/>
              <a:gd name="T54" fmla="*/ 8 w 8"/>
              <a:gd name="T55" fmla="*/ 303 h 398"/>
              <a:gd name="T56" fmla="*/ 8 w 8"/>
              <a:gd name="T57" fmla="*/ 272 h 398"/>
              <a:gd name="T58" fmla="*/ 0 w 8"/>
              <a:gd name="T59" fmla="*/ 272 h 398"/>
              <a:gd name="T60" fmla="*/ 0 w 8"/>
              <a:gd name="T61" fmla="*/ 327 h 398"/>
              <a:gd name="T62" fmla="*/ 0 w 8"/>
              <a:gd name="T63" fmla="*/ 358 h 398"/>
              <a:gd name="T64" fmla="*/ 8 w 8"/>
              <a:gd name="T65" fmla="*/ 358 h 398"/>
              <a:gd name="T66" fmla="*/ 8 w 8"/>
              <a:gd name="T67" fmla="*/ 327 h 398"/>
              <a:gd name="T68" fmla="*/ 0 w 8"/>
              <a:gd name="T69" fmla="*/ 327 h 398"/>
              <a:gd name="T70" fmla="*/ 0 w 8"/>
              <a:gd name="T71" fmla="*/ 381 h 398"/>
              <a:gd name="T72" fmla="*/ 0 w 8"/>
              <a:gd name="T73" fmla="*/ 398 h 398"/>
              <a:gd name="T74" fmla="*/ 8 w 8"/>
              <a:gd name="T75" fmla="*/ 398 h 398"/>
              <a:gd name="T76" fmla="*/ 8 w 8"/>
              <a:gd name="T77" fmla="*/ 381 h 398"/>
              <a:gd name="T78" fmla="*/ 0 w 8"/>
              <a:gd name="T79" fmla="*/ 381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" h="398">
                <a:moveTo>
                  <a:pt x="0" y="0"/>
                </a:moveTo>
                <a:lnTo>
                  <a:pt x="0" y="31"/>
                </a:lnTo>
                <a:lnTo>
                  <a:pt x="8" y="31"/>
                </a:lnTo>
                <a:lnTo>
                  <a:pt x="8" y="0"/>
                </a:lnTo>
                <a:lnTo>
                  <a:pt x="0" y="0"/>
                </a:lnTo>
                <a:close/>
                <a:moveTo>
                  <a:pt x="0" y="54"/>
                </a:moveTo>
                <a:lnTo>
                  <a:pt x="0" y="85"/>
                </a:lnTo>
                <a:lnTo>
                  <a:pt x="8" y="85"/>
                </a:lnTo>
                <a:lnTo>
                  <a:pt x="8" y="54"/>
                </a:lnTo>
                <a:lnTo>
                  <a:pt x="0" y="54"/>
                </a:lnTo>
                <a:close/>
                <a:moveTo>
                  <a:pt x="0" y="109"/>
                </a:moveTo>
                <a:lnTo>
                  <a:pt x="0" y="140"/>
                </a:lnTo>
                <a:lnTo>
                  <a:pt x="8" y="140"/>
                </a:lnTo>
                <a:lnTo>
                  <a:pt x="8" y="109"/>
                </a:lnTo>
                <a:lnTo>
                  <a:pt x="0" y="109"/>
                </a:lnTo>
                <a:close/>
                <a:moveTo>
                  <a:pt x="0" y="163"/>
                </a:moveTo>
                <a:lnTo>
                  <a:pt x="0" y="194"/>
                </a:lnTo>
                <a:lnTo>
                  <a:pt x="8" y="194"/>
                </a:lnTo>
                <a:lnTo>
                  <a:pt x="8" y="163"/>
                </a:lnTo>
                <a:lnTo>
                  <a:pt x="0" y="163"/>
                </a:lnTo>
                <a:close/>
                <a:moveTo>
                  <a:pt x="0" y="218"/>
                </a:moveTo>
                <a:lnTo>
                  <a:pt x="0" y="249"/>
                </a:lnTo>
                <a:lnTo>
                  <a:pt x="8" y="249"/>
                </a:lnTo>
                <a:lnTo>
                  <a:pt x="8" y="218"/>
                </a:lnTo>
                <a:lnTo>
                  <a:pt x="0" y="218"/>
                </a:lnTo>
                <a:close/>
                <a:moveTo>
                  <a:pt x="0" y="272"/>
                </a:moveTo>
                <a:lnTo>
                  <a:pt x="0" y="303"/>
                </a:lnTo>
                <a:lnTo>
                  <a:pt x="8" y="303"/>
                </a:lnTo>
                <a:lnTo>
                  <a:pt x="8" y="272"/>
                </a:lnTo>
                <a:lnTo>
                  <a:pt x="0" y="272"/>
                </a:lnTo>
                <a:close/>
                <a:moveTo>
                  <a:pt x="0" y="327"/>
                </a:moveTo>
                <a:lnTo>
                  <a:pt x="0" y="358"/>
                </a:lnTo>
                <a:lnTo>
                  <a:pt x="8" y="358"/>
                </a:lnTo>
                <a:lnTo>
                  <a:pt x="8" y="327"/>
                </a:lnTo>
                <a:lnTo>
                  <a:pt x="0" y="327"/>
                </a:lnTo>
                <a:close/>
                <a:moveTo>
                  <a:pt x="0" y="381"/>
                </a:moveTo>
                <a:lnTo>
                  <a:pt x="0" y="398"/>
                </a:lnTo>
                <a:lnTo>
                  <a:pt x="8" y="398"/>
                </a:lnTo>
                <a:lnTo>
                  <a:pt x="8" y="381"/>
                </a:lnTo>
                <a:lnTo>
                  <a:pt x="0" y="381"/>
                </a:lnTo>
                <a:close/>
              </a:path>
            </a:pathLst>
          </a:custGeom>
          <a:solidFill>
            <a:srgbClr val="0070C0"/>
          </a:solidFill>
          <a:ln w="0" cap="flat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9F3E8CCA-5650-3826-457E-970F9FD27B80}"/>
              </a:ext>
            </a:extLst>
          </p:cNvPr>
          <p:cNvSpPr>
            <a:spLocks/>
          </p:cNvSpPr>
          <p:nvPr/>
        </p:nvSpPr>
        <p:spPr bwMode="auto">
          <a:xfrm>
            <a:off x="3151188" y="1668463"/>
            <a:ext cx="5514975" cy="4533900"/>
          </a:xfrm>
          <a:custGeom>
            <a:avLst/>
            <a:gdLst>
              <a:gd name="T0" fmla="*/ 20160 w 21424"/>
              <a:gd name="T1" fmla="*/ 171 h 17624"/>
              <a:gd name="T2" fmla="*/ 19117 w 21424"/>
              <a:gd name="T3" fmla="*/ 58 h 17624"/>
              <a:gd name="T4" fmla="*/ 18062 w 21424"/>
              <a:gd name="T5" fmla="*/ 107 h 17624"/>
              <a:gd name="T6" fmla="*/ 17207 w 21424"/>
              <a:gd name="T7" fmla="*/ 302 h 17624"/>
              <a:gd name="T8" fmla="*/ 16669 w 21424"/>
              <a:gd name="T9" fmla="*/ 527 h 17624"/>
              <a:gd name="T10" fmla="*/ 16225 w 21424"/>
              <a:gd name="T11" fmla="*/ 767 h 17624"/>
              <a:gd name="T12" fmla="*/ 15666 w 21424"/>
              <a:gd name="T13" fmla="*/ 1142 h 17624"/>
              <a:gd name="T14" fmla="*/ 15103 w 21424"/>
              <a:gd name="T15" fmla="*/ 1619 h 17624"/>
              <a:gd name="T16" fmla="*/ 14650 w 21424"/>
              <a:gd name="T17" fmla="*/ 2079 h 17624"/>
              <a:gd name="T18" fmla="*/ 14078 w 21424"/>
              <a:gd name="T19" fmla="*/ 2797 h 17624"/>
              <a:gd name="T20" fmla="*/ 13358 w 21424"/>
              <a:gd name="T21" fmla="*/ 3962 h 17624"/>
              <a:gd name="T22" fmla="*/ 12111 w 21424"/>
              <a:gd name="T23" fmla="*/ 6424 h 17624"/>
              <a:gd name="T24" fmla="*/ 10591 w 21424"/>
              <a:gd name="T25" fmla="*/ 9820 h 17624"/>
              <a:gd name="T26" fmla="*/ 9083 w 21424"/>
              <a:gd name="T27" fmla="*/ 13170 h 17624"/>
              <a:gd name="T28" fmla="*/ 7964 w 21424"/>
              <a:gd name="T29" fmla="*/ 15278 h 17624"/>
              <a:gd name="T30" fmla="*/ 7371 w 21424"/>
              <a:gd name="T31" fmla="*/ 16197 h 17624"/>
              <a:gd name="T32" fmla="*/ 6784 w 21424"/>
              <a:gd name="T33" fmla="*/ 16873 h 17624"/>
              <a:gd name="T34" fmla="*/ 6206 w 21424"/>
              <a:gd name="T35" fmla="*/ 17323 h 17624"/>
              <a:gd name="T36" fmla="*/ 5729 w 21424"/>
              <a:gd name="T37" fmla="*/ 17521 h 17624"/>
              <a:gd name="T38" fmla="*/ 5127 w 21424"/>
              <a:gd name="T39" fmla="*/ 17624 h 17624"/>
              <a:gd name="T40" fmla="*/ 4504 w 21424"/>
              <a:gd name="T41" fmla="*/ 17570 h 17624"/>
              <a:gd name="T42" fmla="*/ 4020 w 21424"/>
              <a:gd name="T43" fmla="*/ 17439 h 17624"/>
              <a:gd name="T44" fmla="*/ 3655 w 21424"/>
              <a:gd name="T45" fmla="*/ 17299 h 17624"/>
              <a:gd name="T46" fmla="*/ 2828 w 21424"/>
              <a:gd name="T47" fmla="*/ 16870 h 17624"/>
              <a:gd name="T48" fmla="*/ 1749 w 21424"/>
              <a:gd name="T49" fmla="*/ 16121 h 17624"/>
              <a:gd name="T50" fmla="*/ 815 w 21424"/>
              <a:gd name="T51" fmla="*/ 15406 h 17624"/>
              <a:gd name="T52" fmla="*/ 429 w 21424"/>
              <a:gd name="T53" fmla="*/ 15132 h 17624"/>
              <a:gd name="T54" fmla="*/ 104 w 21424"/>
              <a:gd name="T55" fmla="*/ 14950 h 17624"/>
              <a:gd name="T56" fmla="*/ 119 w 21424"/>
              <a:gd name="T57" fmla="*/ 14904 h 17624"/>
              <a:gd name="T58" fmla="*/ 457 w 21424"/>
              <a:gd name="T59" fmla="*/ 15093 h 17624"/>
              <a:gd name="T60" fmla="*/ 846 w 21424"/>
              <a:gd name="T61" fmla="*/ 15370 h 17624"/>
              <a:gd name="T62" fmla="*/ 1779 w 21424"/>
              <a:gd name="T63" fmla="*/ 16082 h 17624"/>
              <a:gd name="T64" fmla="*/ 2853 w 21424"/>
              <a:gd name="T65" fmla="*/ 16827 h 17624"/>
              <a:gd name="T66" fmla="*/ 3677 w 21424"/>
              <a:gd name="T67" fmla="*/ 17256 h 17624"/>
              <a:gd name="T68" fmla="*/ 4041 w 21424"/>
              <a:gd name="T69" fmla="*/ 17393 h 17624"/>
              <a:gd name="T70" fmla="*/ 4513 w 21424"/>
              <a:gd name="T71" fmla="*/ 17521 h 17624"/>
              <a:gd name="T72" fmla="*/ 5124 w 21424"/>
              <a:gd name="T73" fmla="*/ 17576 h 17624"/>
              <a:gd name="T74" fmla="*/ 5717 w 21424"/>
              <a:gd name="T75" fmla="*/ 17472 h 17624"/>
              <a:gd name="T76" fmla="*/ 6179 w 21424"/>
              <a:gd name="T77" fmla="*/ 17281 h 17624"/>
              <a:gd name="T78" fmla="*/ 6751 w 21424"/>
              <a:gd name="T79" fmla="*/ 16839 h 17624"/>
              <a:gd name="T80" fmla="*/ 7331 w 21424"/>
              <a:gd name="T81" fmla="*/ 16170 h 17624"/>
              <a:gd name="T82" fmla="*/ 7921 w 21424"/>
              <a:gd name="T83" fmla="*/ 15254 h 17624"/>
              <a:gd name="T84" fmla="*/ 9037 w 21424"/>
              <a:gd name="T85" fmla="*/ 13148 h 17624"/>
              <a:gd name="T86" fmla="*/ 10545 w 21424"/>
              <a:gd name="T87" fmla="*/ 9801 h 17624"/>
              <a:gd name="T88" fmla="*/ 12069 w 21424"/>
              <a:gd name="T89" fmla="*/ 6403 h 17624"/>
              <a:gd name="T90" fmla="*/ 13315 w 21424"/>
              <a:gd name="T91" fmla="*/ 3938 h 17624"/>
              <a:gd name="T92" fmla="*/ 14039 w 21424"/>
              <a:gd name="T93" fmla="*/ 2769 h 17624"/>
              <a:gd name="T94" fmla="*/ 14617 w 21424"/>
              <a:gd name="T95" fmla="*/ 2042 h 17624"/>
              <a:gd name="T96" fmla="*/ 15070 w 21424"/>
              <a:gd name="T97" fmla="*/ 1580 h 17624"/>
              <a:gd name="T98" fmla="*/ 15641 w 21424"/>
              <a:gd name="T99" fmla="*/ 1099 h 17624"/>
              <a:gd name="T100" fmla="*/ 16198 w 21424"/>
              <a:gd name="T101" fmla="*/ 728 h 17624"/>
              <a:gd name="T102" fmla="*/ 16648 w 21424"/>
              <a:gd name="T103" fmla="*/ 481 h 17624"/>
              <a:gd name="T104" fmla="*/ 17192 w 21424"/>
              <a:gd name="T105" fmla="*/ 253 h 17624"/>
              <a:gd name="T106" fmla="*/ 18055 w 21424"/>
              <a:gd name="T107" fmla="*/ 58 h 17624"/>
              <a:gd name="T108" fmla="*/ 19123 w 21424"/>
              <a:gd name="T109" fmla="*/ 10 h 17624"/>
              <a:gd name="T110" fmla="*/ 20169 w 21424"/>
              <a:gd name="T111" fmla="*/ 125 h 17624"/>
              <a:gd name="T112" fmla="*/ 21415 w 21424"/>
              <a:gd name="T113" fmla="*/ 433 h 17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424" h="17624">
                <a:moveTo>
                  <a:pt x="21415" y="433"/>
                </a:moveTo>
                <a:lnTo>
                  <a:pt x="20993" y="341"/>
                </a:lnTo>
                <a:lnTo>
                  <a:pt x="20579" y="253"/>
                </a:lnTo>
                <a:lnTo>
                  <a:pt x="20369" y="213"/>
                </a:lnTo>
                <a:lnTo>
                  <a:pt x="20160" y="171"/>
                </a:lnTo>
                <a:lnTo>
                  <a:pt x="19950" y="140"/>
                </a:lnTo>
                <a:lnTo>
                  <a:pt x="19740" y="116"/>
                </a:lnTo>
                <a:lnTo>
                  <a:pt x="19530" y="92"/>
                </a:lnTo>
                <a:lnTo>
                  <a:pt x="19330" y="73"/>
                </a:lnTo>
                <a:lnTo>
                  <a:pt x="19117" y="58"/>
                </a:lnTo>
                <a:lnTo>
                  <a:pt x="18907" y="49"/>
                </a:lnTo>
                <a:lnTo>
                  <a:pt x="18697" y="49"/>
                </a:lnTo>
                <a:lnTo>
                  <a:pt x="18481" y="58"/>
                </a:lnTo>
                <a:lnTo>
                  <a:pt x="18271" y="83"/>
                </a:lnTo>
                <a:lnTo>
                  <a:pt x="18062" y="107"/>
                </a:lnTo>
                <a:lnTo>
                  <a:pt x="17843" y="140"/>
                </a:lnTo>
                <a:lnTo>
                  <a:pt x="17636" y="189"/>
                </a:lnTo>
                <a:lnTo>
                  <a:pt x="17417" y="244"/>
                </a:lnTo>
                <a:lnTo>
                  <a:pt x="17311" y="268"/>
                </a:lnTo>
                <a:lnTo>
                  <a:pt x="17207" y="302"/>
                </a:lnTo>
                <a:lnTo>
                  <a:pt x="17098" y="347"/>
                </a:lnTo>
                <a:lnTo>
                  <a:pt x="16988" y="381"/>
                </a:lnTo>
                <a:lnTo>
                  <a:pt x="16888" y="430"/>
                </a:lnTo>
                <a:lnTo>
                  <a:pt x="16772" y="478"/>
                </a:lnTo>
                <a:lnTo>
                  <a:pt x="16669" y="527"/>
                </a:lnTo>
                <a:lnTo>
                  <a:pt x="16547" y="585"/>
                </a:lnTo>
                <a:lnTo>
                  <a:pt x="16450" y="639"/>
                </a:lnTo>
                <a:lnTo>
                  <a:pt x="16328" y="697"/>
                </a:lnTo>
                <a:lnTo>
                  <a:pt x="16331" y="694"/>
                </a:lnTo>
                <a:lnTo>
                  <a:pt x="16225" y="767"/>
                </a:lnTo>
                <a:lnTo>
                  <a:pt x="16110" y="834"/>
                </a:lnTo>
                <a:lnTo>
                  <a:pt x="16006" y="904"/>
                </a:lnTo>
                <a:lnTo>
                  <a:pt x="15894" y="980"/>
                </a:lnTo>
                <a:lnTo>
                  <a:pt x="15790" y="1059"/>
                </a:lnTo>
                <a:lnTo>
                  <a:pt x="15666" y="1142"/>
                </a:lnTo>
                <a:lnTo>
                  <a:pt x="15556" y="1230"/>
                </a:lnTo>
                <a:lnTo>
                  <a:pt x="15450" y="1324"/>
                </a:lnTo>
                <a:lnTo>
                  <a:pt x="15337" y="1415"/>
                </a:lnTo>
                <a:lnTo>
                  <a:pt x="15225" y="1519"/>
                </a:lnTo>
                <a:lnTo>
                  <a:pt x="15103" y="1619"/>
                </a:lnTo>
                <a:lnTo>
                  <a:pt x="15103" y="1616"/>
                </a:lnTo>
                <a:lnTo>
                  <a:pt x="15000" y="1729"/>
                </a:lnTo>
                <a:lnTo>
                  <a:pt x="14884" y="1844"/>
                </a:lnTo>
                <a:lnTo>
                  <a:pt x="14772" y="1963"/>
                </a:lnTo>
                <a:lnTo>
                  <a:pt x="14650" y="2079"/>
                </a:lnTo>
                <a:lnTo>
                  <a:pt x="14538" y="2207"/>
                </a:lnTo>
                <a:lnTo>
                  <a:pt x="14425" y="2343"/>
                </a:lnTo>
                <a:lnTo>
                  <a:pt x="14303" y="2483"/>
                </a:lnTo>
                <a:lnTo>
                  <a:pt x="14191" y="2636"/>
                </a:lnTo>
                <a:lnTo>
                  <a:pt x="14078" y="2797"/>
                </a:lnTo>
                <a:lnTo>
                  <a:pt x="13957" y="2973"/>
                </a:lnTo>
                <a:lnTo>
                  <a:pt x="13826" y="3162"/>
                </a:lnTo>
                <a:lnTo>
                  <a:pt x="13714" y="3348"/>
                </a:lnTo>
                <a:lnTo>
                  <a:pt x="13601" y="3539"/>
                </a:lnTo>
                <a:lnTo>
                  <a:pt x="13358" y="3962"/>
                </a:lnTo>
                <a:lnTo>
                  <a:pt x="13108" y="4400"/>
                </a:lnTo>
                <a:lnTo>
                  <a:pt x="12865" y="4878"/>
                </a:lnTo>
                <a:lnTo>
                  <a:pt x="12613" y="5380"/>
                </a:lnTo>
                <a:lnTo>
                  <a:pt x="12370" y="5888"/>
                </a:lnTo>
                <a:lnTo>
                  <a:pt x="12111" y="6424"/>
                </a:lnTo>
                <a:lnTo>
                  <a:pt x="11862" y="6975"/>
                </a:lnTo>
                <a:lnTo>
                  <a:pt x="11609" y="7534"/>
                </a:lnTo>
                <a:lnTo>
                  <a:pt x="11360" y="8103"/>
                </a:lnTo>
                <a:lnTo>
                  <a:pt x="11099" y="8669"/>
                </a:lnTo>
                <a:lnTo>
                  <a:pt x="10591" y="9820"/>
                </a:lnTo>
                <a:lnTo>
                  <a:pt x="10080" y="10979"/>
                </a:lnTo>
                <a:lnTo>
                  <a:pt x="9837" y="11548"/>
                </a:lnTo>
                <a:lnTo>
                  <a:pt x="9575" y="12099"/>
                </a:lnTo>
                <a:lnTo>
                  <a:pt x="9326" y="12643"/>
                </a:lnTo>
                <a:lnTo>
                  <a:pt x="9083" y="13170"/>
                </a:lnTo>
                <a:lnTo>
                  <a:pt x="8824" y="13681"/>
                </a:lnTo>
                <a:lnTo>
                  <a:pt x="8581" y="14168"/>
                </a:lnTo>
                <a:lnTo>
                  <a:pt x="8338" y="14621"/>
                </a:lnTo>
                <a:lnTo>
                  <a:pt x="8095" y="15069"/>
                </a:lnTo>
                <a:lnTo>
                  <a:pt x="7964" y="15278"/>
                </a:lnTo>
                <a:lnTo>
                  <a:pt x="7851" y="15473"/>
                </a:lnTo>
                <a:lnTo>
                  <a:pt x="7730" y="15662"/>
                </a:lnTo>
                <a:lnTo>
                  <a:pt x="7608" y="15847"/>
                </a:lnTo>
                <a:lnTo>
                  <a:pt x="7486" y="16027"/>
                </a:lnTo>
                <a:lnTo>
                  <a:pt x="7371" y="16197"/>
                </a:lnTo>
                <a:lnTo>
                  <a:pt x="7258" y="16353"/>
                </a:lnTo>
                <a:lnTo>
                  <a:pt x="7137" y="16499"/>
                </a:lnTo>
                <a:lnTo>
                  <a:pt x="7021" y="16629"/>
                </a:lnTo>
                <a:lnTo>
                  <a:pt x="6909" y="16757"/>
                </a:lnTo>
                <a:lnTo>
                  <a:pt x="6784" y="16873"/>
                </a:lnTo>
                <a:lnTo>
                  <a:pt x="6672" y="16979"/>
                </a:lnTo>
                <a:lnTo>
                  <a:pt x="6559" y="17077"/>
                </a:lnTo>
                <a:lnTo>
                  <a:pt x="6434" y="17168"/>
                </a:lnTo>
                <a:lnTo>
                  <a:pt x="6322" y="17247"/>
                </a:lnTo>
                <a:lnTo>
                  <a:pt x="6206" y="17323"/>
                </a:lnTo>
                <a:lnTo>
                  <a:pt x="6082" y="17381"/>
                </a:lnTo>
                <a:lnTo>
                  <a:pt x="5969" y="17436"/>
                </a:lnTo>
                <a:lnTo>
                  <a:pt x="5854" y="17488"/>
                </a:lnTo>
                <a:cubicBezTo>
                  <a:pt x="5854" y="17488"/>
                  <a:pt x="5854" y="17488"/>
                  <a:pt x="5851" y="17488"/>
                </a:cubicBezTo>
                <a:lnTo>
                  <a:pt x="5729" y="17521"/>
                </a:lnTo>
                <a:lnTo>
                  <a:pt x="5601" y="17561"/>
                </a:lnTo>
                <a:lnTo>
                  <a:pt x="5486" y="17585"/>
                </a:lnTo>
                <a:lnTo>
                  <a:pt x="5370" y="17600"/>
                </a:lnTo>
                <a:lnTo>
                  <a:pt x="5242" y="17618"/>
                </a:lnTo>
                <a:lnTo>
                  <a:pt x="5127" y="17624"/>
                </a:lnTo>
                <a:lnTo>
                  <a:pt x="4996" y="17624"/>
                </a:lnTo>
                <a:lnTo>
                  <a:pt x="4871" y="17618"/>
                </a:lnTo>
                <a:lnTo>
                  <a:pt x="4750" y="17600"/>
                </a:lnTo>
                <a:lnTo>
                  <a:pt x="4628" y="17594"/>
                </a:lnTo>
                <a:lnTo>
                  <a:pt x="4504" y="17570"/>
                </a:lnTo>
                <a:lnTo>
                  <a:pt x="4382" y="17545"/>
                </a:lnTo>
                <a:lnTo>
                  <a:pt x="4251" y="17512"/>
                </a:lnTo>
                <a:lnTo>
                  <a:pt x="4139" y="17488"/>
                </a:lnTo>
                <a:cubicBezTo>
                  <a:pt x="4139" y="17488"/>
                  <a:pt x="4136" y="17488"/>
                  <a:pt x="4136" y="17488"/>
                </a:cubicBezTo>
                <a:lnTo>
                  <a:pt x="4020" y="17439"/>
                </a:lnTo>
                <a:lnTo>
                  <a:pt x="4026" y="17439"/>
                </a:lnTo>
                <a:lnTo>
                  <a:pt x="3895" y="17405"/>
                </a:lnTo>
                <a:cubicBezTo>
                  <a:pt x="3895" y="17405"/>
                  <a:pt x="3892" y="17405"/>
                  <a:pt x="3892" y="17405"/>
                </a:cubicBezTo>
                <a:lnTo>
                  <a:pt x="3780" y="17357"/>
                </a:lnTo>
                <a:lnTo>
                  <a:pt x="3655" y="17299"/>
                </a:lnTo>
                <a:lnTo>
                  <a:pt x="3537" y="17250"/>
                </a:lnTo>
                <a:lnTo>
                  <a:pt x="3412" y="17195"/>
                </a:lnTo>
                <a:lnTo>
                  <a:pt x="3300" y="17138"/>
                </a:lnTo>
                <a:lnTo>
                  <a:pt x="3062" y="17007"/>
                </a:lnTo>
                <a:lnTo>
                  <a:pt x="2828" y="16870"/>
                </a:lnTo>
                <a:lnTo>
                  <a:pt x="2600" y="16730"/>
                </a:lnTo>
                <a:lnTo>
                  <a:pt x="2381" y="16575"/>
                </a:lnTo>
                <a:lnTo>
                  <a:pt x="2171" y="16423"/>
                </a:lnTo>
                <a:lnTo>
                  <a:pt x="1943" y="16277"/>
                </a:lnTo>
                <a:lnTo>
                  <a:pt x="1749" y="16121"/>
                </a:lnTo>
                <a:lnTo>
                  <a:pt x="1539" y="15966"/>
                </a:lnTo>
                <a:lnTo>
                  <a:pt x="1350" y="15820"/>
                </a:lnTo>
                <a:lnTo>
                  <a:pt x="1165" y="15674"/>
                </a:lnTo>
                <a:lnTo>
                  <a:pt x="980" y="15537"/>
                </a:lnTo>
                <a:lnTo>
                  <a:pt x="815" y="15406"/>
                </a:lnTo>
                <a:lnTo>
                  <a:pt x="727" y="15342"/>
                </a:lnTo>
                <a:lnTo>
                  <a:pt x="654" y="15285"/>
                </a:lnTo>
                <a:lnTo>
                  <a:pt x="575" y="15239"/>
                </a:lnTo>
                <a:lnTo>
                  <a:pt x="493" y="15181"/>
                </a:lnTo>
                <a:lnTo>
                  <a:pt x="429" y="15132"/>
                </a:lnTo>
                <a:lnTo>
                  <a:pt x="356" y="15084"/>
                </a:lnTo>
                <a:lnTo>
                  <a:pt x="283" y="15035"/>
                </a:lnTo>
                <a:lnTo>
                  <a:pt x="229" y="15005"/>
                </a:lnTo>
                <a:lnTo>
                  <a:pt x="165" y="14971"/>
                </a:lnTo>
                <a:lnTo>
                  <a:pt x="104" y="14950"/>
                </a:lnTo>
                <a:lnTo>
                  <a:pt x="46" y="14925"/>
                </a:lnTo>
                <a:lnTo>
                  <a:pt x="0" y="14898"/>
                </a:lnTo>
                <a:lnTo>
                  <a:pt x="28" y="14856"/>
                </a:lnTo>
                <a:lnTo>
                  <a:pt x="64" y="14880"/>
                </a:lnTo>
                <a:lnTo>
                  <a:pt x="119" y="14904"/>
                </a:lnTo>
                <a:lnTo>
                  <a:pt x="186" y="14929"/>
                </a:lnTo>
                <a:lnTo>
                  <a:pt x="253" y="14962"/>
                </a:lnTo>
                <a:lnTo>
                  <a:pt x="311" y="14995"/>
                </a:lnTo>
                <a:lnTo>
                  <a:pt x="384" y="15044"/>
                </a:lnTo>
                <a:lnTo>
                  <a:pt x="457" y="15093"/>
                </a:lnTo>
                <a:lnTo>
                  <a:pt x="523" y="15142"/>
                </a:lnTo>
                <a:lnTo>
                  <a:pt x="603" y="15196"/>
                </a:lnTo>
                <a:lnTo>
                  <a:pt x="685" y="15248"/>
                </a:lnTo>
                <a:lnTo>
                  <a:pt x="758" y="15303"/>
                </a:lnTo>
                <a:lnTo>
                  <a:pt x="846" y="15370"/>
                </a:lnTo>
                <a:lnTo>
                  <a:pt x="1010" y="15498"/>
                </a:lnTo>
                <a:lnTo>
                  <a:pt x="1195" y="15638"/>
                </a:lnTo>
                <a:lnTo>
                  <a:pt x="1381" y="15784"/>
                </a:lnTo>
                <a:lnTo>
                  <a:pt x="1566" y="15930"/>
                </a:lnTo>
                <a:lnTo>
                  <a:pt x="1779" y="16082"/>
                </a:lnTo>
                <a:lnTo>
                  <a:pt x="1971" y="16234"/>
                </a:lnTo>
                <a:lnTo>
                  <a:pt x="2199" y="16383"/>
                </a:lnTo>
                <a:lnTo>
                  <a:pt x="2409" y="16535"/>
                </a:lnTo>
                <a:lnTo>
                  <a:pt x="2628" y="16690"/>
                </a:lnTo>
                <a:lnTo>
                  <a:pt x="2853" y="16827"/>
                </a:lnTo>
                <a:lnTo>
                  <a:pt x="3087" y="16964"/>
                </a:lnTo>
                <a:lnTo>
                  <a:pt x="3321" y="17092"/>
                </a:lnTo>
                <a:lnTo>
                  <a:pt x="3433" y="17150"/>
                </a:lnTo>
                <a:lnTo>
                  <a:pt x="3555" y="17205"/>
                </a:lnTo>
                <a:lnTo>
                  <a:pt x="3677" y="17256"/>
                </a:lnTo>
                <a:lnTo>
                  <a:pt x="3798" y="17311"/>
                </a:lnTo>
                <a:lnTo>
                  <a:pt x="3911" y="17360"/>
                </a:lnTo>
                <a:lnTo>
                  <a:pt x="3908" y="17360"/>
                </a:lnTo>
                <a:lnTo>
                  <a:pt x="4038" y="17390"/>
                </a:lnTo>
                <a:cubicBezTo>
                  <a:pt x="4038" y="17393"/>
                  <a:pt x="4038" y="17393"/>
                  <a:pt x="4041" y="17393"/>
                </a:cubicBezTo>
                <a:lnTo>
                  <a:pt x="4154" y="17442"/>
                </a:lnTo>
                <a:lnTo>
                  <a:pt x="4151" y="17439"/>
                </a:lnTo>
                <a:lnTo>
                  <a:pt x="4263" y="17463"/>
                </a:lnTo>
                <a:lnTo>
                  <a:pt x="4391" y="17497"/>
                </a:lnTo>
                <a:lnTo>
                  <a:pt x="4513" y="17521"/>
                </a:lnTo>
                <a:lnTo>
                  <a:pt x="4631" y="17545"/>
                </a:lnTo>
                <a:lnTo>
                  <a:pt x="4756" y="17554"/>
                </a:lnTo>
                <a:lnTo>
                  <a:pt x="4875" y="17570"/>
                </a:lnTo>
                <a:lnTo>
                  <a:pt x="4996" y="17576"/>
                </a:lnTo>
                <a:lnTo>
                  <a:pt x="5124" y="17576"/>
                </a:lnTo>
                <a:lnTo>
                  <a:pt x="5236" y="17570"/>
                </a:lnTo>
                <a:lnTo>
                  <a:pt x="5364" y="17554"/>
                </a:lnTo>
                <a:lnTo>
                  <a:pt x="5477" y="17536"/>
                </a:lnTo>
                <a:lnTo>
                  <a:pt x="5586" y="17515"/>
                </a:lnTo>
                <a:lnTo>
                  <a:pt x="5717" y="17472"/>
                </a:lnTo>
                <a:lnTo>
                  <a:pt x="5838" y="17439"/>
                </a:lnTo>
                <a:lnTo>
                  <a:pt x="5835" y="17442"/>
                </a:lnTo>
                <a:lnTo>
                  <a:pt x="5948" y="17393"/>
                </a:lnTo>
                <a:lnTo>
                  <a:pt x="6060" y="17335"/>
                </a:lnTo>
                <a:lnTo>
                  <a:pt x="6179" y="17281"/>
                </a:lnTo>
                <a:lnTo>
                  <a:pt x="6291" y="17208"/>
                </a:lnTo>
                <a:lnTo>
                  <a:pt x="6407" y="17128"/>
                </a:lnTo>
                <a:lnTo>
                  <a:pt x="6526" y="17040"/>
                </a:lnTo>
                <a:lnTo>
                  <a:pt x="6638" y="16943"/>
                </a:lnTo>
                <a:lnTo>
                  <a:pt x="6751" y="16839"/>
                </a:lnTo>
                <a:lnTo>
                  <a:pt x="6872" y="16727"/>
                </a:lnTo>
                <a:lnTo>
                  <a:pt x="6985" y="16596"/>
                </a:lnTo>
                <a:lnTo>
                  <a:pt x="7097" y="16468"/>
                </a:lnTo>
                <a:lnTo>
                  <a:pt x="7219" y="16322"/>
                </a:lnTo>
                <a:lnTo>
                  <a:pt x="7331" y="16170"/>
                </a:lnTo>
                <a:lnTo>
                  <a:pt x="7444" y="16000"/>
                </a:lnTo>
                <a:lnTo>
                  <a:pt x="7565" y="15820"/>
                </a:lnTo>
                <a:lnTo>
                  <a:pt x="7687" y="15634"/>
                </a:lnTo>
                <a:lnTo>
                  <a:pt x="7809" y="15449"/>
                </a:lnTo>
                <a:lnTo>
                  <a:pt x="7921" y="15254"/>
                </a:lnTo>
                <a:lnTo>
                  <a:pt x="8052" y="15044"/>
                </a:lnTo>
                <a:lnTo>
                  <a:pt x="8295" y="14600"/>
                </a:lnTo>
                <a:lnTo>
                  <a:pt x="8535" y="14147"/>
                </a:lnTo>
                <a:lnTo>
                  <a:pt x="8779" y="13660"/>
                </a:lnTo>
                <a:lnTo>
                  <a:pt x="9037" y="13148"/>
                </a:lnTo>
                <a:lnTo>
                  <a:pt x="9280" y="12622"/>
                </a:lnTo>
                <a:lnTo>
                  <a:pt x="9533" y="12077"/>
                </a:lnTo>
                <a:lnTo>
                  <a:pt x="9791" y="11527"/>
                </a:lnTo>
                <a:lnTo>
                  <a:pt x="10034" y="10961"/>
                </a:lnTo>
                <a:lnTo>
                  <a:pt x="10545" y="9801"/>
                </a:lnTo>
                <a:lnTo>
                  <a:pt x="11056" y="8651"/>
                </a:lnTo>
                <a:lnTo>
                  <a:pt x="11315" y="8082"/>
                </a:lnTo>
                <a:lnTo>
                  <a:pt x="11567" y="7516"/>
                </a:lnTo>
                <a:lnTo>
                  <a:pt x="11816" y="6956"/>
                </a:lnTo>
                <a:lnTo>
                  <a:pt x="12069" y="6403"/>
                </a:lnTo>
                <a:lnTo>
                  <a:pt x="12327" y="5870"/>
                </a:lnTo>
                <a:lnTo>
                  <a:pt x="12570" y="5359"/>
                </a:lnTo>
                <a:lnTo>
                  <a:pt x="12823" y="4854"/>
                </a:lnTo>
                <a:lnTo>
                  <a:pt x="13066" y="4376"/>
                </a:lnTo>
                <a:lnTo>
                  <a:pt x="13315" y="3938"/>
                </a:lnTo>
                <a:lnTo>
                  <a:pt x="13558" y="3515"/>
                </a:lnTo>
                <a:lnTo>
                  <a:pt x="13674" y="3320"/>
                </a:lnTo>
                <a:lnTo>
                  <a:pt x="13787" y="3135"/>
                </a:lnTo>
                <a:lnTo>
                  <a:pt x="13917" y="2946"/>
                </a:lnTo>
                <a:lnTo>
                  <a:pt x="14039" y="2769"/>
                </a:lnTo>
                <a:lnTo>
                  <a:pt x="14151" y="2605"/>
                </a:lnTo>
                <a:lnTo>
                  <a:pt x="14267" y="2450"/>
                </a:lnTo>
                <a:lnTo>
                  <a:pt x="14389" y="2313"/>
                </a:lnTo>
                <a:lnTo>
                  <a:pt x="14501" y="2176"/>
                </a:lnTo>
                <a:lnTo>
                  <a:pt x="14617" y="2042"/>
                </a:lnTo>
                <a:lnTo>
                  <a:pt x="14735" y="1930"/>
                </a:lnTo>
                <a:lnTo>
                  <a:pt x="14851" y="1808"/>
                </a:lnTo>
                <a:lnTo>
                  <a:pt x="14963" y="1695"/>
                </a:lnTo>
                <a:lnTo>
                  <a:pt x="15070" y="1583"/>
                </a:lnTo>
                <a:cubicBezTo>
                  <a:pt x="15070" y="1583"/>
                  <a:pt x="15070" y="1580"/>
                  <a:pt x="15070" y="1580"/>
                </a:cubicBezTo>
                <a:lnTo>
                  <a:pt x="15191" y="1482"/>
                </a:lnTo>
                <a:lnTo>
                  <a:pt x="15307" y="1376"/>
                </a:lnTo>
                <a:lnTo>
                  <a:pt x="15419" y="1291"/>
                </a:lnTo>
                <a:lnTo>
                  <a:pt x="15526" y="1190"/>
                </a:lnTo>
                <a:lnTo>
                  <a:pt x="15641" y="1099"/>
                </a:lnTo>
                <a:lnTo>
                  <a:pt x="15760" y="1020"/>
                </a:lnTo>
                <a:lnTo>
                  <a:pt x="15866" y="938"/>
                </a:lnTo>
                <a:lnTo>
                  <a:pt x="15979" y="865"/>
                </a:lnTo>
                <a:lnTo>
                  <a:pt x="16085" y="792"/>
                </a:lnTo>
                <a:lnTo>
                  <a:pt x="16198" y="728"/>
                </a:lnTo>
                <a:lnTo>
                  <a:pt x="16304" y="655"/>
                </a:lnTo>
                <a:cubicBezTo>
                  <a:pt x="16304" y="655"/>
                  <a:pt x="16307" y="655"/>
                  <a:pt x="16307" y="652"/>
                </a:cubicBezTo>
                <a:lnTo>
                  <a:pt x="16426" y="597"/>
                </a:lnTo>
                <a:lnTo>
                  <a:pt x="16526" y="539"/>
                </a:lnTo>
                <a:lnTo>
                  <a:pt x="16648" y="481"/>
                </a:lnTo>
                <a:lnTo>
                  <a:pt x="16754" y="433"/>
                </a:lnTo>
                <a:lnTo>
                  <a:pt x="16867" y="384"/>
                </a:lnTo>
                <a:lnTo>
                  <a:pt x="16973" y="335"/>
                </a:lnTo>
                <a:lnTo>
                  <a:pt x="17076" y="305"/>
                </a:lnTo>
                <a:lnTo>
                  <a:pt x="17192" y="253"/>
                </a:lnTo>
                <a:lnTo>
                  <a:pt x="17301" y="223"/>
                </a:lnTo>
                <a:lnTo>
                  <a:pt x="17405" y="198"/>
                </a:lnTo>
                <a:lnTo>
                  <a:pt x="17624" y="140"/>
                </a:lnTo>
                <a:lnTo>
                  <a:pt x="17837" y="92"/>
                </a:lnTo>
                <a:lnTo>
                  <a:pt x="18055" y="58"/>
                </a:lnTo>
                <a:lnTo>
                  <a:pt x="18265" y="34"/>
                </a:lnTo>
                <a:lnTo>
                  <a:pt x="18478" y="10"/>
                </a:lnTo>
                <a:lnTo>
                  <a:pt x="18697" y="0"/>
                </a:lnTo>
                <a:lnTo>
                  <a:pt x="18910" y="0"/>
                </a:lnTo>
                <a:lnTo>
                  <a:pt x="19123" y="10"/>
                </a:lnTo>
                <a:lnTo>
                  <a:pt x="19333" y="25"/>
                </a:lnTo>
                <a:lnTo>
                  <a:pt x="19536" y="43"/>
                </a:lnTo>
                <a:lnTo>
                  <a:pt x="19746" y="67"/>
                </a:lnTo>
                <a:lnTo>
                  <a:pt x="19959" y="92"/>
                </a:lnTo>
                <a:lnTo>
                  <a:pt x="20169" y="125"/>
                </a:lnTo>
                <a:lnTo>
                  <a:pt x="20379" y="165"/>
                </a:lnTo>
                <a:lnTo>
                  <a:pt x="20591" y="204"/>
                </a:lnTo>
                <a:lnTo>
                  <a:pt x="21005" y="296"/>
                </a:lnTo>
                <a:lnTo>
                  <a:pt x="21424" y="384"/>
                </a:lnTo>
                <a:lnTo>
                  <a:pt x="21415" y="433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0E8CF8A0-6F99-B1C6-E31A-AABD2520A907}"/>
              </a:ext>
            </a:extLst>
          </p:cNvPr>
          <p:cNvSpPr>
            <a:spLocks/>
          </p:cNvSpPr>
          <p:nvPr/>
        </p:nvSpPr>
        <p:spPr bwMode="auto">
          <a:xfrm>
            <a:off x="3151188" y="1668463"/>
            <a:ext cx="5514975" cy="4533900"/>
          </a:xfrm>
          <a:custGeom>
            <a:avLst/>
            <a:gdLst>
              <a:gd name="T0" fmla="*/ 20160 w 21424"/>
              <a:gd name="T1" fmla="*/ 171 h 17624"/>
              <a:gd name="T2" fmla="*/ 19117 w 21424"/>
              <a:gd name="T3" fmla="*/ 58 h 17624"/>
              <a:gd name="T4" fmla="*/ 18062 w 21424"/>
              <a:gd name="T5" fmla="*/ 107 h 17624"/>
              <a:gd name="T6" fmla="*/ 17207 w 21424"/>
              <a:gd name="T7" fmla="*/ 302 h 17624"/>
              <a:gd name="T8" fmla="*/ 16669 w 21424"/>
              <a:gd name="T9" fmla="*/ 527 h 17624"/>
              <a:gd name="T10" fmla="*/ 16225 w 21424"/>
              <a:gd name="T11" fmla="*/ 767 h 17624"/>
              <a:gd name="T12" fmla="*/ 15666 w 21424"/>
              <a:gd name="T13" fmla="*/ 1142 h 17624"/>
              <a:gd name="T14" fmla="*/ 15103 w 21424"/>
              <a:gd name="T15" fmla="*/ 1619 h 17624"/>
              <a:gd name="T16" fmla="*/ 14650 w 21424"/>
              <a:gd name="T17" fmla="*/ 2079 h 17624"/>
              <a:gd name="T18" fmla="*/ 14078 w 21424"/>
              <a:gd name="T19" fmla="*/ 2797 h 17624"/>
              <a:gd name="T20" fmla="*/ 13358 w 21424"/>
              <a:gd name="T21" fmla="*/ 3962 h 17624"/>
              <a:gd name="T22" fmla="*/ 12111 w 21424"/>
              <a:gd name="T23" fmla="*/ 6424 h 17624"/>
              <a:gd name="T24" fmla="*/ 10591 w 21424"/>
              <a:gd name="T25" fmla="*/ 9820 h 17624"/>
              <a:gd name="T26" fmla="*/ 9083 w 21424"/>
              <a:gd name="T27" fmla="*/ 13170 h 17624"/>
              <a:gd name="T28" fmla="*/ 7964 w 21424"/>
              <a:gd name="T29" fmla="*/ 15278 h 17624"/>
              <a:gd name="T30" fmla="*/ 7371 w 21424"/>
              <a:gd name="T31" fmla="*/ 16197 h 17624"/>
              <a:gd name="T32" fmla="*/ 6784 w 21424"/>
              <a:gd name="T33" fmla="*/ 16873 h 17624"/>
              <a:gd name="T34" fmla="*/ 6206 w 21424"/>
              <a:gd name="T35" fmla="*/ 17323 h 17624"/>
              <a:gd name="T36" fmla="*/ 5729 w 21424"/>
              <a:gd name="T37" fmla="*/ 17521 h 17624"/>
              <a:gd name="T38" fmla="*/ 5127 w 21424"/>
              <a:gd name="T39" fmla="*/ 17624 h 17624"/>
              <a:gd name="T40" fmla="*/ 4504 w 21424"/>
              <a:gd name="T41" fmla="*/ 17570 h 17624"/>
              <a:gd name="T42" fmla="*/ 4020 w 21424"/>
              <a:gd name="T43" fmla="*/ 17439 h 17624"/>
              <a:gd name="T44" fmla="*/ 3655 w 21424"/>
              <a:gd name="T45" fmla="*/ 17299 h 17624"/>
              <a:gd name="T46" fmla="*/ 2828 w 21424"/>
              <a:gd name="T47" fmla="*/ 16870 h 17624"/>
              <a:gd name="T48" fmla="*/ 1749 w 21424"/>
              <a:gd name="T49" fmla="*/ 16121 h 17624"/>
              <a:gd name="T50" fmla="*/ 815 w 21424"/>
              <a:gd name="T51" fmla="*/ 15406 h 17624"/>
              <a:gd name="T52" fmla="*/ 429 w 21424"/>
              <a:gd name="T53" fmla="*/ 15132 h 17624"/>
              <a:gd name="T54" fmla="*/ 104 w 21424"/>
              <a:gd name="T55" fmla="*/ 14950 h 17624"/>
              <a:gd name="T56" fmla="*/ 119 w 21424"/>
              <a:gd name="T57" fmla="*/ 14904 h 17624"/>
              <a:gd name="T58" fmla="*/ 457 w 21424"/>
              <a:gd name="T59" fmla="*/ 15093 h 17624"/>
              <a:gd name="T60" fmla="*/ 846 w 21424"/>
              <a:gd name="T61" fmla="*/ 15370 h 17624"/>
              <a:gd name="T62" fmla="*/ 1779 w 21424"/>
              <a:gd name="T63" fmla="*/ 16082 h 17624"/>
              <a:gd name="T64" fmla="*/ 2853 w 21424"/>
              <a:gd name="T65" fmla="*/ 16827 h 17624"/>
              <a:gd name="T66" fmla="*/ 3677 w 21424"/>
              <a:gd name="T67" fmla="*/ 17256 h 17624"/>
              <a:gd name="T68" fmla="*/ 4041 w 21424"/>
              <a:gd name="T69" fmla="*/ 17393 h 17624"/>
              <a:gd name="T70" fmla="*/ 4513 w 21424"/>
              <a:gd name="T71" fmla="*/ 17521 h 17624"/>
              <a:gd name="T72" fmla="*/ 5124 w 21424"/>
              <a:gd name="T73" fmla="*/ 17576 h 17624"/>
              <a:gd name="T74" fmla="*/ 5717 w 21424"/>
              <a:gd name="T75" fmla="*/ 17472 h 17624"/>
              <a:gd name="T76" fmla="*/ 6179 w 21424"/>
              <a:gd name="T77" fmla="*/ 17281 h 17624"/>
              <a:gd name="T78" fmla="*/ 6751 w 21424"/>
              <a:gd name="T79" fmla="*/ 16839 h 17624"/>
              <a:gd name="T80" fmla="*/ 7331 w 21424"/>
              <a:gd name="T81" fmla="*/ 16170 h 17624"/>
              <a:gd name="T82" fmla="*/ 7921 w 21424"/>
              <a:gd name="T83" fmla="*/ 15254 h 17624"/>
              <a:gd name="T84" fmla="*/ 9037 w 21424"/>
              <a:gd name="T85" fmla="*/ 13148 h 17624"/>
              <a:gd name="T86" fmla="*/ 10545 w 21424"/>
              <a:gd name="T87" fmla="*/ 9801 h 17624"/>
              <a:gd name="T88" fmla="*/ 12069 w 21424"/>
              <a:gd name="T89" fmla="*/ 6403 h 17624"/>
              <a:gd name="T90" fmla="*/ 13315 w 21424"/>
              <a:gd name="T91" fmla="*/ 3938 h 17624"/>
              <a:gd name="T92" fmla="*/ 14039 w 21424"/>
              <a:gd name="T93" fmla="*/ 2769 h 17624"/>
              <a:gd name="T94" fmla="*/ 14617 w 21424"/>
              <a:gd name="T95" fmla="*/ 2042 h 17624"/>
              <a:gd name="T96" fmla="*/ 15070 w 21424"/>
              <a:gd name="T97" fmla="*/ 1580 h 17624"/>
              <a:gd name="T98" fmla="*/ 15641 w 21424"/>
              <a:gd name="T99" fmla="*/ 1099 h 17624"/>
              <a:gd name="T100" fmla="*/ 16198 w 21424"/>
              <a:gd name="T101" fmla="*/ 728 h 17624"/>
              <a:gd name="T102" fmla="*/ 16648 w 21424"/>
              <a:gd name="T103" fmla="*/ 481 h 17624"/>
              <a:gd name="T104" fmla="*/ 17192 w 21424"/>
              <a:gd name="T105" fmla="*/ 253 h 17624"/>
              <a:gd name="T106" fmla="*/ 18055 w 21424"/>
              <a:gd name="T107" fmla="*/ 58 h 17624"/>
              <a:gd name="T108" fmla="*/ 19123 w 21424"/>
              <a:gd name="T109" fmla="*/ 10 h 17624"/>
              <a:gd name="T110" fmla="*/ 20169 w 21424"/>
              <a:gd name="T111" fmla="*/ 125 h 17624"/>
              <a:gd name="T112" fmla="*/ 21415 w 21424"/>
              <a:gd name="T113" fmla="*/ 433 h 17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424" h="17624">
                <a:moveTo>
                  <a:pt x="21415" y="433"/>
                </a:moveTo>
                <a:lnTo>
                  <a:pt x="20993" y="341"/>
                </a:lnTo>
                <a:lnTo>
                  <a:pt x="20579" y="253"/>
                </a:lnTo>
                <a:lnTo>
                  <a:pt x="20369" y="213"/>
                </a:lnTo>
                <a:lnTo>
                  <a:pt x="20160" y="171"/>
                </a:lnTo>
                <a:lnTo>
                  <a:pt x="19950" y="140"/>
                </a:lnTo>
                <a:lnTo>
                  <a:pt x="19740" y="116"/>
                </a:lnTo>
                <a:lnTo>
                  <a:pt x="19530" y="92"/>
                </a:lnTo>
                <a:lnTo>
                  <a:pt x="19330" y="73"/>
                </a:lnTo>
                <a:lnTo>
                  <a:pt x="19117" y="58"/>
                </a:lnTo>
                <a:lnTo>
                  <a:pt x="18907" y="49"/>
                </a:lnTo>
                <a:lnTo>
                  <a:pt x="18697" y="49"/>
                </a:lnTo>
                <a:lnTo>
                  <a:pt x="18481" y="58"/>
                </a:lnTo>
                <a:lnTo>
                  <a:pt x="18271" y="83"/>
                </a:lnTo>
                <a:lnTo>
                  <a:pt x="18062" y="107"/>
                </a:lnTo>
                <a:lnTo>
                  <a:pt x="17843" y="140"/>
                </a:lnTo>
                <a:lnTo>
                  <a:pt x="17636" y="189"/>
                </a:lnTo>
                <a:lnTo>
                  <a:pt x="17417" y="244"/>
                </a:lnTo>
                <a:lnTo>
                  <a:pt x="17311" y="268"/>
                </a:lnTo>
                <a:lnTo>
                  <a:pt x="17207" y="302"/>
                </a:lnTo>
                <a:lnTo>
                  <a:pt x="17098" y="347"/>
                </a:lnTo>
                <a:lnTo>
                  <a:pt x="16988" y="381"/>
                </a:lnTo>
                <a:lnTo>
                  <a:pt x="16888" y="430"/>
                </a:lnTo>
                <a:lnTo>
                  <a:pt x="16772" y="478"/>
                </a:lnTo>
                <a:lnTo>
                  <a:pt x="16669" y="527"/>
                </a:lnTo>
                <a:lnTo>
                  <a:pt x="16547" y="585"/>
                </a:lnTo>
                <a:lnTo>
                  <a:pt x="16450" y="639"/>
                </a:lnTo>
                <a:lnTo>
                  <a:pt x="16328" y="697"/>
                </a:lnTo>
                <a:lnTo>
                  <a:pt x="16331" y="694"/>
                </a:lnTo>
                <a:lnTo>
                  <a:pt x="16225" y="767"/>
                </a:lnTo>
                <a:lnTo>
                  <a:pt x="16110" y="834"/>
                </a:lnTo>
                <a:lnTo>
                  <a:pt x="16006" y="904"/>
                </a:lnTo>
                <a:lnTo>
                  <a:pt x="15894" y="980"/>
                </a:lnTo>
                <a:lnTo>
                  <a:pt x="15790" y="1059"/>
                </a:lnTo>
                <a:lnTo>
                  <a:pt x="15666" y="1142"/>
                </a:lnTo>
                <a:lnTo>
                  <a:pt x="15556" y="1230"/>
                </a:lnTo>
                <a:lnTo>
                  <a:pt x="15450" y="1324"/>
                </a:lnTo>
                <a:lnTo>
                  <a:pt x="15337" y="1415"/>
                </a:lnTo>
                <a:lnTo>
                  <a:pt x="15225" y="1519"/>
                </a:lnTo>
                <a:lnTo>
                  <a:pt x="15103" y="1619"/>
                </a:lnTo>
                <a:lnTo>
                  <a:pt x="15103" y="1616"/>
                </a:lnTo>
                <a:lnTo>
                  <a:pt x="15000" y="1729"/>
                </a:lnTo>
                <a:lnTo>
                  <a:pt x="14884" y="1844"/>
                </a:lnTo>
                <a:lnTo>
                  <a:pt x="14772" y="1963"/>
                </a:lnTo>
                <a:lnTo>
                  <a:pt x="14650" y="2079"/>
                </a:lnTo>
                <a:lnTo>
                  <a:pt x="14538" y="2207"/>
                </a:lnTo>
                <a:lnTo>
                  <a:pt x="14425" y="2343"/>
                </a:lnTo>
                <a:lnTo>
                  <a:pt x="14303" y="2483"/>
                </a:lnTo>
                <a:lnTo>
                  <a:pt x="14191" y="2636"/>
                </a:lnTo>
                <a:lnTo>
                  <a:pt x="14078" y="2797"/>
                </a:lnTo>
                <a:lnTo>
                  <a:pt x="13957" y="2973"/>
                </a:lnTo>
                <a:lnTo>
                  <a:pt x="13826" y="3162"/>
                </a:lnTo>
                <a:lnTo>
                  <a:pt x="13714" y="3348"/>
                </a:lnTo>
                <a:lnTo>
                  <a:pt x="13601" y="3539"/>
                </a:lnTo>
                <a:lnTo>
                  <a:pt x="13358" y="3962"/>
                </a:lnTo>
                <a:lnTo>
                  <a:pt x="13108" y="4400"/>
                </a:lnTo>
                <a:lnTo>
                  <a:pt x="12865" y="4878"/>
                </a:lnTo>
                <a:lnTo>
                  <a:pt x="12613" y="5380"/>
                </a:lnTo>
                <a:lnTo>
                  <a:pt x="12370" y="5888"/>
                </a:lnTo>
                <a:lnTo>
                  <a:pt x="12111" y="6424"/>
                </a:lnTo>
                <a:lnTo>
                  <a:pt x="11862" y="6975"/>
                </a:lnTo>
                <a:lnTo>
                  <a:pt x="11609" y="7534"/>
                </a:lnTo>
                <a:lnTo>
                  <a:pt x="11360" y="8103"/>
                </a:lnTo>
                <a:lnTo>
                  <a:pt x="11099" y="8669"/>
                </a:lnTo>
                <a:lnTo>
                  <a:pt x="10591" y="9820"/>
                </a:lnTo>
                <a:lnTo>
                  <a:pt x="10080" y="10979"/>
                </a:lnTo>
                <a:lnTo>
                  <a:pt x="9837" y="11548"/>
                </a:lnTo>
                <a:lnTo>
                  <a:pt x="9575" y="12099"/>
                </a:lnTo>
                <a:lnTo>
                  <a:pt x="9326" y="12643"/>
                </a:lnTo>
                <a:lnTo>
                  <a:pt x="9083" y="13170"/>
                </a:lnTo>
                <a:lnTo>
                  <a:pt x="8824" y="13681"/>
                </a:lnTo>
                <a:lnTo>
                  <a:pt x="8581" y="14168"/>
                </a:lnTo>
                <a:lnTo>
                  <a:pt x="8338" y="14621"/>
                </a:lnTo>
                <a:lnTo>
                  <a:pt x="8095" y="15069"/>
                </a:lnTo>
                <a:lnTo>
                  <a:pt x="7964" y="15278"/>
                </a:lnTo>
                <a:lnTo>
                  <a:pt x="7851" y="15473"/>
                </a:lnTo>
                <a:lnTo>
                  <a:pt x="7730" y="15662"/>
                </a:lnTo>
                <a:lnTo>
                  <a:pt x="7608" y="15847"/>
                </a:lnTo>
                <a:lnTo>
                  <a:pt x="7486" y="16027"/>
                </a:lnTo>
                <a:lnTo>
                  <a:pt x="7371" y="16197"/>
                </a:lnTo>
                <a:lnTo>
                  <a:pt x="7258" y="16353"/>
                </a:lnTo>
                <a:lnTo>
                  <a:pt x="7137" y="16499"/>
                </a:lnTo>
                <a:lnTo>
                  <a:pt x="7021" y="16629"/>
                </a:lnTo>
                <a:lnTo>
                  <a:pt x="6909" y="16757"/>
                </a:lnTo>
                <a:lnTo>
                  <a:pt x="6784" y="16873"/>
                </a:lnTo>
                <a:lnTo>
                  <a:pt x="6672" y="16979"/>
                </a:lnTo>
                <a:lnTo>
                  <a:pt x="6559" y="17077"/>
                </a:lnTo>
                <a:lnTo>
                  <a:pt x="6434" y="17168"/>
                </a:lnTo>
                <a:lnTo>
                  <a:pt x="6322" y="17247"/>
                </a:lnTo>
                <a:lnTo>
                  <a:pt x="6206" y="17323"/>
                </a:lnTo>
                <a:lnTo>
                  <a:pt x="6082" y="17381"/>
                </a:lnTo>
                <a:lnTo>
                  <a:pt x="5969" y="17436"/>
                </a:lnTo>
                <a:lnTo>
                  <a:pt x="5854" y="17488"/>
                </a:lnTo>
                <a:cubicBezTo>
                  <a:pt x="5854" y="17488"/>
                  <a:pt x="5854" y="17488"/>
                  <a:pt x="5851" y="17488"/>
                </a:cubicBezTo>
                <a:lnTo>
                  <a:pt x="5729" y="17521"/>
                </a:lnTo>
                <a:lnTo>
                  <a:pt x="5601" y="17561"/>
                </a:lnTo>
                <a:lnTo>
                  <a:pt x="5486" y="17585"/>
                </a:lnTo>
                <a:lnTo>
                  <a:pt x="5370" y="17600"/>
                </a:lnTo>
                <a:lnTo>
                  <a:pt x="5242" y="17618"/>
                </a:lnTo>
                <a:lnTo>
                  <a:pt x="5127" y="17624"/>
                </a:lnTo>
                <a:lnTo>
                  <a:pt x="4996" y="17624"/>
                </a:lnTo>
                <a:lnTo>
                  <a:pt x="4871" y="17618"/>
                </a:lnTo>
                <a:lnTo>
                  <a:pt x="4750" y="17600"/>
                </a:lnTo>
                <a:lnTo>
                  <a:pt x="4628" y="17594"/>
                </a:lnTo>
                <a:lnTo>
                  <a:pt x="4504" y="17570"/>
                </a:lnTo>
                <a:lnTo>
                  <a:pt x="4382" y="17545"/>
                </a:lnTo>
                <a:lnTo>
                  <a:pt x="4251" y="17512"/>
                </a:lnTo>
                <a:lnTo>
                  <a:pt x="4139" y="17488"/>
                </a:lnTo>
                <a:cubicBezTo>
                  <a:pt x="4139" y="17488"/>
                  <a:pt x="4136" y="17488"/>
                  <a:pt x="4136" y="17488"/>
                </a:cubicBezTo>
                <a:lnTo>
                  <a:pt x="4020" y="17439"/>
                </a:lnTo>
                <a:lnTo>
                  <a:pt x="4026" y="17439"/>
                </a:lnTo>
                <a:lnTo>
                  <a:pt x="3895" y="17405"/>
                </a:lnTo>
                <a:cubicBezTo>
                  <a:pt x="3895" y="17405"/>
                  <a:pt x="3892" y="17405"/>
                  <a:pt x="3892" y="17405"/>
                </a:cubicBezTo>
                <a:lnTo>
                  <a:pt x="3780" y="17357"/>
                </a:lnTo>
                <a:lnTo>
                  <a:pt x="3655" y="17299"/>
                </a:lnTo>
                <a:lnTo>
                  <a:pt x="3537" y="17250"/>
                </a:lnTo>
                <a:lnTo>
                  <a:pt x="3412" y="17195"/>
                </a:lnTo>
                <a:lnTo>
                  <a:pt x="3300" y="17138"/>
                </a:lnTo>
                <a:lnTo>
                  <a:pt x="3062" y="17007"/>
                </a:lnTo>
                <a:lnTo>
                  <a:pt x="2828" y="16870"/>
                </a:lnTo>
                <a:lnTo>
                  <a:pt x="2600" y="16730"/>
                </a:lnTo>
                <a:lnTo>
                  <a:pt x="2381" y="16575"/>
                </a:lnTo>
                <a:lnTo>
                  <a:pt x="2171" y="16423"/>
                </a:lnTo>
                <a:lnTo>
                  <a:pt x="1943" y="16277"/>
                </a:lnTo>
                <a:lnTo>
                  <a:pt x="1749" y="16121"/>
                </a:lnTo>
                <a:lnTo>
                  <a:pt x="1539" y="15966"/>
                </a:lnTo>
                <a:lnTo>
                  <a:pt x="1350" y="15820"/>
                </a:lnTo>
                <a:lnTo>
                  <a:pt x="1165" y="15674"/>
                </a:lnTo>
                <a:lnTo>
                  <a:pt x="980" y="15537"/>
                </a:lnTo>
                <a:lnTo>
                  <a:pt x="815" y="15406"/>
                </a:lnTo>
                <a:lnTo>
                  <a:pt x="727" y="15342"/>
                </a:lnTo>
                <a:lnTo>
                  <a:pt x="654" y="15285"/>
                </a:lnTo>
                <a:lnTo>
                  <a:pt x="575" y="15239"/>
                </a:lnTo>
                <a:lnTo>
                  <a:pt x="493" y="15181"/>
                </a:lnTo>
                <a:lnTo>
                  <a:pt x="429" y="15132"/>
                </a:lnTo>
                <a:lnTo>
                  <a:pt x="356" y="15084"/>
                </a:lnTo>
                <a:lnTo>
                  <a:pt x="283" y="15035"/>
                </a:lnTo>
                <a:lnTo>
                  <a:pt x="229" y="15005"/>
                </a:lnTo>
                <a:lnTo>
                  <a:pt x="165" y="14971"/>
                </a:lnTo>
                <a:lnTo>
                  <a:pt x="104" y="14950"/>
                </a:lnTo>
                <a:lnTo>
                  <a:pt x="46" y="14925"/>
                </a:lnTo>
                <a:lnTo>
                  <a:pt x="0" y="14898"/>
                </a:lnTo>
                <a:lnTo>
                  <a:pt x="28" y="14856"/>
                </a:lnTo>
                <a:lnTo>
                  <a:pt x="64" y="14880"/>
                </a:lnTo>
                <a:lnTo>
                  <a:pt x="119" y="14904"/>
                </a:lnTo>
                <a:lnTo>
                  <a:pt x="186" y="14929"/>
                </a:lnTo>
                <a:lnTo>
                  <a:pt x="253" y="14962"/>
                </a:lnTo>
                <a:lnTo>
                  <a:pt x="311" y="14995"/>
                </a:lnTo>
                <a:lnTo>
                  <a:pt x="384" y="15044"/>
                </a:lnTo>
                <a:lnTo>
                  <a:pt x="457" y="15093"/>
                </a:lnTo>
                <a:lnTo>
                  <a:pt x="523" y="15142"/>
                </a:lnTo>
                <a:lnTo>
                  <a:pt x="603" y="15196"/>
                </a:lnTo>
                <a:lnTo>
                  <a:pt x="685" y="15248"/>
                </a:lnTo>
                <a:lnTo>
                  <a:pt x="758" y="15303"/>
                </a:lnTo>
                <a:lnTo>
                  <a:pt x="846" y="15370"/>
                </a:lnTo>
                <a:lnTo>
                  <a:pt x="1010" y="15498"/>
                </a:lnTo>
                <a:lnTo>
                  <a:pt x="1195" y="15638"/>
                </a:lnTo>
                <a:lnTo>
                  <a:pt x="1381" y="15784"/>
                </a:lnTo>
                <a:lnTo>
                  <a:pt x="1566" y="15930"/>
                </a:lnTo>
                <a:lnTo>
                  <a:pt x="1779" y="16082"/>
                </a:lnTo>
                <a:lnTo>
                  <a:pt x="1971" y="16234"/>
                </a:lnTo>
                <a:lnTo>
                  <a:pt x="2199" y="16383"/>
                </a:lnTo>
                <a:lnTo>
                  <a:pt x="2409" y="16535"/>
                </a:lnTo>
                <a:lnTo>
                  <a:pt x="2628" y="16690"/>
                </a:lnTo>
                <a:lnTo>
                  <a:pt x="2853" y="16827"/>
                </a:lnTo>
                <a:lnTo>
                  <a:pt x="3087" y="16964"/>
                </a:lnTo>
                <a:lnTo>
                  <a:pt x="3321" y="17092"/>
                </a:lnTo>
                <a:lnTo>
                  <a:pt x="3433" y="17150"/>
                </a:lnTo>
                <a:lnTo>
                  <a:pt x="3555" y="17205"/>
                </a:lnTo>
                <a:lnTo>
                  <a:pt x="3677" y="17256"/>
                </a:lnTo>
                <a:lnTo>
                  <a:pt x="3798" y="17311"/>
                </a:lnTo>
                <a:lnTo>
                  <a:pt x="3911" y="17360"/>
                </a:lnTo>
                <a:lnTo>
                  <a:pt x="3908" y="17360"/>
                </a:lnTo>
                <a:lnTo>
                  <a:pt x="4038" y="17390"/>
                </a:lnTo>
                <a:cubicBezTo>
                  <a:pt x="4038" y="17393"/>
                  <a:pt x="4038" y="17393"/>
                  <a:pt x="4041" y="17393"/>
                </a:cubicBezTo>
                <a:lnTo>
                  <a:pt x="4154" y="17442"/>
                </a:lnTo>
                <a:lnTo>
                  <a:pt x="4151" y="17439"/>
                </a:lnTo>
                <a:lnTo>
                  <a:pt x="4263" y="17463"/>
                </a:lnTo>
                <a:lnTo>
                  <a:pt x="4391" y="17497"/>
                </a:lnTo>
                <a:lnTo>
                  <a:pt x="4513" y="17521"/>
                </a:lnTo>
                <a:lnTo>
                  <a:pt x="4631" y="17545"/>
                </a:lnTo>
                <a:lnTo>
                  <a:pt x="4756" y="17554"/>
                </a:lnTo>
                <a:lnTo>
                  <a:pt x="4875" y="17570"/>
                </a:lnTo>
                <a:lnTo>
                  <a:pt x="4996" y="17576"/>
                </a:lnTo>
                <a:lnTo>
                  <a:pt x="5124" y="17576"/>
                </a:lnTo>
                <a:lnTo>
                  <a:pt x="5236" y="17570"/>
                </a:lnTo>
                <a:lnTo>
                  <a:pt x="5364" y="17554"/>
                </a:lnTo>
                <a:lnTo>
                  <a:pt x="5477" y="17536"/>
                </a:lnTo>
                <a:lnTo>
                  <a:pt x="5586" y="17515"/>
                </a:lnTo>
                <a:lnTo>
                  <a:pt x="5717" y="17472"/>
                </a:lnTo>
                <a:lnTo>
                  <a:pt x="5838" y="17439"/>
                </a:lnTo>
                <a:lnTo>
                  <a:pt x="5835" y="17442"/>
                </a:lnTo>
                <a:lnTo>
                  <a:pt x="5948" y="17393"/>
                </a:lnTo>
                <a:lnTo>
                  <a:pt x="6060" y="17335"/>
                </a:lnTo>
                <a:lnTo>
                  <a:pt x="6179" y="17281"/>
                </a:lnTo>
                <a:lnTo>
                  <a:pt x="6291" y="17208"/>
                </a:lnTo>
                <a:lnTo>
                  <a:pt x="6407" y="17128"/>
                </a:lnTo>
                <a:lnTo>
                  <a:pt x="6526" y="17040"/>
                </a:lnTo>
                <a:lnTo>
                  <a:pt x="6638" y="16943"/>
                </a:lnTo>
                <a:lnTo>
                  <a:pt x="6751" y="16839"/>
                </a:lnTo>
                <a:lnTo>
                  <a:pt x="6872" y="16727"/>
                </a:lnTo>
                <a:lnTo>
                  <a:pt x="6985" y="16596"/>
                </a:lnTo>
                <a:lnTo>
                  <a:pt x="7097" y="16468"/>
                </a:lnTo>
                <a:lnTo>
                  <a:pt x="7219" y="16322"/>
                </a:lnTo>
                <a:lnTo>
                  <a:pt x="7331" y="16170"/>
                </a:lnTo>
                <a:lnTo>
                  <a:pt x="7444" y="16000"/>
                </a:lnTo>
                <a:lnTo>
                  <a:pt x="7565" y="15820"/>
                </a:lnTo>
                <a:lnTo>
                  <a:pt x="7687" y="15634"/>
                </a:lnTo>
                <a:lnTo>
                  <a:pt x="7809" y="15449"/>
                </a:lnTo>
                <a:lnTo>
                  <a:pt x="7921" y="15254"/>
                </a:lnTo>
                <a:lnTo>
                  <a:pt x="8052" y="15044"/>
                </a:lnTo>
                <a:lnTo>
                  <a:pt x="8295" y="14600"/>
                </a:lnTo>
                <a:lnTo>
                  <a:pt x="8535" y="14147"/>
                </a:lnTo>
                <a:lnTo>
                  <a:pt x="8779" y="13660"/>
                </a:lnTo>
                <a:lnTo>
                  <a:pt x="9037" y="13148"/>
                </a:lnTo>
                <a:lnTo>
                  <a:pt x="9280" y="12622"/>
                </a:lnTo>
                <a:lnTo>
                  <a:pt x="9533" y="12077"/>
                </a:lnTo>
                <a:lnTo>
                  <a:pt x="9791" y="11527"/>
                </a:lnTo>
                <a:lnTo>
                  <a:pt x="10034" y="10961"/>
                </a:lnTo>
                <a:lnTo>
                  <a:pt x="10545" y="9801"/>
                </a:lnTo>
                <a:lnTo>
                  <a:pt x="11056" y="8651"/>
                </a:lnTo>
                <a:lnTo>
                  <a:pt x="11315" y="8082"/>
                </a:lnTo>
                <a:lnTo>
                  <a:pt x="11567" y="7516"/>
                </a:lnTo>
                <a:lnTo>
                  <a:pt x="11816" y="6956"/>
                </a:lnTo>
                <a:lnTo>
                  <a:pt x="12069" y="6403"/>
                </a:lnTo>
                <a:lnTo>
                  <a:pt x="12327" y="5870"/>
                </a:lnTo>
                <a:lnTo>
                  <a:pt x="12570" y="5359"/>
                </a:lnTo>
                <a:lnTo>
                  <a:pt x="12823" y="4854"/>
                </a:lnTo>
                <a:lnTo>
                  <a:pt x="13066" y="4376"/>
                </a:lnTo>
                <a:lnTo>
                  <a:pt x="13315" y="3938"/>
                </a:lnTo>
                <a:lnTo>
                  <a:pt x="13558" y="3515"/>
                </a:lnTo>
                <a:lnTo>
                  <a:pt x="13674" y="3320"/>
                </a:lnTo>
                <a:lnTo>
                  <a:pt x="13787" y="3135"/>
                </a:lnTo>
                <a:lnTo>
                  <a:pt x="13917" y="2946"/>
                </a:lnTo>
                <a:lnTo>
                  <a:pt x="14039" y="2769"/>
                </a:lnTo>
                <a:lnTo>
                  <a:pt x="14151" y="2605"/>
                </a:lnTo>
                <a:lnTo>
                  <a:pt x="14267" y="2450"/>
                </a:lnTo>
                <a:lnTo>
                  <a:pt x="14389" y="2313"/>
                </a:lnTo>
                <a:lnTo>
                  <a:pt x="14501" y="2176"/>
                </a:lnTo>
                <a:lnTo>
                  <a:pt x="14617" y="2042"/>
                </a:lnTo>
                <a:lnTo>
                  <a:pt x="14735" y="1930"/>
                </a:lnTo>
                <a:lnTo>
                  <a:pt x="14851" y="1808"/>
                </a:lnTo>
                <a:lnTo>
                  <a:pt x="14963" y="1695"/>
                </a:lnTo>
                <a:lnTo>
                  <a:pt x="15070" y="1583"/>
                </a:lnTo>
                <a:cubicBezTo>
                  <a:pt x="15070" y="1583"/>
                  <a:pt x="15070" y="1580"/>
                  <a:pt x="15070" y="1580"/>
                </a:cubicBezTo>
                <a:lnTo>
                  <a:pt x="15191" y="1482"/>
                </a:lnTo>
                <a:lnTo>
                  <a:pt x="15307" y="1376"/>
                </a:lnTo>
                <a:lnTo>
                  <a:pt x="15419" y="1291"/>
                </a:lnTo>
                <a:lnTo>
                  <a:pt x="15526" y="1190"/>
                </a:lnTo>
                <a:lnTo>
                  <a:pt x="15641" y="1099"/>
                </a:lnTo>
                <a:lnTo>
                  <a:pt x="15760" y="1020"/>
                </a:lnTo>
                <a:lnTo>
                  <a:pt x="15866" y="938"/>
                </a:lnTo>
                <a:lnTo>
                  <a:pt x="15979" y="865"/>
                </a:lnTo>
                <a:lnTo>
                  <a:pt x="16085" y="792"/>
                </a:lnTo>
                <a:lnTo>
                  <a:pt x="16198" y="728"/>
                </a:lnTo>
                <a:lnTo>
                  <a:pt x="16304" y="655"/>
                </a:lnTo>
                <a:cubicBezTo>
                  <a:pt x="16304" y="655"/>
                  <a:pt x="16307" y="655"/>
                  <a:pt x="16307" y="652"/>
                </a:cubicBezTo>
                <a:lnTo>
                  <a:pt x="16426" y="597"/>
                </a:lnTo>
                <a:lnTo>
                  <a:pt x="16526" y="539"/>
                </a:lnTo>
                <a:lnTo>
                  <a:pt x="16648" y="481"/>
                </a:lnTo>
                <a:lnTo>
                  <a:pt x="16754" y="433"/>
                </a:lnTo>
                <a:lnTo>
                  <a:pt x="16867" y="384"/>
                </a:lnTo>
                <a:lnTo>
                  <a:pt x="16973" y="335"/>
                </a:lnTo>
                <a:lnTo>
                  <a:pt x="17076" y="305"/>
                </a:lnTo>
                <a:lnTo>
                  <a:pt x="17192" y="253"/>
                </a:lnTo>
                <a:lnTo>
                  <a:pt x="17301" y="223"/>
                </a:lnTo>
                <a:lnTo>
                  <a:pt x="17405" y="198"/>
                </a:lnTo>
                <a:lnTo>
                  <a:pt x="17624" y="140"/>
                </a:lnTo>
                <a:lnTo>
                  <a:pt x="17837" y="92"/>
                </a:lnTo>
                <a:lnTo>
                  <a:pt x="18055" y="58"/>
                </a:lnTo>
                <a:lnTo>
                  <a:pt x="18265" y="34"/>
                </a:lnTo>
                <a:lnTo>
                  <a:pt x="18478" y="10"/>
                </a:lnTo>
                <a:lnTo>
                  <a:pt x="18697" y="0"/>
                </a:lnTo>
                <a:lnTo>
                  <a:pt x="18910" y="0"/>
                </a:lnTo>
                <a:lnTo>
                  <a:pt x="19123" y="10"/>
                </a:lnTo>
                <a:lnTo>
                  <a:pt x="19333" y="25"/>
                </a:lnTo>
                <a:lnTo>
                  <a:pt x="19536" y="43"/>
                </a:lnTo>
                <a:lnTo>
                  <a:pt x="19746" y="67"/>
                </a:lnTo>
                <a:lnTo>
                  <a:pt x="19959" y="92"/>
                </a:lnTo>
                <a:lnTo>
                  <a:pt x="20169" y="125"/>
                </a:lnTo>
                <a:lnTo>
                  <a:pt x="20379" y="165"/>
                </a:lnTo>
                <a:lnTo>
                  <a:pt x="20591" y="204"/>
                </a:lnTo>
                <a:lnTo>
                  <a:pt x="21005" y="296"/>
                </a:lnTo>
                <a:lnTo>
                  <a:pt x="21424" y="384"/>
                </a:lnTo>
                <a:lnTo>
                  <a:pt x="21415" y="433"/>
                </a:lnTo>
                <a:close/>
              </a:path>
            </a:pathLst>
          </a:custGeom>
          <a:noFill/>
          <a:ln w="1588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8927F531-EBF8-9D1D-402E-0BDFDCBA32B6}"/>
              </a:ext>
            </a:extLst>
          </p:cNvPr>
          <p:cNvSpPr>
            <a:spLocks/>
          </p:cNvSpPr>
          <p:nvPr/>
        </p:nvSpPr>
        <p:spPr bwMode="auto">
          <a:xfrm>
            <a:off x="2703513" y="288925"/>
            <a:ext cx="101600" cy="130175"/>
          </a:xfrm>
          <a:custGeom>
            <a:avLst/>
            <a:gdLst>
              <a:gd name="T0" fmla="*/ 232 w 797"/>
              <a:gd name="T1" fmla="*/ 0 h 1012"/>
              <a:gd name="T2" fmla="*/ 282 w 797"/>
              <a:gd name="T3" fmla="*/ 8 h 1012"/>
              <a:gd name="T4" fmla="*/ 311 w 797"/>
              <a:gd name="T5" fmla="*/ 27 h 1012"/>
              <a:gd name="T6" fmla="*/ 337 w 797"/>
              <a:gd name="T7" fmla="*/ 64 h 1012"/>
              <a:gd name="T8" fmla="*/ 356 w 797"/>
              <a:gd name="T9" fmla="*/ 117 h 1012"/>
              <a:gd name="T10" fmla="*/ 374 w 797"/>
              <a:gd name="T11" fmla="*/ 202 h 1012"/>
              <a:gd name="T12" fmla="*/ 408 w 797"/>
              <a:gd name="T13" fmla="*/ 397 h 1012"/>
              <a:gd name="T14" fmla="*/ 435 w 797"/>
              <a:gd name="T15" fmla="*/ 587 h 1012"/>
              <a:gd name="T16" fmla="*/ 554 w 797"/>
              <a:gd name="T17" fmla="*/ 390 h 1012"/>
              <a:gd name="T18" fmla="*/ 623 w 797"/>
              <a:gd name="T19" fmla="*/ 223 h 1012"/>
              <a:gd name="T20" fmla="*/ 645 w 797"/>
              <a:gd name="T21" fmla="*/ 107 h 1012"/>
              <a:gd name="T22" fmla="*/ 630 w 797"/>
              <a:gd name="T23" fmla="*/ 61 h 1012"/>
              <a:gd name="T24" fmla="*/ 581 w 797"/>
              <a:gd name="T25" fmla="*/ 47 h 1012"/>
              <a:gd name="T26" fmla="*/ 589 w 797"/>
              <a:gd name="T27" fmla="*/ 11 h 1012"/>
              <a:gd name="T28" fmla="*/ 778 w 797"/>
              <a:gd name="T29" fmla="*/ 11 h 1012"/>
              <a:gd name="T30" fmla="*/ 797 w 797"/>
              <a:gd name="T31" fmla="*/ 47 h 1012"/>
              <a:gd name="T32" fmla="*/ 649 w 797"/>
              <a:gd name="T33" fmla="*/ 367 h 1012"/>
              <a:gd name="T34" fmla="*/ 438 w 797"/>
              <a:gd name="T35" fmla="*/ 699 h 1012"/>
              <a:gd name="T36" fmla="*/ 249 w 797"/>
              <a:gd name="T37" fmla="*/ 927 h 1012"/>
              <a:gd name="T38" fmla="*/ 148 w 797"/>
              <a:gd name="T39" fmla="*/ 996 h 1012"/>
              <a:gd name="T40" fmla="*/ 65 w 797"/>
              <a:gd name="T41" fmla="*/ 1012 h 1012"/>
              <a:gd name="T42" fmla="*/ 30 w 797"/>
              <a:gd name="T43" fmla="*/ 1009 h 1012"/>
              <a:gd name="T44" fmla="*/ 0 w 797"/>
              <a:gd name="T45" fmla="*/ 1003 h 1012"/>
              <a:gd name="T46" fmla="*/ 31 w 797"/>
              <a:gd name="T47" fmla="*/ 863 h 1012"/>
              <a:gd name="T48" fmla="*/ 88 w 797"/>
              <a:gd name="T49" fmla="*/ 863 h 1012"/>
              <a:gd name="T50" fmla="*/ 119 w 797"/>
              <a:gd name="T51" fmla="*/ 909 h 1012"/>
              <a:gd name="T52" fmla="*/ 216 w 797"/>
              <a:gd name="T53" fmla="*/ 857 h 1012"/>
              <a:gd name="T54" fmla="*/ 346 w 797"/>
              <a:gd name="T55" fmla="*/ 700 h 1012"/>
              <a:gd name="T56" fmla="*/ 290 w 797"/>
              <a:gd name="T57" fmla="*/ 397 h 1012"/>
              <a:gd name="T58" fmla="*/ 239 w 797"/>
              <a:gd name="T59" fmla="*/ 162 h 1012"/>
              <a:gd name="T60" fmla="*/ 208 w 797"/>
              <a:gd name="T61" fmla="*/ 92 h 1012"/>
              <a:gd name="T62" fmla="*/ 182 w 797"/>
              <a:gd name="T63" fmla="*/ 83 h 1012"/>
              <a:gd name="T64" fmla="*/ 139 w 797"/>
              <a:gd name="T65" fmla="*/ 101 h 1012"/>
              <a:gd name="T66" fmla="*/ 90 w 797"/>
              <a:gd name="T67" fmla="*/ 166 h 1012"/>
              <a:gd name="T68" fmla="*/ 43 w 797"/>
              <a:gd name="T69" fmla="*/ 135 h 1012"/>
              <a:gd name="T70" fmla="*/ 136 w 797"/>
              <a:gd name="T71" fmla="*/ 30 h 1012"/>
              <a:gd name="T72" fmla="*/ 232 w 797"/>
              <a:gd name="T73" fmla="*/ 0 h 1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97" h="1012">
                <a:moveTo>
                  <a:pt x="232" y="0"/>
                </a:moveTo>
                <a:cubicBezTo>
                  <a:pt x="252" y="0"/>
                  <a:pt x="268" y="2"/>
                  <a:pt x="282" y="8"/>
                </a:cubicBezTo>
                <a:cubicBezTo>
                  <a:pt x="292" y="12"/>
                  <a:pt x="302" y="18"/>
                  <a:pt x="311" y="27"/>
                </a:cubicBezTo>
                <a:cubicBezTo>
                  <a:pt x="321" y="36"/>
                  <a:pt x="329" y="48"/>
                  <a:pt x="337" y="64"/>
                </a:cubicBezTo>
                <a:cubicBezTo>
                  <a:pt x="344" y="80"/>
                  <a:pt x="351" y="97"/>
                  <a:pt x="356" y="117"/>
                </a:cubicBezTo>
                <a:cubicBezTo>
                  <a:pt x="362" y="137"/>
                  <a:pt x="368" y="165"/>
                  <a:pt x="374" y="202"/>
                </a:cubicBezTo>
                <a:cubicBezTo>
                  <a:pt x="386" y="264"/>
                  <a:pt x="397" y="329"/>
                  <a:pt x="408" y="397"/>
                </a:cubicBezTo>
                <a:cubicBezTo>
                  <a:pt x="419" y="465"/>
                  <a:pt x="428" y="529"/>
                  <a:pt x="435" y="587"/>
                </a:cubicBezTo>
                <a:cubicBezTo>
                  <a:pt x="482" y="520"/>
                  <a:pt x="521" y="454"/>
                  <a:pt x="554" y="390"/>
                </a:cubicBezTo>
                <a:cubicBezTo>
                  <a:pt x="586" y="326"/>
                  <a:pt x="609" y="270"/>
                  <a:pt x="623" y="223"/>
                </a:cubicBezTo>
                <a:cubicBezTo>
                  <a:pt x="638" y="175"/>
                  <a:pt x="645" y="137"/>
                  <a:pt x="645" y="107"/>
                </a:cubicBezTo>
                <a:cubicBezTo>
                  <a:pt x="645" y="84"/>
                  <a:pt x="640" y="69"/>
                  <a:pt x="630" y="61"/>
                </a:cubicBezTo>
                <a:cubicBezTo>
                  <a:pt x="621" y="53"/>
                  <a:pt x="604" y="48"/>
                  <a:pt x="581" y="47"/>
                </a:cubicBezTo>
                <a:lnTo>
                  <a:pt x="589" y="11"/>
                </a:lnTo>
                <a:lnTo>
                  <a:pt x="778" y="11"/>
                </a:lnTo>
                <a:lnTo>
                  <a:pt x="797" y="47"/>
                </a:lnTo>
                <a:cubicBezTo>
                  <a:pt x="761" y="147"/>
                  <a:pt x="711" y="254"/>
                  <a:pt x="649" y="367"/>
                </a:cubicBezTo>
                <a:cubicBezTo>
                  <a:pt x="588" y="478"/>
                  <a:pt x="517" y="589"/>
                  <a:pt x="438" y="699"/>
                </a:cubicBezTo>
                <a:cubicBezTo>
                  <a:pt x="363" y="804"/>
                  <a:pt x="300" y="880"/>
                  <a:pt x="249" y="927"/>
                </a:cubicBezTo>
                <a:cubicBezTo>
                  <a:pt x="214" y="959"/>
                  <a:pt x="181" y="982"/>
                  <a:pt x="148" y="996"/>
                </a:cubicBezTo>
                <a:cubicBezTo>
                  <a:pt x="122" y="1007"/>
                  <a:pt x="95" y="1012"/>
                  <a:pt x="65" y="1012"/>
                </a:cubicBezTo>
                <a:cubicBezTo>
                  <a:pt x="55" y="1012"/>
                  <a:pt x="44" y="1011"/>
                  <a:pt x="30" y="1009"/>
                </a:cubicBezTo>
                <a:cubicBezTo>
                  <a:pt x="17" y="1008"/>
                  <a:pt x="7" y="1005"/>
                  <a:pt x="0" y="1003"/>
                </a:cubicBezTo>
                <a:lnTo>
                  <a:pt x="31" y="863"/>
                </a:lnTo>
                <a:lnTo>
                  <a:pt x="88" y="863"/>
                </a:lnTo>
                <a:cubicBezTo>
                  <a:pt x="88" y="894"/>
                  <a:pt x="98" y="909"/>
                  <a:pt x="119" y="909"/>
                </a:cubicBezTo>
                <a:cubicBezTo>
                  <a:pt x="147" y="909"/>
                  <a:pt x="179" y="892"/>
                  <a:pt x="216" y="857"/>
                </a:cubicBezTo>
                <a:cubicBezTo>
                  <a:pt x="253" y="822"/>
                  <a:pt x="296" y="770"/>
                  <a:pt x="346" y="700"/>
                </a:cubicBezTo>
                <a:cubicBezTo>
                  <a:pt x="332" y="616"/>
                  <a:pt x="313" y="515"/>
                  <a:pt x="290" y="397"/>
                </a:cubicBezTo>
                <a:cubicBezTo>
                  <a:pt x="264" y="270"/>
                  <a:pt x="247" y="192"/>
                  <a:pt x="239" y="162"/>
                </a:cubicBezTo>
                <a:cubicBezTo>
                  <a:pt x="229" y="125"/>
                  <a:pt x="219" y="102"/>
                  <a:pt x="208" y="92"/>
                </a:cubicBezTo>
                <a:cubicBezTo>
                  <a:pt x="201" y="86"/>
                  <a:pt x="193" y="83"/>
                  <a:pt x="182" y="83"/>
                </a:cubicBezTo>
                <a:cubicBezTo>
                  <a:pt x="167" y="83"/>
                  <a:pt x="153" y="89"/>
                  <a:pt x="139" y="101"/>
                </a:cubicBezTo>
                <a:cubicBezTo>
                  <a:pt x="126" y="114"/>
                  <a:pt x="109" y="135"/>
                  <a:pt x="90" y="166"/>
                </a:cubicBezTo>
                <a:lnTo>
                  <a:pt x="43" y="135"/>
                </a:lnTo>
                <a:cubicBezTo>
                  <a:pt x="76" y="86"/>
                  <a:pt x="107" y="51"/>
                  <a:pt x="136" y="30"/>
                </a:cubicBezTo>
                <a:cubicBezTo>
                  <a:pt x="164" y="10"/>
                  <a:pt x="197" y="0"/>
                  <a:pt x="232" y="0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65D8F9FC-97C3-D075-1B26-B163643BD7D7}"/>
              </a:ext>
            </a:extLst>
          </p:cNvPr>
          <p:cNvSpPr>
            <a:spLocks noEditPoints="1"/>
          </p:cNvSpPr>
          <p:nvPr/>
        </p:nvSpPr>
        <p:spPr bwMode="auto">
          <a:xfrm>
            <a:off x="2493963" y="5473700"/>
            <a:ext cx="7011988" cy="139700"/>
          </a:xfrm>
          <a:custGeom>
            <a:avLst/>
            <a:gdLst>
              <a:gd name="T0" fmla="*/ 0 w 27245"/>
              <a:gd name="T1" fmla="*/ 237 h 539"/>
              <a:gd name="T2" fmla="*/ 27182 w 27245"/>
              <a:gd name="T3" fmla="*/ 237 h 539"/>
              <a:gd name="T4" fmla="*/ 27182 w 27245"/>
              <a:gd name="T5" fmla="*/ 301 h 539"/>
              <a:gd name="T6" fmla="*/ 0 w 27245"/>
              <a:gd name="T7" fmla="*/ 301 h 539"/>
              <a:gd name="T8" fmla="*/ 0 w 27245"/>
              <a:gd name="T9" fmla="*/ 237 h 539"/>
              <a:gd name="T10" fmla="*/ 26797 w 27245"/>
              <a:gd name="T11" fmla="*/ 8 h 539"/>
              <a:gd name="T12" fmla="*/ 27245 w 27245"/>
              <a:gd name="T13" fmla="*/ 269 h 539"/>
              <a:gd name="T14" fmla="*/ 26797 w 27245"/>
              <a:gd name="T15" fmla="*/ 530 h 539"/>
              <a:gd name="T16" fmla="*/ 26754 w 27245"/>
              <a:gd name="T17" fmla="*/ 519 h 539"/>
              <a:gd name="T18" fmla="*/ 26765 w 27245"/>
              <a:gd name="T19" fmla="*/ 475 h 539"/>
              <a:gd name="T20" fmla="*/ 27165 w 27245"/>
              <a:gd name="T21" fmla="*/ 242 h 539"/>
              <a:gd name="T22" fmla="*/ 27165 w 27245"/>
              <a:gd name="T23" fmla="*/ 297 h 539"/>
              <a:gd name="T24" fmla="*/ 26765 w 27245"/>
              <a:gd name="T25" fmla="*/ 64 h 539"/>
              <a:gd name="T26" fmla="*/ 26754 w 27245"/>
              <a:gd name="T27" fmla="*/ 20 h 539"/>
              <a:gd name="T28" fmla="*/ 26797 w 27245"/>
              <a:gd name="T29" fmla="*/ 8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245" h="539">
                <a:moveTo>
                  <a:pt x="0" y="237"/>
                </a:moveTo>
                <a:lnTo>
                  <a:pt x="27182" y="237"/>
                </a:lnTo>
                <a:lnTo>
                  <a:pt x="27182" y="301"/>
                </a:lnTo>
                <a:lnTo>
                  <a:pt x="0" y="301"/>
                </a:lnTo>
                <a:lnTo>
                  <a:pt x="0" y="237"/>
                </a:lnTo>
                <a:close/>
                <a:moveTo>
                  <a:pt x="26797" y="8"/>
                </a:moveTo>
                <a:lnTo>
                  <a:pt x="27245" y="269"/>
                </a:lnTo>
                <a:lnTo>
                  <a:pt x="26797" y="530"/>
                </a:lnTo>
                <a:cubicBezTo>
                  <a:pt x="26782" y="539"/>
                  <a:pt x="26763" y="534"/>
                  <a:pt x="26754" y="519"/>
                </a:cubicBezTo>
                <a:cubicBezTo>
                  <a:pt x="26745" y="504"/>
                  <a:pt x="26750" y="484"/>
                  <a:pt x="26765" y="475"/>
                </a:cubicBezTo>
                <a:lnTo>
                  <a:pt x="27165" y="242"/>
                </a:lnTo>
                <a:lnTo>
                  <a:pt x="27165" y="297"/>
                </a:lnTo>
                <a:lnTo>
                  <a:pt x="26765" y="64"/>
                </a:lnTo>
                <a:cubicBezTo>
                  <a:pt x="26750" y="55"/>
                  <a:pt x="26745" y="35"/>
                  <a:pt x="26754" y="20"/>
                </a:cubicBezTo>
                <a:cubicBezTo>
                  <a:pt x="26763" y="5"/>
                  <a:pt x="26782" y="0"/>
                  <a:pt x="26797" y="8"/>
                </a:cubicBez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4" name="Freeform 24">
            <a:extLst>
              <a:ext uri="{FF2B5EF4-FFF2-40B4-BE49-F238E27FC236}">
                <a16:creationId xmlns:a16="http://schemas.microsoft.com/office/drawing/2014/main" id="{15F9389B-8CD6-31DE-0ADB-031804563D25}"/>
              </a:ext>
            </a:extLst>
          </p:cNvPr>
          <p:cNvSpPr>
            <a:spLocks noEditPoints="1"/>
          </p:cNvSpPr>
          <p:nvPr/>
        </p:nvSpPr>
        <p:spPr bwMode="auto">
          <a:xfrm>
            <a:off x="2832100" y="234950"/>
            <a:ext cx="138113" cy="5884863"/>
          </a:xfrm>
          <a:custGeom>
            <a:avLst/>
            <a:gdLst>
              <a:gd name="T0" fmla="*/ 301 w 539"/>
              <a:gd name="T1" fmla="*/ 22872 h 22872"/>
              <a:gd name="T2" fmla="*/ 301 w 539"/>
              <a:gd name="T3" fmla="*/ 63 h 22872"/>
              <a:gd name="T4" fmla="*/ 237 w 539"/>
              <a:gd name="T5" fmla="*/ 63 h 22872"/>
              <a:gd name="T6" fmla="*/ 237 w 539"/>
              <a:gd name="T7" fmla="*/ 22872 h 22872"/>
              <a:gd name="T8" fmla="*/ 301 w 539"/>
              <a:gd name="T9" fmla="*/ 22872 h 22872"/>
              <a:gd name="T10" fmla="*/ 530 w 539"/>
              <a:gd name="T11" fmla="*/ 448 h 22872"/>
              <a:gd name="T12" fmla="*/ 269 w 539"/>
              <a:gd name="T13" fmla="*/ 0 h 22872"/>
              <a:gd name="T14" fmla="*/ 8 w 539"/>
              <a:gd name="T15" fmla="*/ 448 h 22872"/>
              <a:gd name="T16" fmla="*/ 20 w 539"/>
              <a:gd name="T17" fmla="*/ 491 h 22872"/>
              <a:gd name="T18" fmla="*/ 64 w 539"/>
              <a:gd name="T19" fmla="*/ 480 h 22872"/>
              <a:gd name="T20" fmla="*/ 297 w 539"/>
              <a:gd name="T21" fmla="*/ 80 h 22872"/>
              <a:gd name="T22" fmla="*/ 242 w 539"/>
              <a:gd name="T23" fmla="*/ 80 h 22872"/>
              <a:gd name="T24" fmla="*/ 475 w 539"/>
              <a:gd name="T25" fmla="*/ 480 h 22872"/>
              <a:gd name="T26" fmla="*/ 519 w 539"/>
              <a:gd name="T27" fmla="*/ 491 h 22872"/>
              <a:gd name="T28" fmla="*/ 530 w 539"/>
              <a:gd name="T29" fmla="*/ 448 h 22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39" h="22872">
                <a:moveTo>
                  <a:pt x="301" y="22872"/>
                </a:moveTo>
                <a:lnTo>
                  <a:pt x="301" y="63"/>
                </a:lnTo>
                <a:lnTo>
                  <a:pt x="237" y="63"/>
                </a:lnTo>
                <a:lnTo>
                  <a:pt x="237" y="22872"/>
                </a:lnTo>
                <a:lnTo>
                  <a:pt x="301" y="22872"/>
                </a:lnTo>
                <a:close/>
                <a:moveTo>
                  <a:pt x="530" y="448"/>
                </a:moveTo>
                <a:lnTo>
                  <a:pt x="269" y="0"/>
                </a:lnTo>
                <a:lnTo>
                  <a:pt x="8" y="448"/>
                </a:lnTo>
                <a:cubicBezTo>
                  <a:pt x="0" y="463"/>
                  <a:pt x="5" y="483"/>
                  <a:pt x="20" y="491"/>
                </a:cubicBezTo>
                <a:cubicBezTo>
                  <a:pt x="35" y="500"/>
                  <a:pt x="55" y="495"/>
                  <a:pt x="64" y="480"/>
                </a:cubicBezTo>
                <a:lnTo>
                  <a:pt x="297" y="80"/>
                </a:lnTo>
                <a:lnTo>
                  <a:pt x="242" y="80"/>
                </a:lnTo>
                <a:lnTo>
                  <a:pt x="475" y="480"/>
                </a:lnTo>
                <a:cubicBezTo>
                  <a:pt x="484" y="495"/>
                  <a:pt x="504" y="500"/>
                  <a:pt x="519" y="491"/>
                </a:cubicBezTo>
                <a:cubicBezTo>
                  <a:pt x="534" y="483"/>
                  <a:pt x="539" y="463"/>
                  <a:pt x="530" y="448"/>
                </a:cubicBez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5" name="Freeform 25">
            <a:extLst>
              <a:ext uri="{FF2B5EF4-FFF2-40B4-BE49-F238E27FC236}">
                <a16:creationId xmlns:a16="http://schemas.microsoft.com/office/drawing/2014/main" id="{99752177-D8DE-937F-C4A4-008861AAC5C2}"/>
              </a:ext>
            </a:extLst>
          </p:cNvPr>
          <p:cNvSpPr>
            <a:spLocks/>
          </p:cNvSpPr>
          <p:nvPr/>
        </p:nvSpPr>
        <p:spPr bwMode="auto">
          <a:xfrm>
            <a:off x="3754438" y="4986338"/>
            <a:ext cx="4349750" cy="1490663"/>
          </a:xfrm>
          <a:custGeom>
            <a:avLst/>
            <a:gdLst>
              <a:gd name="T0" fmla="*/ 0 w 2740"/>
              <a:gd name="T1" fmla="*/ 932 h 939"/>
              <a:gd name="T2" fmla="*/ 2737 w 2740"/>
              <a:gd name="T3" fmla="*/ 0 h 939"/>
              <a:gd name="T4" fmla="*/ 2740 w 2740"/>
              <a:gd name="T5" fmla="*/ 8 h 939"/>
              <a:gd name="T6" fmla="*/ 3 w 2740"/>
              <a:gd name="T7" fmla="*/ 939 h 939"/>
              <a:gd name="T8" fmla="*/ 0 w 2740"/>
              <a:gd name="T9" fmla="*/ 932 h 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0" h="939">
                <a:moveTo>
                  <a:pt x="0" y="932"/>
                </a:moveTo>
                <a:lnTo>
                  <a:pt x="2737" y="0"/>
                </a:lnTo>
                <a:lnTo>
                  <a:pt x="2740" y="8"/>
                </a:lnTo>
                <a:lnTo>
                  <a:pt x="3" y="939"/>
                </a:lnTo>
                <a:lnTo>
                  <a:pt x="0" y="93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09591948-9E5D-4E3B-15F1-3607A7DF132A}"/>
              </a:ext>
            </a:extLst>
          </p:cNvPr>
          <p:cNvSpPr>
            <a:spLocks/>
          </p:cNvSpPr>
          <p:nvPr/>
        </p:nvSpPr>
        <p:spPr bwMode="auto">
          <a:xfrm>
            <a:off x="3754438" y="4986338"/>
            <a:ext cx="4349750" cy="1490663"/>
          </a:xfrm>
          <a:custGeom>
            <a:avLst/>
            <a:gdLst>
              <a:gd name="T0" fmla="*/ 0 w 2740"/>
              <a:gd name="T1" fmla="*/ 932 h 939"/>
              <a:gd name="T2" fmla="*/ 2737 w 2740"/>
              <a:gd name="T3" fmla="*/ 0 h 939"/>
              <a:gd name="T4" fmla="*/ 2740 w 2740"/>
              <a:gd name="T5" fmla="*/ 8 h 939"/>
              <a:gd name="T6" fmla="*/ 3 w 2740"/>
              <a:gd name="T7" fmla="*/ 939 h 939"/>
              <a:gd name="T8" fmla="*/ 0 w 2740"/>
              <a:gd name="T9" fmla="*/ 932 h 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0" h="939">
                <a:moveTo>
                  <a:pt x="0" y="932"/>
                </a:moveTo>
                <a:lnTo>
                  <a:pt x="2737" y="0"/>
                </a:lnTo>
                <a:lnTo>
                  <a:pt x="2740" y="8"/>
                </a:lnTo>
                <a:lnTo>
                  <a:pt x="3" y="939"/>
                </a:lnTo>
                <a:lnTo>
                  <a:pt x="0" y="932"/>
                </a:lnTo>
                <a:close/>
              </a:path>
            </a:pathLst>
          </a:custGeom>
          <a:noFill/>
          <a:ln w="1588" cap="flat">
            <a:solidFill>
              <a:srgbClr val="007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92E65BCB-CB2C-6C94-ED0F-0475F714FB92}"/>
              </a:ext>
            </a:extLst>
          </p:cNvPr>
          <p:cNvSpPr>
            <a:spLocks/>
          </p:cNvSpPr>
          <p:nvPr/>
        </p:nvSpPr>
        <p:spPr bwMode="auto">
          <a:xfrm>
            <a:off x="4879975" y="1422400"/>
            <a:ext cx="2351088" cy="4525963"/>
          </a:xfrm>
          <a:custGeom>
            <a:avLst/>
            <a:gdLst>
              <a:gd name="T0" fmla="*/ 0 w 1481"/>
              <a:gd name="T1" fmla="*/ 2848 h 2851"/>
              <a:gd name="T2" fmla="*/ 1473 w 1481"/>
              <a:gd name="T3" fmla="*/ 0 h 2851"/>
              <a:gd name="T4" fmla="*/ 1481 w 1481"/>
              <a:gd name="T5" fmla="*/ 3 h 2851"/>
              <a:gd name="T6" fmla="*/ 6 w 1481"/>
              <a:gd name="T7" fmla="*/ 2851 h 2851"/>
              <a:gd name="T8" fmla="*/ 0 w 1481"/>
              <a:gd name="T9" fmla="*/ 2848 h 2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1" h="2851">
                <a:moveTo>
                  <a:pt x="0" y="2848"/>
                </a:moveTo>
                <a:lnTo>
                  <a:pt x="1473" y="0"/>
                </a:lnTo>
                <a:lnTo>
                  <a:pt x="1481" y="3"/>
                </a:lnTo>
                <a:lnTo>
                  <a:pt x="6" y="2851"/>
                </a:lnTo>
                <a:lnTo>
                  <a:pt x="0" y="28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6748C5F3-9829-26F8-5EBE-4B47BEC5315B}"/>
              </a:ext>
            </a:extLst>
          </p:cNvPr>
          <p:cNvSpPr>
            <a:spLocks/>
          </p:cNvSpPr>
          <p:nvPr/>
        </p:nvSpPr>
        <p:spPr bwMode="auto">
          <a:xfrm>
            <a:off x="4879975" y="1422400"/>
            <a:ext cx="2351088" cy="4525963"/>
          </a:xfrm>
          <a:custGeom>
            <a:avLst/>
            <a:gdLst>
              <a:gd name="T0" fmla="*/ 0 w 1481"/>
              <a:gd name="T1" fmla="*/ 2848 h 2851"/>
              <a:gd name="T2" fmla="*/ 1473 w 1481"/>
              <a:gd name="T3" fmla="*/ 0 h 2851"/>
              <a:gd name="T4" fmla="*/ 1481 w 1481"/>
              <a:gd name="T5" fmla="*/ 3 h 2851"/>
              <a:gd name="T6" fmla="*/ 6 w 1481"/>
              <a:gd name="T7" fmla="*/ 2851 h 2851"/>
              <a:gd name="T8" fmla="*/ 0 w 1481"/>
              <a:gd name="T9" fmla="*/ 2848 h 2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1" h="2851">
                <a:moveTo>
                  <a:pt x="0" y="2848"/>
                </a:moveTo>
                <a:lnTo>
                  <a:pt x="1473" y="0"/>
                </a:lnTo>
                <a:lnTo>
                  <a:pt x="1481" y="3"/>
                </a:lnTo>
                <a:lnTo>
                  <a:pt x="6" y="2851"/>
                </a:lnTo>
                <a:lnTo>
                  <a:pt x="0" y="2848"/>
                </a:lnTo>
                <a:close/>
              </a:path>
            </a:pathLst>
          </a:custGeom>
          <a:noFill/>
          <a:ln w="1588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7E0D2C5B-53B8-C6EF-875B-5BB1D4771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25" y="5603875"/>
            <a:ext cx="1651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Freeform 30">
            <a:extLst>
              <a:ext uri="{FF2B5EF4-FFF2-40B4-BE49-F238E27FC236}">
                <a16:creationId xmlns:a16="http://schemas.microsoft.com/office/drawing/2014/main" id="{19C182E1-0267-55A4-AB78-7C4FFA30C4C9}"/>
              </a:ext>
            </a:extLst>
          </p:cNvPr>
          <p:cNvSpPr>
            <a:spLocks/>
          </p:cNvSpPr>
          <p:nvPr/>
        </p:nvSpPr>
        <p:spPr bwMode="auto">
          <a:xfrm>
            <a:off x="4879975" y="1422400"/>
            <a:ext cx="2351088" cy="4525963"/>
          </a:xfrm>
          <a:custGeom>
            <a:avLst/>
            <a:gdLst>
              <a:gd name="T0" fmla="*/ 0 w 1481"/>
              <a:gd name="T1" fmla="*/ 2848 h 2851"/>
              <a:gd name="T2" fmla="*/ 1473 w 1481"/>
              <a:gd name="T3" fmla="*/ 0 h 2851"/>
              <a:gd name="T4" fmla="*/ 1481 w 1481"/>
              <a:gd name="T5" fmla="*/ 3 h 2851"/>
              <a:gd name="T6" fmla="*/ 6 w 1481"/>
              <a:gd name="T7" fmla="*/ 2851 h 2851"/>
              <a:gd name="T8" fmla="*/ 0 w 1481"/>
              <a:gd name="T9" fmla="*/ 2848 h 2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1" h="2851">
                <a:moveTo>
                  <a:pt x="0" y="2848"/>
                </a:moveTo>
                <a:lnTo>
                  <a:pt x="1473" y="0"/>
                </a:lnTo>
                <a:lnTo>
                  <a:pt x="1481" y="3"/>
                </a:lnTo>
                <a:lnTo>
                  <a:pt x="6" y="2851"/>
                </a:lnTo>
                <a:lnTo>
                  <a:pt x="0" y="2848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31" name="Freeform 31">
            <a:extLst>
              <a:ext uri="{FF2B5EF4-FFF2-40B4-BE49-F238E27FC236}">
                <a16:creationId xmlns:a16="http://schemas.microsoft.com/office/drawing/2014/main" id="{995D6FB6-F776-60A7-742D-7FFC9C696534}"/>
              </a:ext>
            </a:extLst>
          </p:cNvPr>
          <p:cNvSpPr>
            <a:spLocks/>
          </p:cNvSpPr>
          <p:nvPr/>
        </p:nvSpPr>
        <p:spPr bwMode="auto">
          <a:xfrm>
            <a:off x="4879975" y="1422400"/>
            <a:ext cx="2351088" cy="4525963"/>
          </a:xfrm>
          <a:custGeom>
            <a:avLst/>
            <a:gdLst>
              <a:gd name="T0" fmla="*/ 0 w 1481"/>
              <a:gd name="T1" fmla="*/ 2848 h 2851"/>
              <a:gd name="T2" fmla="*/ 1473 w 1481"/>
              <a:gd name="T3" fmla="*/ 0 h 2851"/>
              <a:gd name="T4" fmla="*/ 1481 w 1481"/>
              <a:gd name="T5" fmla="*/ 3 h 2851"/>
              <a:gd name="T6" fmla="*/ 6 w 1481"/>
              <a:gd name="T7" fmla="*/ 2851 h 2851"/>
              <a:gd name="T8" fmla="*/ 0 w 1481"/>
              <a:gd name="T9" fmla="*/ 2848 h 2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1" h="2851">
                <a:moveTo>
                  <a:pt x="0" y="2848"/>
                </a:moveTo>
                <a:lnTo>
                  <a:pt x="1473" y="0"/>
                </a:lnTo>
                <a:lnTo>
                  <a:pt x="1481" y="3"/>
                </a:lnTo>
                <a:lnTo>
                  <a:pt x="6" y="2851"/>
                </a:lnTo>
                <a:lnTo>
                  <a:pt x="0" y="2848"/>
                </a:lnTo>
                <a:close/>
              </a:path>
            </a:pathLst>
          </a:custGeom>
          <a:noFill/>
          <a:ln w="1588" cap="flat">
            <a:solidFill>
              <a:srgbClr val="00B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33" name="Freeform 33">
            <a:extLst>
              <a:ext uri="{FF2B5EF4-FFF2-40B4-BE49-F238E27FC236}">
                <a16:creationId xmlns:a16="http://schemas.microsoft.com/office/drawing/2014/main" id="{F1CE07BC-4886-DDCA-32F5-D8B113320EA7}"/>
              </a:ext>
            </a:extLst>
          </p:cNvPr>
          <p:cNvSpPr>
            <a:spLocks/>
          </p:cNvSpPr>
          <p:nvPr/>
        </p:nvSpPr>
        <p:spPr bwMode="auto">
          <a:xfrm>
            <a:off x="9488488" y="5673725"/>
            <a:ext cx="95250" cy="92075"/>
          </a:xfrm>
          <a:custGeom>
            <a:avLst/>
            <a:gdLst>
              <a:gd name="T0" fmla="*/ 131 w 370"/>
              <a:gd name="T1" fmla="*/ 0 h 355"/>
              <a:gd name="T2" fmla="*/ 151 w 370"/>
              <a:gd name="T3" fmla="*/ 2 h 355"/>
              <a:gd name="T4" fmla="*/ 166 w 370"/>
              <a:gd name="T5" fmla="*/ 10 h 355"/>
              <a:gd name="T6" fmla="*/ 177 w 370"/>
              <a:gd name="T7" fmla="*/ 23 h 355"/>
              <a:gd name="T8" fmla="*/ 187 w 370"/>
              <a:gd name="T9" fmla="*/ 46 h 355"/>
              <a:gd name="T10" fmla="*/ 196 w 370"/>
              <a:gd name="T11" fmla="*/ 81 h 355"/>
              <a:gd name="T12" fmla="*/ 203 w 370"/>
              <a:gd name="T13" fmla="*/ 125 h 355"/>
              <a:gd name="T14" fmla="*/ 207 w 370"/>
              <a:gd name="T15" fmla="*/ 125 h 355"/>
              <a:gd name="T16" fmla="*/ 259 w 370"/>
              <a:gd name="T17" fmla="*/ 54 h 355"/>
              <a:gd name="T18" fmla="*/ 289 w 370"/>
              <a:gd name="T19" fmla="*/ 20 h 355"/>
              <a:gd name="T20" fmla="*/ 312 w 370"/>
              <a:gd name="T21" fmla="*/ 5 h 355"/>
              <a:gd name="T22" fmla="*/ 343 w 370"/>
              <a:gd name="T23" fmla="*/ 0 h 355"/>
              <a:gd name="T24" fmla="*/ 370 w 370"/>
              <a:gd name="T25" fmla="*/ 5 h 355"/>
              <a:gd name="T26" fmla="*/ 356 w 370"/>
              <a:gd name="T27" fmla="*/ 70 h 355"/>
              <a:gd name="T28" fmla="*/ 331 w 370"/>
              <a:gd name="T29" fmla="*/ 70 h 355"/>
              <a:gd name="T30" fmla="*/ 318 w 370"/>
              <a:gd name="T31" fmla="*/ 55 h 355"/>
              <a:gd name="T32" fmla="*/ 311 w 370"/>
              <a:gd name="T33" fmla="*/ 56 h 355"/>
              <a:gd name="T34" fmla="*/ 302 w 370"/>
              <a:gd name="T35" fmla="*/ 60 h 355"/>
              <a:gd name="T36" fmla="*/ 287 w 370"/>
              <a:gd name="T37" fmla="*/ 74 h 355"/>
              <a:gd name="T38" fmla="*/ 265 w 370"/>
              <a:gd name="T39" fmla="*/ 100 h 355"/>
              <a:gd name="T40" fmla="*/ 239 w 370"/>
              <a:gd name="T41" fmla="*/ 132 h 355"/>
              <a:gd name="T42" fmla="*/ 214 w 370"/>
              <a:gd name="T43" fmla="*/ 162 h 355"/>
              <a:gd name="T44" fmla="*/ 226 w 370"/>
              <a:gd name="T45" fmla="*/ 222 h 355"/>
              <a:gd name="T46" fmla="*/ 237 w 370"/>
              <a:gd name="T47" fmla="*/ 264 h 355"/>
              <a:gd name="T48" fmla="*/ 245 w 370"/>
              <a:gd name="T49" fmla="*/ 290 h 355"/>
              <a:gd name="T50" fmla="*/ 252 w 370"/>
              <a:gd name="T51" fmla="*/ 305 h 355"/>
              <a:gd name="T52" fmla="*/ 260 w 370"/>
              <a:gd name="T53" fmla="*/ 311 h 355"/>
              <a:gd name="T54" fmla="*/ 270 w 370"/>
              <a:gd name="T55" fmla="*/ 313 h 355"/>
              <a:gd name="T56" fmla="*/ 288 w 370"/>
              <a:gd name="T57" fmla="*/ 306 h 355"/>
              <a:gd name="T58" fmla="*/ 315 w 370"/>
              <a:gd name="T59" fmla="*/ 272 h 355"/>
              <a:gd name="T60" fmla="*/ 338 w 370"/>
              <a:gd name="T61" fmla="*/ 287 h 355"/>
              <a:gd name="T62" fmla="*/ 293 w 370"/>
              <a:gd name="T63" fmla="*/ 340 h 355"/>
              <a:gd name="T64" fmla="*/ 244 w 370"/>
              <a:gd name="T65" fmla="*/ 355 h 355"/>
              <a:gd name="T66" fmla="*/ 218 w 370"/>
              <a:gd name="T67" fmla="*/ 350 h 355"/>
              <a:gd name="T68" fmla="*/ 199 w 370"/>
              <a:gd name="T69" fmla="*/ 332 h 355"/>
              <a:gd name="T70" fmla="*/ 185 w 370"/>
              <a:gd name="T71" fmla="*/ 294 h 355"/>
              <a:gd name="T72" fmla="*/ 172 w 370"/>
              <a:gd name="T73" fmla="*/ 223 h 355"/>
              <a:gd name="T74" fmla="*/ 168 w 370"/>
              <a:gd name="T75" fmla="*/ 223 h 355"/>
              <a:gd name="T76" fmla="*/ 112 w 370"/>
              <a:gd name="T77" fmla="*/ 300 h 355"/>
              <a:gd name="T78" fmla="*/ 81 w 370"/>
              <a:gd name="T79" fmla="*/ 335 h 355"/>
              <a:gd name="T80" fmla="*/ 58 w 370"/>
              <a:gd name="T81" fmla="*/ 350 h 355"/>
              <a:gd name="T82" fmla="*/ 28 w 370"/>
              <a:gd name="T83" fmla="*/ 355 h 355"/>
              <a:gd name="T84" fmla="*/ 0 w 370"/>
              <a:gd name="T85" fmla="*/ 350 h 355"/>
              <a:gd name="T86" fmla="*/ 14 w 370"/>
              <a:gd name="T87" fmla="*/ 285 h 355"/>
              <a:gd name="T88" fmla="*/ 40 w 370"/>
              <a:gd name="T89" fmla="*/ 285 h 355"/>
              <a:gd name="T90" fmla="*/ 52 w 370"/>
              <a:gd name="T91" fmla="*/ 300 h 355"/>
              <a:gd name="T92" fmla="*/ 63 w 370"/>
              <a:gd name="T93" fmla="*/ 298 h 355"/>
              <a:gd name="T94" fmla="*/ 79 w 370"/>
              <a:gd name="T95" fmla="*/ 285 h 355"/>
              <a:gd name="T96" fmla="*/ 107 w 370"/>
              <a:gd name="T97" fmla="*/ 253 h 355"/>
              <a:gd name="T98" fmla="*/ 161 w 370"/>
              <a:gd name="T99" fmla="*/ 187 h 355"/>
              <a:gd name="T100" fmla="*/ 150 w 370"/>
              <a:gd name="T101" fmla="*/ 132 h 355"/>
              <a:gd name="T102" fmla="*/ 138 w 370"/>
              <a:gd name="T103" fmla="*/ 83 h 355"/>
              <a:gd name="T104" fmla="*/ 128 w 370"/>
              <a:gd name="T105" fmla="*/ 54 h 355"/>
              <a:gd name="T106" fmla="*/ 119 w 370"/>
              <a:gd name="T107" fmla="*/ 44 h 355"/>
              <a:gd name="T108" fmla="*/ 108 w 370"/>
              <a:gd name="T109" fmla="*/ 41 h 355"/>
              <a:gd name="T110" fmla="*/ 94 w 370"/>
              <a:gd name="T111" fmla="*/ 45 h 355"/>
              <a:gd name="T112" fmla="*/ 81 w 370"/>
              <a:gd name="T113" fmla="*/ 57 h 355"/>
              <a:gd name="T114" fmla="*/ 62 w 370"/>
              <a:gd name="T115" fmla="*/ 83 h 355"/>
              <a:gd name="T116" fmla="*/ 38 w 370"/>
              <a:gd name="T117" fmla="*/ 68 h 355"/>
              <a:gd name="T118" fmla="*/ 82 w 370"/>
              <a:gd name="T119" fmla="*/ 17 h 355"/>
              <a:gd name="T120" fmla="*/ 131 w 370"/>
              <a:gd name="T121" fmla="*/ 0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0" h="355">
                <a:moveTo>
                  <a:pt x="131" y="0"/>
                </a:moveTo>
                <a:cubicBezTo>
                  <a:pt x="139" y="0"/>
                  <a:pt x="145" y="1"/>
                  <a:pt x="151" y="2"/>
                </a:cubicBezTo>
                <a:cubicBezTo>
                  <a:pt x="156" y="4"/>
                  <a:pt x="161" y="6"/>
                  <a:pt x="166" y="10"/>
                </a:cubicBezTo>
                <a:cubicBezTo>
                  <a:pt x="170" y="13"/>
                  <a:pt x="174" y="18"/>
                  <a:pt x="177" y="23"/>
                </a:cubicBezTo>
                <a:cubicBezTo>
                  <a:pt x="181" y="29"/>
                  <a:pt x="184" y="36"/>
                  <a:pt x="187" y="46"/>
                </a:cubicBezTo>
                <a:cubicBezTo>
                  <a:pt x="190" y="55"/>
                  <a:pt x="193" y="67"/>
                  <a:pt x="196" y="81"/>
                </a:cubicBezTo>
                <a:cubicBezTo>
                  <a:pt x="198" y="95"/>
                  <a:pt x="201" y="110"/>
                  <a:pt x="203" y="125"/>
                </a:cubicBezTo>
                <a:lnTo>
                  <a:pt x="207" y="125"/>
                </a:lnTo>
                <a:cubicBezTo>
                  <a:pt x="230" y="92"/>
                  <a:pt x="247" y="69"/>
                  <a:pt x="259" y="54"/>
                </a:cubicBezTo>
                <a:cubicBezTo>
                  <a:pt x="271" y="39"/>
                  <a:pt x="281" y="28"/>
                  <a:pt x="289" y="20"/>
                </a:cubicBezTo>
                <a:cubicBezTo>
                  <a:pt x="297" y="13"/>
                  <a:pt x="305" y="8"/>
                  <a:pt x="312" y="5"/>
                </a:cubicBezTo>
                <a:cubicBezTo>
                  <a:pt x="320" y="2"/>
                  <a:pt x="330" y="0"/>
                  <a:pt x="343" y="0"/>
                </a:cubicBezTo>
                <a:cubicBezTo>
                  <a:pt x="354" y="0"/>
                  <a:pt x="363" y="2"/>
                  <a:pt x="370" y="5"/>
                </a:cubicBezTo>
                <a:lnTo>
                  <a:pt x="356" y="70"/>
                </a:lnTo>
                <a:lnTo>
                  <a:pt x="331" y="70"/>
                </a:lnTo>
                <a:cubicBezTo>
                  <a:pt x="329" y="60"/>
                  <a:pt x="325" y="55"/>
                  <a:pt x="318" y="55"/>
                </a:cubicBezTo>
                <a:cubicBezTo>
                  <a:pt x="316" y="55"/>
                  <a:pt x="314" y="55"/>
                  <a:pt x="311" y="56"/>
                </a:cubicBezTo>
                <a:cubicBezTo>
                  <a:pt x="309" y="56"/>
                  <a:pt x="306" y="58"/>
                  <a:pt x="302" y="60"/>
                </a:cubicBezTo>
                <a:cubicBezTo>
                  <a:pt x="299" y="63"/>
                  <a:pt x="294" y="67"/>
                  <a:pt x="287" y="74"/>
                </a:cubicBezTo>
                <a:cubicBezTo>
                  <a:pt x="280" y="81"/>
                  <a:pt x="273" y="90"/>
                  <a:pt x="265" y="100"/>
                </a:cubicBezTo>
                <a:cubicBezTo>
                  <a:pt x="256" y="110"/>
                  <a:pt x="248" y="121"/>
                  <a:pt x="239" y="132"/>
                </a:cubicBezTo>
                <a:lnTo>
                  <a:pt x="214" y="162"/>
                </a:lnTo>
                <a:cubicBezTo>
                  <a:pt x="219" y="185"/>
                  <a:pt x="223" y="205"/>
                  <a:pt x="226" y="222"/>
                </a:cubicBezTo>
                <a:cubicBezTo>
                  <a:pt x="230" y="239"/>
                  <a:pt x="234" y="252"/>
                  <a:pt x="237" y="264"/>
                </a:cubicBezTo>
                <a:cubicBezTo>
                  <a:pt x="240" y="275"/>
                  <a:pt x="242" y="284"/>
                  <a:pt x="245" y="290"/>
                </a:cubicBezTo>
                <a:cubicBezTo>
                  <a:pt x="247" y="297"/>
                  <a:pt x="249" y="301"/>
                  <a:pt x="252" y="305"/>
                </a:cubicBezTo>
                <a:cubicBezTo>
                  <a:pt x="255" y="308"/>
                  <a:pt x="257" y="310"/>
                  <a:pt x="260" y="311"/>
                </a:cubicBezTo>
                <a:cubicBezTo>
                  <a:pt x="263" y="313"/>
                  <a:pt x="266" y="313"/>
                  <a:pt x="270" y="313"/>
                </a:cubicBezTo>
                <a:cubicBezTo>
                  <a:pt x="276" y="313"/>
                  <a:pt x="282" y="311"/>
                  <a:pt x="288" y="306"/>
                </a:cubicBezTo>
                <a:cubicBezTo>
                  <a:pt x="295" y="301"/>
                  <a:pt x="303" y="289"/>
                  <a:pt x="315" y="272"/>
                </a:cubicBezTo>
                <a:lnTo>
                  <a:pt x="338" y="287"/>
                </a:lnTo>
                <a:cubicBezTo>
                  <a:pt x="321" y="312"/>
                  <a:pt x="306" y="330"/>
                  <a:pt x="293" y="340"/>
                </a:cubicBezTo>
                <a:cubicBezTo>
                  <a:pt x="279" y="350"/>
                  <a:pt x="263" y="355"/>
                  <a:pt x="244" y="355"/>
                </a:cubicBezTo>
                <a:cubicBezTo>
                  <a:pt x="234" y="355"/>
                  <a:pt x="225" y="353"/>
                  <a:pt x="218" y="350"/>
                </a:cubicBezTo>
                <a:cubicBezTo>
                  <a:pt x="211" y="346"/>
                  <a:pt x="205" y="340"/>
                  <a:pt x="199" y="332"/>
                </a:cubicBezTo>
                <a:cubicBezTo>
                  <a:pt x="194" y="324"/>
                  <a:pt x="190" y="311"/>
                  <a:pt x="185" y="294"/>
                </a:cubicBezTo>
                <a:cubicBezTo>
                  <a:pt x="178" y="263"/>
                  <a:pt x="173" y="239"/>
                  <a:pt x="172" y="223"/>
                </a:cubicBezTo>
                <a:lnTo>
                  <a:pt x="168" y="223"/>
                </a:lnTo>
                <a:cubicBezTo>
                  <a:pt x="143" y="259"/>
                  <a:pt x="124" y="285"/>
                  <a:pt x="112" y="300"/>
                </a:cubicBezTo>
                <a:cubicBezTo>
                  <a:pt x="99" y="316"/>
                  <a:pt x="89" y="327"/>
                  <a:pt x="81" y="335"/>
                </a:cubicBezTo>
                <a:cubicBezTo>
                  <a:pt x="73" y="342"/>
                  <a:pt x="65" y="347"/>
                  <a:pt x="58" y="350"/>
                </a:cubicBezTo>
                <a:cubicBezTo>
                  <a:pt x="50" y="353"/>
                  <a:pt x="40" y="355"/>
                  <a:pt x="28" y="355"/>
                </a:cubicBezTo>
                <a:cubicBezTo>
                  <a:pt x="16" y="355"/>
                  <a:pt x="7" y="353"/>
                  <a:pt x="0" y="350"/>
                </a:cubicBezTo>
                <a:lnTo>
                  <a:pt x="14" y="285"/>
                </a:lnTo>
                <a:lnTo>
                  <a:pt x="40" y="285"/>
                </a:lnTo>
                <a:cubicBezTo>
                  <a:pt x="41" y="295"/>
                  <a:pt x="45" y="300"/>
                  <a:pt x="52" y="300"/>
                </a:cubicBezTo>
                <a:cubicBezTo>
                  <a:pt x="55" y="300"/>
                  <a:pt x="59" y="300"/>
                  <a:pt x="63" y="298"/>
                </a:cubicBezTo>
                <a:cubicBezTo>
                  <a:pt x="66" y="296"/>
                  <a:pt x="72" y="292"/>
                  <a:pt x="79" y="285"/>
                </a:cubicBezTo>
                <a:cubicBezTo>
                  <a:pt x="86" y="278"/>
                  <a:pt x="95" y="267"/>
                  <a:pt x="107" y="253"/>
                </a:cubicBezTo>
                <a:cubicBezTo>
                  <a:pt x="120" y="238"/>
                  <a:pt x="137" y="216"/>
                  <a:pt x="161" y="187"/>
                </a:cubicBezTo>
                <a:cubicBezTo>
                  <a:pt x="157" y="168"/>
                  <a:pt x="153" y="150"/>
                  <a:pt x="150" y="132"/>
                </a:cubicBezTo>
                <a:cubicBezTo>
                  <a:pt x="146" y="115"/>
                  <a:pt x="142" y="98"/>
                  <a:pt x="138" y="83"/>
                </a:cubicBezTo>
                <a:cubicBezTo>
                  <a:pt x="134" y="68"/>
                  <a:pt x="130" y="58"/>
                  <a:pt x="128" y="54"/>
                </a:cubicBezTo>
                <a:cubicBezTo>
                  <a:pt x="125" y="49"/>
                  <a:pt x="122" y="46"/>
                  <a:pt x="119" y="44"/>
                </a:cubicBezTo>
                <a:cubicBezTo>
                  <a:pt x="116" y="42"/>
                  <a:pt x="112" y="41"/>
                  <a:pt x="108" y="41"/>
                </a:cubicBezTo>
                <a:cubicBezTo>
                  <a:pt x="103" y="41"/>
                  <a:pt x="98" y="42"/>
                  <a:pt x="94" y="45"/>
                </a:cubicBezTo>
                <a:cubicBezTo>
                  <a:pt x="90" y="47"/>
                  <a:pt x="86" y="51"/>
                  <a:pt x="81" y="57"/>
                </a:cubicBezTo>
                <a:cubicBezTo>
                  <a:pt x="76" y="62"/>
                  <a:pt x="70" y="71"/>
                  <a:pt x="62" y="83"/>
                </a:cubicBezTo>
                <a:lnTo>
                  <a:pt x="38" y="68"/>
                </a:lnTo>
                <a:cubicBezTo>
                  <a:pt x="54" y="45"/>
                  <a:pt x="68" y="28"/>
                  <a:pt x="82" y="17"/>
                </a:cubicBezTo>
                <a:cubicBezTo>
                  <a:pt x="96" y="5"/>
                  <a:pt x="112" y="0"/>
                  <a:pt x="131" y="0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CD4DE22-FB95-E549-2C99-FAEA5DAB6F1A}"/>
                  </a:ext>
                </a:extLst>
              </p:cNvPr>
              <p:cNvSpPr txBox="1"/>
              <p:nvPr/>
            </p:nvSpPr>
            <p:spPr>
              <a:xfrm>
                <a:off x="7999414" y="4661644"/>
                <a:ext cx="1960562" cy="842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𝐺𝑟𝑎𝑑𝑖𝑒𝑛𝑡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GB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ZA" sz="1600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CD4DE22-FB95-E549-2C99-FAEA5DAB6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9414" y="4661644"/>
                <a:ext cx="1960562" cy="8422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F90AC02-FA79-E9C2-5616-2FEDFDDDC0CF}"/>
                  </a:ext>
                </a:extLst>
              </p:cNvPr>
              <p:cNvSpPr txBox="1"/>
              <p:nvPr/>
            </p:nvSpPr>
            <p:spPr>
              <a:xfrm>
                <a:off x="8215313" y="1734722"/>
                <a:ext cx="16430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ZA" sz="1600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F90AC02-FA79-E9C2-5616-2FEDFDDDC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313" y="1734722"/>
                <a:ext cx="1643062" cy="338554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7A8A5AD-7E32-2408-7A93-10980E739393}"/>
                  </a:ext>
                </a:extLst>
              </p:cNvPr>
              <p:cNvSpPr txBox="1"/>
              <p:nvPr/>
            </p:nvSpPr>
            <p:spPr>
              <a:xfrm>
                <a:off x="5698491" y="915779"/>
                <a:ext cx="3213100" cy="603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𝐺𝑟𝑎𝑑𝑖𝑒𝑛𝑡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GB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ZA" sz="1600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7A8A5AD-7E32-2408-7A93-10980E739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491" y="915779"/>
                <a:ext cx="3213100" cy="603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val 97">
            <a:extLst>
              <a:ext uri="{FF2B5EF4-FFF2-40B4-BE49-F238E27FC236}">
                <a16:creationId xmlns:a16="http://schemas.microsoft.com/office/drawing/2014/main" id="{3279B20E-0C3B-9903-3BA8-C600D0C7F42E}"/>
              </a:ext>
            </a:extLst>
          </p:cNvPr>
          <p:cNvSpPr/>
          <p:nvPr/>
        </p:nvSpPr>
        <p:spPr>
          <a:xfrm>
            <a:off x="6430646" y="2812134"/>
            <a:ext cx="111760" cy="1117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BD58DDD-3990-688B-9750-A9572922A7AF}"/>
                  </a:ext>
                </a:extLst>
              </p:cNvPr>
              <p:cNvSpPr txBox="1"/>
              <p:nvPr/>
            </p:nvSpPr>
            <p:spPr>
              <a:xfrm>
                <a:off x="6265864" y="2649334"/>
                <a:ext cx="1643062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ZA" sz="16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BD58DDD-3990-688B-9750-A9572922A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864" y="2649334"/>
                <a:ext cx="1643062" cy="370294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5C71196-0B8A-C47F-94EA-20D8CA83E8E7}"/>
                  </a:ext>
                </a:extLst>
              </p:cNvPr>
              <p:cNvSpPr txBox="1"/>
              <p:nvPr/>
            </p:nvSpPr>
            <p:spPr>
              <a:xfrm>
                <a:off x="6118705" y="5497206"/>
                <a:ext cx="7794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ZA" sz="16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5C71196-0B8A-C47F-94EA-20D8CA83E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705" y="5497206"/>
                <a:ext cx="779462" cy="338554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E0A431A-1A28-B067-0C64-CFCDE88190AD}"/>
                  </a:ext>
                </a:extLst>
              </p:cNvPr>
              <p:cNvSpPr txBox="1"/>
              <p:nvPr/>
            </p:nvSpPr>
            <p:spPr>
              <a:xfrm>
                <a:off x="4307366" y="5186532"/>
                <a:ext cx="7794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ZA" sz="16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E0A431A-1A28-B067-0C64-CFCDE8819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366" y="5186532"/>
                <a:ext cx="779462" cy="338554"/>
              </a:xfrm>
              <a:prstGeom prst="rect">
                <a:avLst/>
              </a:prstGeom>
              <a:blipFill>
                <a:blip r:embed="rId7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1FCE0D8-22F4-223E-FD7C-1AAE22DBB95F}"/>
                  </a:ext>
                </a:extLst>
              </p:cNvPr>
              <p:cNvSpPr txBox="1"/>
              <p:nvPr/>
            </p:nvSpPr>
            <p:spPr>
              <a:xfrm>
                <a:off x="4643363" y="5189707"/>
                <a:ext cx="7794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ZA" sz="16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1FCE0D8-22F4-223E-FD7C-1AAE22DBB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363" y="5189707"/>
                <a:ext cx="779462" cy="338554"/>
              </a:xfrm>
              <a:prstGeom prst="rect">
                <a:avLst/>
              </a:prstGeom>
              <a:blipFill>
                <a:blip r:embed="rId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452C0EE-FBED-FBBF-CD97-9A05C1C5856C}"/>
                  </a:ext>
                </a:extLst>
              </p:cNvPr>
              <p:cNvSpPr txBox="1"/>
              <p:nvPr/>
            </p:nvSpPr>
            <p:spPr>
              <a:xfrm>
                <a:off x="5043008" y="5486144"/>
                <a:ext cx="7794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ZA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452C0EE-FBED-FBBF-CD97-9A05C1C58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008" y="5486144"/>
                <a:ext cx="779462" cy="338554"/>
              </a:xfrm>
              <a:prstGeom prst="rect">
                <a:avLst/>
              </a:prstGeom>
              <a:blipFill>
                <a:blip r:embed="rId9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Oval 103">
            <a:extLst>
              <a:ext uri="{FF2B5EF4-FFF2-40B4-BE49-F238E27FC236}">
                <a16:creationId xmlns:a16="http://schemas.microsoft.com/office/drawing/2014/main" id="{9FED95E1-4364-FD64-5A0B-3EF22030D98D}"/>
              </a:ext>
            </a:extLst>
          </p:cNvPr>
          <p:cNvSpPr/>
          <p:nvPr/>
        </p:nvSpPr>
        <p:spPr>
          <a:xfrm>
            <a:off x="5189295" y="5487036"/>
            <a:ext cx="111760" cy="1117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166029D-8C12-420D-A7DF-9F20D3003566}"/>
              </a:ext>
            </a:extLst>
          </p:cNvPr>
          <p:cNvSpPr/>
          <p:nvPr/>
        </p:nvSpPr>
        <p:spPr>
          <a:xfrm>
            <a:off x="4628833" y="6109653"/>
            <a:ext cx="111760" cy="11176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2976361-D779-999F-1E4E-1BF4300AF043}"/>
                  </a:ext>
                </a:extLst>
              </p:cNvPr>
              <p:cNvSpPr txBox="1"/>
              <p:nvPr/>
            </p:nvSpPr>
            <p:spPr>
              <a:xfrm>
                <a:off x="4412457" y="6082629"/>
                <a:ext cx="1643062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ZA" sz="16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2976361-D779-999F-1E4E-1BF4300AF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457" y="6082629"/>
                <a:ext cx="1643062" cy="370294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001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556</Words>
  <Application>Microsoft Office PowerPoint</Application>
  <PresentationFormat>Widescreen</PresentationFormat>
  <Paragraphs>212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Aptos</vt:lpstr>
      <vt:lpstr>Aptos Display</vt:lpstr>
      <vt:lpstr>Arial</vt:lpstr>
      <vt:lpstr>Arial Black</vt:lpstr>
      <vt:lpstr>Calibri</vt:lpstr>
      <vt:lpstr>Cambria Math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Lubbe, S [slubbe@sun.ac.za]</dc:creator>
  <cp:lastModifiedBy>Lubbe, S [slubbe@sun.ac.za]</cp:lastModifiedBy>
  <cp:revision>3</cp:revision>
  <dcterms:created xsi:type="dcterms:W3CDTF">2025-05-13T14:40:38Z</dcterms:created>
  <dcterms:modified xsi:type="dcterms:W3CDTF">2025-10-16T15:32:18Z</dcterms:modified>
</cp:coreProperties>
</file>