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5zdrntOoLwlT0FOHw0lEo/HOo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5bfaf2dd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5bfaf2dd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85bfaf2dd2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aace6668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aace6668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4aace6668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aace6668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aace6668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4aace6668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5bfaf2dd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5bfaf2d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85bfaf2dd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5bfaf2dd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5bfaf2dd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85bfaf2dd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5bfaf2dd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5bfaf2dd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85bfaf2dd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sportalapp.herokuapp.com/ho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DSALGO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9225280" y="4572000"/>
            <a:ext cx="2416790" cy="13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b="0" i="0"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VIDHYA MANICKARAJ</a:t>
            </a:r>
            <a:endParaRPr b="0" i="0" sz="3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23"/>
              </a:spcBef>
              <a:spcAft>
                <a:spcPts val="0"/>
              </a:spcAft>
              <a:buSzPct val="92000"/>
              <a:buNone/>
            </a:pPr>
            <a:r>
              <a:rPr b="0" i="0"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SUGANYA NESAPPAN </a:t>
            </a:r>
            <a:endParaRPr/>
          </a:p>
          <a:p>
            <a:pPr indent="0" lvl="0" marL="0" rtl="0" algn="l">
              <a:spcBef>
                <a:spcPts val="923"/>
              </a:spcBef>
              <a:spcAft>
                <a:spcPts val="0"/>
              </a:spcAft>
              <a:buSzPct val="92000"/>
              <a:buNone/>
            </a:pPr>
            <a:r>
              <a:rPr lang="en-US" sz="3400">
                <a:solidFill>
                  <a:schemeClr val="lt1"/>
                </a:solidFill>
              </a:rPr>
              <a:t>MADHAVI PATIL</a:t>
            </a:r>
            <a:endParaRPr/>
          </a:p>
          <a:p>
            <a:pPr indent="0" lvl="0" marL="0" rtl="0" algn="l">
              <a:spcBef>
                <a:spcPts val="923"/>
              </a:spcBef>
              <a:spcAft>
                <a:spcPts val="0"/>
              </a:spcAft>
              <a:buSzPct val="92000"/>
              <a:buNone/>
            </a:pPr>
            <a:r>
              <a:rPr b="0" i="0"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DIVYA BHARATHI RAGI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52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5bfaf2dd2_0_33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 Screenshots-HTML report</a:t>
            </a:r>
            <a:endParaRPr/>
          </a:p>
        </p:txBody>
      </p:sp>
      <p:sp>
        <p:nvSpPr>
          <p:cNvPr id="177" name="Google Shape;177;g285bfaf2dd2_0_33"/>
          <p:cNvSpPr txBox="1"/>
          <p:nvPr>
            <p:ph idx="1" type="body"/>
          </p:nvPr>
        </p:nvSpPr>
        <p:spPr>
          <a:xfrm>
            <a:off x="581200" y="2369800"/>
            <a:ext cx="5422500" cy="349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5bfaf2dd2_0_33"/>
          <p:cNvSpPr txBox="1"/>
          <p:nvPr>
            <p:ph idx="2" type="body"/>
          </p:nvPr>
        </p:nvSpPr>
        <p:spPr>
          <a:xfrm>
            <a:off x="6188425" y="2369900"/>
            <a:ext cx="5422500" cy="349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285bfaf2dd2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87" y="2369800"/>
            <a:ext cx="11796925" cy="40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87" name="Google Shape;187;p8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8" name="Google Shape;188;p8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1" name="Google Shape;191;p8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92" name="Google Shape;192;p8"/>
          <p:cNvSpPr txBox="1"/>
          <p:nvPr>
            <p:ph idx="1" type="subTitle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Digital Numbers" id="193" name="Google Shape;193;p8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666644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581201" y="2228000"/>
            <a:ext cx="10749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3594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913"/>
              <a:buFont typeface="Gill Sans"/>
              <a:buChar char="●"/>
            </a:pPr>
            <a:r>
              <a:rPr lang="en-US" sz="23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Checking functionality of </a:t>
            </a:r>
            <a:r>
              <a:rPr lang="en-US" sz="238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https://dsportalapp.herokuapp.com/ </a:t>
            </a:r>
            <a:r>
              <a:rPr lang="en-US" sz="23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website.</a:t>
            </a:r>
            <a:endParaRPr sz="23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913"/>
              <a:buFont typeface="Gill Sans"/>
              <a:buChar char="●"/>
            </a:pPr>
            <a:r>
              <a:rPr lang="en-US" sz="23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application using Selenium, Cucumber, GIT, testng, </a:t>
            </a:r>
            <a:r>
              <a:rPr lang="en-US" sz="23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Jenkins, and Jira.</a:t>
            </a:r>
            <a:endParaRPr sz="23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913"/>
              <a:buFont typeface="Gill Sans"/>
              <a:buChar char="●"/>
            </a:pPr>
            <a:r>
              <a:rPr lang="en-US" sz="23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Allure report, html report and cucumber reports with pass/fail.</a:t>
            </a:r>
            <a:endParaRPr sz="23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913"/>
              <a:buFont typeface="Gill Sans"/>
              <a:buChar char="●"/>
            </a:pPr>
            <a:r>
              <a:rPr lang="en-US" sz="23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Reported bugs for failed use cases using Jira.</a:t>
            </a:r>
            <a:endParaRPr sz="23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913"/>
              <a:buFont typeface="Gill Sans"/>
              <a:buChar char="●"/>
            </a:pPr>
            <a:r>
              <a:rPr lang="en-US" sz="23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taken to complete the project-3 sprints</a:t>
            </a:r>
            <a:endParaRPr sz="23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844" lvl="0" marL="306000" rtl="0" algn="l">
              <a:spcBef>
                <a:spcPts val="12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4aace6668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619" y="2041933"/>
            <a:ext cx="5993255" cy="46417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4aace6668c_0_6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Framework Architecture And Project Folder Structure</a:t>
            </a:r>
            <a:endParaRPr/>
          </a:p>
        </p:txBody>
      </p:sp>
      <p:pic>
        <p:nvPicPr>
          <p:cNvPr id="123" name="Google Shape;123;g24aace6668c_0_6"/>
          <p:cNvPicPr preferRelativeResize="0"/>
          <p:nvPr/>
        </p:nvPicPr>
        <p:blipFill rotWithShape="1">
          <a:blip r:embed="rId4">
            <a:alphaModFix/>
          </a:blip>
          <a:srcRect b="0" l="-6840" r="6840" t="0"/>
          <a:stretch/>
        </p:blipFill>
        <p:spPr>
          <a:xfrm>
            <a:off x="-452000" y="1945133"/>
            <a:ext cx="6345944" cy="483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aace6668c_0_15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Achievements</a:t>
            </a:r>
            <a:endParaRPr/>
          </a:p>
        </p:txBody>
      </p:sp>
      <p:sp>
        <p:nvSpPr>
          <p:cNvPr id="130" name="Google Shape;130;g24aace6668c_0_15"/>
          <p:cNvSpPr txBox="1"/>
          <p:nvPr>
            <p:ph idx="2" type="body"/>
          </p:nvPr>
        </p:nvSpPr>
        <p:spPr>
          <a:xfrm>
            <a:off x="581200" y="2407675"/>
            <a:ext cx="5422500" cy="41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8206" lvl="0" marL="457200" rtl="0" algn="l">
              <a:spcBef>
                <a:spcPts val="36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500"/>
              <a:t>Page Object model</a:t>
            </a:r>
            <a:endParaRPr sz="2500"/>
          </a:p>
          <a:p>
            <a:pPr indent="-378206" lvl="0" marL="457200" rtl="0" algn="l">
              <a:spcBef>
                <a:spcPts val="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500"/>
              <a:t>Page factory</a:t>
            </a:r>
            <a:endParaRPr sz="2500"/>
          </a:p>
          <a:p>
            <a:pPr indent="-378206" lvl="0" marL="457200" rtl="0" algn="l">
              <a:spcBef>
                <a:spcPts val="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500"/>
              <a:t>Data Driven</a:t>
            </a:r>
            <a:endParaRPr sz="2500"/>
          </a:p>
          <a:p>
            <a:pPr indent="-378206" lvl="0" marL="457200" rtl="0" algn="l">
              <a:spcBef>
                <a:spcPts val="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500"/>
              <a:t>Behavioral Driven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Hybrid framework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Found bugs and added to jira board</a:t>
            </a:r>
            <a:endParaRPr sz="2500"/>
          </a:p>
          <a:p>
            <a:pPr indent="-378206" lvl="0" marL="457200" rtl="0" algn="l">
              <a:spcBef>
                <a:spcPts val="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500"/>
              <a:t>Allure, cucumber and html reports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Followed agile </a:t>
            </a:r>
            <a:r>
              <a:rPr lang="en-US" sz="2500"/>
              <a:t>methodology : daily stand up and regular review and code enhancement.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Difficulties faced and Solutions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581200" y="1997500"/>
            <a:ext cx="91548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8206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designing of the framework was challenging due to frequent improvements in the design.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82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driven using cucumber framework.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82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Integrating our code to common git repository was challenging.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82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came several merge conflicts during  push and pull request.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82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Integrating with jenkins was really challenging.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9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5bfaf2dd2_0_0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Screenshots-Jira dashboard bugs </a:t>
            </a:r>
            <a:endParaRPr/>
          </a:p>
        </p:txBody>
      </p:sp>
      <p:sp>
        <p:nvSpPr>
          <p:cNvPr id="143" name="Google Shape;143;g285bfaf2dd2_0_0"/>
          <p:cNvSpPr txBox="1"/>
          <p:nvPr>
            <p:ph idx="1" type="body"/>
          </p:nvPr>
        </p:nvSpPr>
        <p:spPr>
          <a:xfrm>
            <a:off x="2254425" y="2228000"/>
            <a:ext cx="84144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5bfaf2dd2_0_0"/>
          <p:cNvSpPr txBox="1"/>
          <p:nvPr>
            <p:ph idx="2" type="body"/>
          </p:nvPr>
        </p:nvSpPr>
        <p:spPr>
          <a:xfrm>
            <a:off x="6188424" y="2228000"/>
            <a:ext cx="44805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285bfaf2dd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725" y="2065000"/>
            <a:ext cx="8528200" cy="42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Learnings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581198" y="2228000"/>
            <a:ext cx="8391000" cy="4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8206" lvl="0" marL="457200" rtl="0" algn="l">
              <a:spcBef>
                <a:spcPts val="36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500"/>
              <a:t>Team Work</a:t>
            </a:r>
            <a:endParaRPr sz="2500"/>
          </a:p>
          <a:p>
            <a:pPr indent="-378206" lvl="0" marL="457200" rtl="0" algn="l">
              <a:spcBef>
                <a:spcPts val="0"/>
              </a:spcBef>
              <a:spcAft>
                <a:spcPts val="0"/>
              </a:spcAft>
              <a:buSzPts val="2356"/>
              <a:buFont typeface="Gill Sans"/>
              <a:buChar char="●"/>
            </a:pPr>
            <a:r>
              <a:rPr lang="en-US" sz="2500"/>
              <a:t>Sharing existing and new knowledge gained.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Supporting each other to perform the given task while facing difficulties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Time Management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5bfaf2dd2_0_1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 Screenshots-Allure report</a:t>
            </a:r>
            <a:endParaRPr/>
          </a:p>
        </p:txBody>
      </p:sp>
      <p:sp>
        <p:nvSpPr>
          <p:cNvPr id="158" name="Google Shape;158;g285bfaf2dd2_0_17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85bfaf2dd2_0_17"/>
          <p:cNvSpPr txBox="1"/>
          <p:nvPr>
            <p:ph idx="2" type="body"/>
          </p:nvPr>
        </p:nvSpPr>
        <p:spPr>
          <a:xfrm>
            <a:off x="5598292" y="2228003"/>
            <a:ext cx="54225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285bfaf2dd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2228000"/>
            <a:ext cx="5719599" cy="424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85bfaf2dd2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800" y="2228000"/>
            <a:ext cx="5295900" cy="424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5bfaf2dd2_0_25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 Screenshots-Cucumber report</a:t>
            </a:r>
            <a:endParaRPr/>
          </a:p>
        </p:txBody>
      </p:sp>
      <p:sp>
        <p:nvSpPr>
          <p:cNvPr id="168" name="Google Shape;168;g285bfaf2dd2_0_25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85bfaf2dd2_0_25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285bfaf2dd2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25" y="2228000"/>
            <a:ext cx="11272125" cy="44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2023-09-29T01:46:49Z</dcterms:created>
  <dc:creator>Madhavi Patil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