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23C8-5251-49FE-8326-1E5799E3C82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7E95D-CCE7-43A7-8390-974D672E4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2"/>
          <a:stretch/>
        </p:blipFill>
        <p:spPr>
          <a:xfrm>
            <a:off x="0" y="529902"/>
            <a:ext cx="8954548" cy="5798196"/>
          </a:xfrm>
          <a:prstGeom prst="rect">
            <a:avLst/>
          </a:prstGeom>
        </p:spPr>
      </p:pic>
      <p:pic>
        <p:nvPicPr>
          <p:cNvPr id="11" name="Graphic 10" descr="Arrow: Counter-clockwise curve with solid fill">
            <a:extLst>
              <a:ext uri="{FF2B5EF4-FFF2-40B4-BE49-F238E27FC236}">
                <a16:creationId xmlns:a16="http://schemas.microsoft.com/office/drawing/2014/main" id="{AE4163DD-E326-48D2-91E4-C2B5727A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211881">
            <a:off x="6956583" y="1603942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Arrow: Slight curve with solid fill">
            <a:extLst>
              <a:ext uri="{FF2B5EF4-FFF2-40B4-BE49-F238E27FC236}">
                <a16:creationId xmlns:a16="http://schemas.microsoft.com/office/drawing/2014/main" id="{726BD12C-FDC9-4086-9DFA-3850091E1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3993">
            <a:off x="1156698" y="374857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Arrow: Counter-clockwise curve with solid fill">
            <a:extLst>
              <a:ext uri="{FF2B5EF4-FFF2-40B4-BE49-F238E27FC236}">
                <a16:creationId xmlns:a16="http://schemas.microsoft.com/office/drawing/2014/main" id="{A64385FE-7269-41C7-B572-5A007942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118661" flipH="1">
            <a:off x="6886609" y="5243315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1CBCBE-BE02-43ED-8445-B19F9D20F3B5}"/>
              </a:ext>
            </a:extLst>
          </p:cNvPr>
          <p:cNvSpPr/>
          <p:nvPr/>
        </p:nvSpPr>
        <p:spPr>
          <a:xfrm>
            <a:off x="136428" y="2519560"/>
            <a:ext cx="1735272" cy="1453674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one or more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1FAF66-CF45-4774-869C-D040BA6BA067}"/>
              </a:ext>
            </a:extLst>
          </p:cNvPr>
          <p:cNvSpPr/>
          <p:nvPr/>
        </p:nvSpPr>
        <p:spPr>
          <a:xfrm>
            <a:off x="7096599" y="2433825"/>
            <a:ext cx="1735272" cy="1453674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See in the plots the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the properties of the cross-sections  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24D7E6-6639-4988-89F0-BB77D983A70E}"/>
              </a:ext>
            </a:extLst>
          </p:cNvPr>
          <p:cNvSpPr/>
          <p:nvPr/>
        </p:nvSpPr>
        <p:spPr>
          <a:xfrm>
            <a:off x="2056292" y="4079500"/>
            <a:ext cx="4892464" cy="1284980"/>
          </a:xfrm>
          <a:prstGeom prst="roundRect">
            <a:avLst>
              <a:gd name="adj" fmla="val 57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EB2A57-9127-46AE-A577-ACACD4D7D9CC}"/>
              </a:ext>
            </a:extLst>
          </p:cNvPr>
          <p:cNvSpPr/>
          <p:nvPr/>
        </p:nvSpPr>
        <p:spPr>
          <a:xfrm>
            <a:off x="7112139" y="4406899"/>
            <a:ext cx="1735271" cy="1090481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 each section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8A978A-5A35-49DF-AA58-40E7D9B12FB0}"/>
              </a:ext>
            </a:extLst>
          </p:cNvPr>
          <p:cNvSpPr/>
          <p:nvPr/>
        </p:nvSpPr>
        <p:spPr>
          <a:xfrm>
            <a:off x="2056292" y="5667945"/>
            <a:ext cx="4892464" cy="1125228"/>
          </a:xfrm>
          <a:prstGeom prst="roundRect">
            <a:avLst>
              <a:gd name="adj" fmla="val 65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776919-5709-426B-BECC-780CC06CF1A6}"/>
              </a:ext>
            </a:extLst>
          </p:cNvPr>
          <p:cNvSpPr/>
          <p:nvPr/>
        </p:nvSpPr>
        <p:spPr>
          <a:xfrm>
            <a:off x="2031041" y="1963295"/>
            <a:ext cx="4982533" cy="1208529"/>
          </a:xfrm>
          <a:prstGeom prst="roundRect">
            <a:avLst>
              <a:gd name="adj" fmla="val 113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A3DA1-1AC2-40C6-919C-94AE4370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2"/>
          <a:stretch/>
        </p:blipFill>
        <p:spPr>
          <a:xfrm>
            <a:off x="0" y="739752"/>
            <a:ext cx="8970088" cy="5378496"/>
          </a:xfrm>
          <a:prstGeom prst="rect">
            <a:avLst/>
          </a:prstGeom>
        </p:spPr>
      </p:pic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B404A1CC-2A1A-4D78-94B8-BC5395E8B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3993">
            <a:off x="1276718" y="290167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D08604-4068-41D0-95CF-6C6C745A04AA}"/>
              </a:ext>
            </a:extLst>
          </p:cNvPr>
          <p:cNvSpPr/>
          <p:nvPr/>
        </p:nvSpPr>
        <p:spPr>
          <a:xfrm>
            <a:off x="66680" y="1939626"/>
            <a:ext cx="1987401" cy="1169415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a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88446-7CF7-46EC-9344-AEEDDB7B1357}"/>
              </a:ext>
            </a:extLst>
          </p:cNvPr>
          <p:cNvSpPr/>
          <p:nvPr/>
        </p:nvSpPr>
        <p:spPr>
          <a:xfrm>
            <a:off x="2231395" y="2962241"/>
            <a:ext cx="1010280" cy="1222410"/>
          </a:xfrm>
          <a:prstGeom prst="roundRect">
            <a:avLst>
              <a:gd name="adj" fmla="val 6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rrow: Counter-clockwise curve with solid fill">
            <a:extLst>
              <a:ext uri="{FF2B5EF4-FFF2-40B4-BE49-F238E27FC236}">
                <a16:creationId xmlns:a16="http://schemas.microsoft.com/office/drawing/2014/main" id="{D052274C-9E5D-48C3-B744-C2DEB230F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14779">
            <a:off x="6814243" y="2173071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5AA669-4154-484E-811D-EFC07A1BD260}"/>
              </a:ext>
            </a:extLst>
          </p:cNvPr>
          <p:cNvSpPr/>
          <p:nvPr/>
        </p:nvSpPr>
        <p:spPr>
          <a:xfrm>
            <a:off x="6912605" y="3017502"/>
            <a:ext cx="1937345" cy="1494452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The </a:t>
            </a:r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plots</a:t>
            </a:r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 will show how each dimension affects each result!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6E8492-94D4-4B1D-AA48-975D771C82AC}"/>
              </a:ext>
            </a:extLst>
          </p:cNvPr>
          <p:cNvSpPr/>
          <p:nvPr/>
        </p:nvSpPr>
        <p:spPr>
          <a:xfrm>
            <a:off x="3399356" y="2071738"/>
            <a:ext cx="3437214" cy="3357512"/>
          </a:xfrm>
          <a:prstGeom prst="roundRect">
            <a:avLst>
              <a:gd name="adj" fmla="val 3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rrow: Counter-clockwise curve with solid fill">
            <a:extLst>
              <a:ext uri="{FF2B5EF4-FFF2-40B4-BE49-F238E27FC236}">
                <a16:creationId xmlns:a16="http://schemas.microsoft.com/office/drawing/2014/main" id="{D253C75C-8DF5-4D0B-AB98-FCE12F42F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078518" flipH="1">
            <a:off x="1198782" y="4324059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6E90ED-E046-4DEE-B163-6D9C988A900E}"/>
              </a:ext>
            </a:extLst>
          </p:cNvPr>
          <p:cNvSpPr/>
          <p:nvPr/>
        </p:nvSpPr>
        <p:spPr>
          <a:xfrm>
            <a:off x="173912" y="5026156"/>
            <a:ext cx="1735271" cy="865376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1D5A7A-A177-46AE-B712-40DF5A0A80BB}"/>
              </a:ext>
            </a:extLst>
          </p:cNvPr>
          <p:cNvSpPr/>
          <p:nvPr/>
        </p:nvSpPr>
        <p:spPr>
          <a:xfrm>
            <a:off x="2226011" y="4414950"/>
            <a:ext cx="1010280" cy="1453673"/>
          </a:xfrm>
          <a:prstGeom prst="roundRect">
            <a:avLst>
              <a:gd name="adj" fmla="val 70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51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Suguinoshita Guilherme (Consultant)</dc:creator>
  <cp:lastModifiedBy>Suguinoshita Guilherme (Consultant)</cp:lastModifiedBy>
  <cp:revision>6</cp:revision>
  <dcterms:created xsi:type="dcterms:W3CDTF">2021-11-19T12:36:39Z</dcterms:created>
  <dcterms:modified xsi:type="dcterms:W3CDTF">2021-11-19T13:31:44Z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2021-11-19T12:36:39Z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05fbe775-fa8c-413d-bbeb-719b61dfb830</vt:lpwstr>
  </property>
  <property fmtid="{D5CDD505-2E9C-101B-9397-08002B2CF9AE}" pid="8" name="MSIP_Label_19540963-e559-4020-8a90-fe8a502c2801_ContentBits">
    <vt:lpwstr>0</vt:lpwstr>
  </property>
</Properties>
</file>