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752"/>
    <a:srgbClr val="DAE3F3"/>
    <a:srgbClr val="ECECE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50" d="100"/>
          <a:sy n="150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7E95D-CCE7-43A7-8390-974D672E4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2"/>
          <a:stretch/>
        </p:blipFill>
        <p:spPr>
          <a:xfrm>
            <a:off x="0" y="529902"/>
            <a:ext cx="8954548" cy="5798196"/>
          </a:xfrm>
          <a:prstGeom prst="rect">
            <a:avLst/>
          </a:prstGeom>
        </p:spPr>
      </p:pic>
      <p:pic>
        <p:nvPicPr>
          <p:cNvPr id="11" name="Graphic 10" descr="Arrow: Counter-clockwise curve with solid fill">
            <a:extLst>
              <a:ext uri="{FF2B5EF4-FFF2-40B4-BE49-F238E27FC236}">
                <a16:creationId xmlns:a16="http://schemas.microsoft.com/office/drawing/2014/main" id="{AE4163DD-E326-48D2-91E4-C2B5727A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211881">
            <a:off x="6956583" y="1603942"/>
            <a:ext cx="1177454" cy="1188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1CBCBE-BE02-43ED-8445-B19F9D20F3B5}"/>
              </a:ext>
            </a:extLst>
          </p:cNvPr>
          <p:cNvSpPr/>
          <p:nvPr/>
        </p:nvSpPr>
        <p:spPr>
          <a:xfrm>
            <a:off x="136428" y="2519560"/>
            <a:ext cx="1735272" cy="1453674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Start here!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</a:p>
          <a:p>
            <a:pPr algn="ctr"/>
            <a:r>
              <a:rPr lang="pt-BR" sz="1400" dirty="0">
                <a:latin typeface="Poppins" panose="020B0502040204020203" pitchFamily="2" charset="0"/>
                <a:cs typeface="Poppins" panose="020B0502040204020203" pitchFamily="2" charset="0"/>
              </a:rPr>
              <a:t>Choose one or more cross-sections to calculate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1FAF66-CF45-4774-869C-D040BA6BA067}"/>
              </a:ext>
            </a:extLst>
          </p:cNvPr>
          <p:cNvSpPr/>
          <p:nvPr/>
        </p:nvSpPr>
        <p:spPr>
          <a:xfrm>
            <a:off x="7087708" y="2416355"/>
            <a:ext cx="1778995" cy="2190938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See in the plots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which cross-section performs better for your application!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24D7E6-6639-4988-89F0-BB77D983A70E}"/>
              </a:ext>
            </a:extLst>
          </p:cNvPr>
          <p:cNvSpPr/>
          <p:nvPr/>
        </p:nvSpPr>
        <p:spPr>
          <a:xfrm>
            <a:off x="2056292" y="4079500"/>
            <a:ext cx="4892464" cy="1284980"/>
          </a:xfrm>
          <a:prstGeom prst="roundRect">
            <a:avLst>
              <a:gd name="adj" fmla="val 57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EB2A57-9127-46AE-A577-ACACD4D7D9CC}"/>
              </a:ext>
            </a:extLst>
          </p:cNvPr>
          <p:cNvSpPr/>
          <p:nvPr/>
        </p:nvSpPr>
        <p:spPr>
          <a:xfrm>
            <a:off x="144427" y="4492927"/>
            <a:ext cx="1735271" cy="1090481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are shown below each section</a:t>
            </a:r>
            <a:r>
              <a:rPr lang="en-US" sz="1600" dirty="0">
                <a:latin typeface="Poppins" panose="020B0502040204020203" pitchFamily="2" charset="0"/>
                <a:cs typeface="Poppins" panose="020B0502040204020203" pitchFamily="2" charset="0"/>
              </a:rPr>
              <a:t>!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8A978A-5A35-49DF-AA58-40E7D9B12FB0}"/>
              </a:ext>
            </a:extLst>
          </p:cNvPr>
          <p:cNvSpPr/>
          <p:nvPr/>
        </p:nvSpPr>
        <p:spPr>
          <a:xfrm>
            <a:off x="2056292" y="5667945"/>
            <a:ext cx="4892464" cy="1125228"/>
          </a:xfrm>
          <a:prstGeom prst="roundRect">
            <a:avLst>
              <a:gd name="adj" fmla="val 65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776919-5709-426B-BECC-780CC06CF1A6}"/>
              </a:ext>
            </a:extLst>
          </p:cNvPr>
          <p:cNvSpPr/>
          <p:nvPr/>
        </p:nvSpPr>
        <p:spPr>
          <a:xfrm>
            <a:off x="2031041" y="1963295"/>
            <a:ext cx="4982533" cy="1208529"/>
          </a:xfrm>
          <a:prstGeom prst="roundRect">
            <a:avLst>
              <a:gd name="adj" fmla="val 113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Arrow: Slight curve with solid fill">
            <a:extLst>
              <a:ext uri="{FF2B5EF4-FFF2-40B4-BE49-F238E27FC236}">
                <a16:creationId xmlns:a16="http://schemas.microsoft.com/office/drawing/2014/main" id="{726BD12C-FDC9-4086-9DFA-3850091E1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3993">
            <a:off x="1156698" y="374857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Arrow: Counter-clockwise curve with solid fill">
            <a:extLst>
              <a:ext uri="{FF2B5EF4-FFF2-40B4-BE49-F238E27FC236}">
                <a16:creationId xmlns:a16="http://schemas.microsoft.com/office/drawing/2014/main" id="{A64385FE-7269-41C7-B572-5A007942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481339">
            <a:off x="1099365" y="5352066"/>
            <a:ext cx="1029068" cy="1038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4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60E4031-EC3F-4C31-A56E-C2AF29854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299" y="-216512"/>
            <a:ext cx="9964285" cy="7083865"/>
          </a:xfrm>
          <a:prstGeom prst="rect">
            <a:avLst/>
          </a:prstGeom>
        </p:spPr>
      </p:pic>
      <p:pic>
        <p:nvPicPr>
          <p:cNvPr id="14" name="Graphic 13" descr="Arrow: Slight curve with solid fill">
            <a:extLst>
              <a:ext uri="{FF2B5EF4-FFF2-40B4-BE49-F238E27FC236}">
                <a16:creationId xmlns:a16="http://schemas.microsoft.com/office/drawing/2014/main" id="{2968B320-F087-48D8-8A4D-7408DA364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9578" flipH="1">
            <a:off x="4428177" y="3309041"/>
            <a:ext cx="1219834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E546C7-9A00-4A60-93B5-8A7AE842158C}"/>
              </a:ext>
            </a:extLst>
          </p:cNvPr>
          <p:cNvSpPr/>
          <p:nvPr/>
        </p:nvSpPr>
        <p:spPr>
          <a:xfrm>
            <a:off x="372347" y="2263367"/>
            <a:ext cx="4091011" cy="3005750"/>
          </a:xfrm>
          <a:prstGeom prst="roundRect">
            <a:avLst>
              <a:gd name="adj" fmla="val 72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Arrow: Slight curve with solid fill">
            <a:extLst>
              <a:ext uri="{FF2B5EF4-FFF2-40B4-BE49-F238E27FC236}">
                <a16:creationId xmlns:a16="http://schemas.microsoft.com/office/drawing/2014/main" id="{C0642939-0EEC-4C39-8DDD-B5A5BA666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3912" flipH="1">
            <a:off x="5665325" y="2030794"/>
            <a:ext cx="1219834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6CE3EB-A49A-4D59-868A-5A608015B315}"/>
              </a:ext>
            </a:extLst>
          </p:cNvPr>
          <p:cNvSpPr/>
          <p:nvPr/>
        </p:nvSpPr>
        <p:spPr>
          <a:xfrm>
            <a:off x="4680644" y="2870265"/>
            <a:ext cx="1735272" cy="641559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User input</a:t>
            </a:r>
            <a:endParaRPr lang="en-US" sz="1600" b="1" dirty="0">
              <a:solidFill>
                <a:srgbClr val="FF0000"/>
              </a:solidFill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7445F5-DAFE-4C2D-8D75-73285616CAD0}"/>
              </a:ext>
            </a:extLst>
          </p:cNvPr>
          <p:cNvSpPr/>
          <p:nvPr/>
        </p:nvSpPr>
        <p:spPr>
          <a:xfrm>
            <a:off x="6801065" y="2462238"/>
            <a:ext cx="1778995" cy="915320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Properties comparison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E63ED5-630F-43AA-8465-4A3776A72BA9}"/>
              </a:ext>
            </a:extLst>
          </p:cNvPr>
          <p:cNvSpPr/>
          <p:nvPr/>
        </p:nvSpPr>
        <p:spPr>
          <a:xfrm>
            <a:off x="5352437" y="5388940"/>
            <a:ext cx="1735271" cy="531574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651CAC-2F98-47E3-929A-321DB5A64BF0}"/>
              </a:ext>
            </a:extLst>
          </p:cNvPr>
          <p:cNvSpPr/>
          <p:nvPr/>
        </p:nvSpPr>
        <p:spPr>
          <a:xfrm>
            <a:off x="372347" y="6096002"/>
            <a:ext cx="4091011" cy="3005750"/>
          </a:xfrm>
          <a:prstGeom prst="roundRect">
            <a:avLst>
              <a:gd name="adj" fmla="val 72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900EA3-316C-4423-A538-ADA2D58E7426}"/>
              </a:ext>
            </a:extLst>
          </p:cNvPr>
          <p:cNvSpPr/>
          <p:nvPr/>
        </p:nvSpPr>
        <p:spPr>
          <a:xfrm>
            <a:off x="347553" y="65464"/>
            <a:ext cx="8425255" cy="2025273"/>
          </a:xfrm>
          <a:prstGeom prst="roundRect">
            <a:avLst>
              <a:gd name="adj" fmla="val 12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Arrow: Slight curve with solid fill">
            <a:extLst>
              <a:ext uri="{FF2B5EF4-FFF2-40B4-BE49-F238E27FC236}">
                <a16:creationId xmlns:a16="http://schemas.microsoft.com/office/drawing/2014/main" id="{72D75F1E-AA33-40DD-8BED-EDB6A3123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85167" flipH="1" flipV="1">
            <a:off x="4165594" y="5295547"/>
            <a:ext cx="1219834" cy="9217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1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A3DA1-1AC2-40C6-919C-94AE4370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2"/>
          <a:stretch/>
        </p:blipFill>
        <p:spPr>
          <a:xfrm>
            <a:off x="0" y="739752"/>
            <a:ext cx="8970088" cy="5378496"/>
          </a:xfrm>
          <a:prstGeom prst="rect">
            <a:avLst/>
          </a:prstGeom>
        </p:spPr>
      </p:pic>
      <p:pic>
        <p:nvPicPr>
          <p:cNvPr id="6" name="Graphic 5" descr="Arrow: Slight curve with solid fill">
            <a:extLst>
              <a:ext uri="{FF2B5EF4-FFF2-40B4-BE49-F238E27FC236}">
                <a16:creationId xmlns:a16="http://schemas.microsoft.com/office/drawing/2014/main" id="{B404A1CC-2A1A-4D78-94B8-BC5395E8B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3993">
            <a:off x="1276718" y="290167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D08604-4068-41D0-95CF-6C6C745A04AA}"/>
              </a:ext>
            </a:extLst>
          </p:cNvPr>
          <p:cNvSpPr/>
          <p:nvPr/>
        </p:nvSpPr>
        <p:spPr>
          <a:xfrm>
            <a:off x="66680" y="1939626"/>
            <a:ext cx="1987401" cy="1169415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Start here!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</a:p>
          <a:p>
            <a:pPr algn="ctr"/>
            <a:r>
              <a:rPr lang="pt-BR" sz="1400" dirty="0">
                <a:latin typeface="Poppins" panose="020B0502040204020203" pitchFamily="2" charset="0"/>
                <a:cs typeface="Poppins" panose="020B0502040204020203" pitchFamily="2" charset="0"/>
              </a:rPr>
              <a:t>Choose a cross-sections to calculate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88446-7CF7-46EC-9344-AEEDDB7B1357}"/>
              </a:ext>
            </a:extLst>
          </p:cNvPr>
          <p:cNvSpPr/>
          <p:nvPr/>
        </p:nvSpPr>
        <p:spPr>
          <a:xfrm>
            <a:off x="2231395" y="2962241"/>
            <a:ext cx="1010280" cy="1222410"/>
          </a:xfrm>
          <a:prstGeom prst="roundRect">
            <a:avLst>
              <a:gd name="adj" fmla="val 6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rrow: Counter-clockwise curve with solid fill">
            <a:extLst>
              <a:ext uri="{FF2B5EF4-FFF2-40B4-BE49-F238E27FC236}">
                <a16:creationId xmlns:a16="http://schemas.microsoft.com/office/drawing/2014/main" id="{D052274C-9E5D-48C3-B744-C2DEB230F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414779">
            <a:off x="6814243" y="2173071"/>
            <a:ext cx="1177454" cy="1188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5AA669-4154-484E-811D-EFC07A1BD260}"/>
              </a:ext>
            </a:extLst>
          </p:cNvPr>
          <p:cNvSpPr/>
          <p:nvPr/>
        </p:nvSpPr>
        <p:spPr>
          <a:xfrm>
            <a:off x="6912605" y="3017502"/>
            <a:ext cx="1937345" cy="1494452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The </a:t>
            </a:r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plots</a:t>
            </a:r>
            <a:r>
              <a:rPr lang="pt-BR" sz="1600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 will show how each dimension affects each result!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6E8492-94D4-4B1D-AA48-975D771C82AC}"/>
              </a:ext>
            </a:extLst>
          </p:cNvPr>
          <p:cNvSpPr/>
          <p:nvPr/>
        </p:nvSpPr>
        <p:spPr>
          <a:xfrm>
            <a:off x="3399356" y="2071738"/>
            <a:ext cx="3437214" cy="3357512"/>
          </a:xfrm>
          <a:prstGeom prst="roundRect">
            <a:avLst>
              <a:gd name="adj" fmla="val 35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Arrow: Counter-clockwise curve with solid fill">
            <a:extLst>
              <a:ext uri="{FF2B5EF4-FFF2-40B4-BE49-F238E27FC236}">
                <a16:creationId xmlns:a16="http://schemas.microsoft.com/office/drawing/2014/main" id="{D253C75C-8DF5-4D0B-AB98-FCE12F42F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078518" flipH="1">
            <a:off x="1198782" y="4324059"/>
            <a:ext cx="1029068" cy="1038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6E90ED-E046-4DEE-B163-6D9C988A900E}"/>
              </a:ext>
            </a:extLst>
          </p:cNvPr>
          <p:cNvSpPr/>
          <p:nvPr/>
        </p:nvSpPr>
        <p:spPr>
          <a:xfrm>
            <a:off x="173912" y="5026156"/>
            <a:ext cx="1735271" cy="865376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are shown below</a:t>
            </a:r>
            <a:r>
              <a:rPr lang="en-US" sz="1600" dirty="0">
                <a:latin typeface="Poppins" panose="020B0502040204020203" pitchFamily="2" charset="0"/>
                <a:cs typeface="Poppins" panose="020B0502040204020203" pitchFamily="2" charset="0"/>
              </a:rPr>
              <a:t>!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1D5A7A-A177-46AE-B712-40DF5A0A80BB}"/>
              </a:ext>
            </a:extLst>
          </p:cNvPr>
          <p:cNvSpPr/>
          <p:nvPr/>
        </p:nvSpPr>
        <p:spPr>
          <a:xfrm>
            <a:off x="2226011" y="4414950"/>
            <a:ext cx="1010280" cy="1453673"/>
          </a:xfrm>
          <a:prstGeom prst="roundRect">
            <a:avLst>
              <a:gd name="adj" fmla="val 70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B9D9E3CC-496F-402D-8726-E1B91F427CF3}"/>
              </a:ext>
            </a:extLst>
          </p:cNvPr>
          <p:cNvSpPr/>
          <p:nvPr/>
        </p:nvSpPr>
        <p:spPr>
          <a:xfrm>
            <a:off x="6168357" y="217799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5D3E9CF-EB2A-4DFF-A8FB-EBC91AFE54B5}"/>
              </a:ext>
            </a:extLst>
          </p:cNvPr>
          <p:cNvSpPr/>
          <p:nvPr/>
        </p:nvSpPr>
        <p:spPr>
          <a:xfrm>
            <a:off x="6168356" y="2416391"/>
            <a:ext cx="1891711" cy="33568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D301302-8843-450D-BDAB-4491B08E9CF7}"/>
              </a:ext>
            </a:extLst>
          </p:cNvPr>
          <p:cNvSpPr/>
          <p:nvPr/>
        </p:nvSpPr>
        <p:spPr>
          <a:xfrm>
            <a:off x="6168355" y="274957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0875E52-5DAB-4936-811A-6F347BF845D5}"/>
              </a:ext>
            </a:extLst>
          </p:cNvPr>
          <p:cNvSpPr/>
          <p:nvPr/>
        </p:nvSpPr>
        <p:spPr>
          <a:xfrm>
            <a:off x="1881161" y="4788021"/>
            <a:ext cx="1891708" cy="66519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F019F6E0-7238-4D4D-B97B-DD853C26BF01}"/>
              </a:ext>
            </a:extLst>
          </p:cNvPr>
          <p:cNvSpPr/>
          <p:nvPr/>
        </p:nvSpPr>
        <p:spPr>
          <a:xfrm rot="21308107" flipV="1">
            <a:off x="531404" y="1628406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654A4518-7272-4C8B-9ADE-5891C88437BD}"/>
              </a:ext>
            </a:extLst>
          </p:cNvPr>
          <p:cNvSpPr/>
          <p:nvPr/>
        </p:nvSpPr>
        <p:spPr>
          <a:xfrm rot="21308107" flipV="1">
            <a:off x="1031194" y="1590769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B281A948-A188-43A0-9BB1-566E3B5E5009}"/>
              </a:ext>
            </a:extLst>
          </p:cNvPr>
          <p:cNvSpPr/>
          <p:nvPr/>
        </p:nvSpPr>
        <p:spPr>
          <a:xfrm rot="21257887" flipH="1" flipV="1">
            <a:off x="4006415" y="2872008"/>
            <a:ext cx="350093" cy="535947"/>
          </a:xfrm>
          <a:prstGeom prst="parallelogram">
            <a:avLst>
              <a:gd name="adj" fmla="val 150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AA5488F8-A537-4392-AD7D-85AEF6E57F28}"/>
              </a:ext>
            </a:extLst>
          </p:cNvPr>
          <p:cNvSpPr/>
          <p:nvPr/>
        </p:nvSpPr>
        <p:spPr>
          <a:xfrm rot="16200000" flipV="1">
            <a:off x="3747352" y="3041852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38B23137-CA54-4C88-974C-6164D86A413E}"/>
              </a:ext>
            </a:extLst>
          </p:cNvPr>
          <p:cNvSpPr/>
          <p:nvPr/>
        </p:nvSpPr>
        <p:spPr>
          <a:xfrm rot="16200000" flipV="1">
            <a:off x="4249731" y="3004472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4FAFEC41-639C-486D-95D8-97434FDC91A6}"/>
              </a:ext>
            </a:extLst>
          </p:cNvPr>
          <p:cNvSpPr/>
          <p:nvPr/>
        </p:nvSpPr>
        <p:spPr>
          <a:xfrm rot="16200000" flipH="1" flipV="1">
            <a:off x="1610355" y="719984"/>
            <a:ext cx="1638552" cy="3210236"/>
          </a:xfrm>
          <a:prstGeom prst="parallelogram">
            <a:avLst>
              <a:gd name="adj" fmla="val 848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C3B2CBCF-6A12-4DA6-9009-A0549BB42859}"/>
              </a:ext>
            </a:extLst>
          </p:cNvPr>
          <p:cNvSpPr/>
          <p:nvPr/>
        </p:nvSpPr>
        <p:spPr>
          <a:xfrm rot="16200000" flipH="1" flipV="1">
            <a:off x="1234712" y="1023387"/>
            <a:ext cx="1688576" cy="3210236"/>
          </a:xfrm>
          <a:prstGeom prst="parallelogram">
            <a:avLst>
              <a:gd name="adj" fmla="val 8125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BE9AAEEF-A95C-4114-B618-5EADFAD84230}"/>
              </a:ext>
            </a:extLst>
          </p:cNvPr>
          <p:cNvSpPr/>
          <p:nvPr/>
        </p:nvSpPr>
        <p:spPr>
          <a:xfrm rot="16200000" flipH="1" flipV="1">
            <a:off x="1229519" y="242475"/>
            <a:ext cx="1688575" cy="3210236"/>
          </a:xfrm>
          <a:prstGeom prst="parallelogram">
            <a:avLst>
              <a:gd name="adj" fmla="val 8125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DE24FE99-D14A-41CA-93D5-F2DD451C1187}"/>
              </a:ext>
            </a:extLst>
          </p:cNvPr>
          <p:cNvSpPr/>
          <p:nvPr/>
        </p:nvSpPr>
        <p:spPr>
          <a:xfrm rot="16200000" flipH="1" flipV="1">
            <a:off x="1616226" y="478268"/>
            <a:ext cx="1638552" cy="3210236"/>
          </a:xfrm>
          <a:prstGeom prst="parallelogram">
            <a:avLst>
              <a:gd name="adj" fmla="val 848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41D4BEAB-5D00-491A-90EB-8C0C408EA1FE}"/>
              </a:ext>
            </a:extLst>
          </p:cNvPr>
          <p:cNvSpPr/>
          <p:nvPr/>
        </p:nvSpPr>
        <p:spPr>
          <a:xfrm rot="16200000" flipV="1">
            <a:off x="3748376" y="2257161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0F3ABE26-ADC7-4759-83CF-DF96EC7F73CA}"/>
              </a:ext>
            </a:extLst>
          </p:cNvPr>
          <p:cNvSpPr/>
          <p:nvPr/>
        </p:nvSpPr>
        <p:spPr>
          <a:xfrm rot="21257887" flipH="1" flipV="1">
            <a:off x="4006415" y="2342714"/>
            <a:ext cx="350093" cy="535947"/>
          </a:xfrm>
          <a:prstGeom prst="parallelogram">
            <a:avLst>
              <a:gd name="adj" fmla="val 150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C1DC4EAB-2D71-4A79-A1FC-0F0D7168EED6}"/>
              </a:ext>
            </a:extLst>
          </p:cNvPr>
          <p:cNvSpPr/>
          <p:nvPr/>
        </p:nvSpPr>
        <p:spPr>
          <a:xfrm rot="16200000" flipV="1">
            <a:off x="4250947" y="2219524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424A1D7F-FAF5-4662-B3D4-6CB21C9200F6}"/>
              </a:ext>
            </a:extLst>
          </p:cNvPr>
          <p:cNvSpPr/>
          <p:nvPr/>
        </p:nvSpPr>
        <p:spPr>
          <a:xfrm rot="21308107" flipV="1">
            <a:off x="537127" y="847494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5568D124-6413-4BAC-B616-EA9B10B1660D}"/>
              </a:ext>
            </a:extLst>
          </p:cNvPr>
          <p:cNvSpPr/>
          <p:nvPr/>
        </p:nvSpPr>
        <p:spPr>
          <a:xfrm rot="21308107" flipV="1">
            <a:off x="1036917" y="809857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58CF0F-C68A-43B7-87C1-D760E71BCC78}"/>
              </a:ext>
            </a:extLst>
          </p:cNvPr>
          <p:cNvCxnSpPr>
            <a:cxnSpLocks/>
          </p:cNvCxnSpPr>
          <p:nvPr/>
        </p:nvCxnSpPr>
        <p:spPr>
          <a:xfrm flipV="1">
            <a:off x="3452003" y="4800432"/>
            <a:ext cx="0" cy="338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C58702-28E3-451F-8629-AD4632243F0C}"/>
              </a:ext>
            </a:extLst>
          </p:cNvPr>
          <p:cNvSpPr txBox="1"/>
          <p:nvPr/>
        </p:nvSpPr>
        <p:spPr>
          <a:xfrm>
            <a:off x="5451177" y="2622219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527DF9-A2EA-453F-AC6A-726EB5E688D3}"/>
              </a:ext>
            </a:extLst>
          </p:cNvPr>
          <p:cNvSpPr txBox="1"/>
          <p:nvPr/>
        </p:nvSpPr>
        <p:spPr>
          <a:xfrm>
            <a:off x="4149705" y="339868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9DC9B7-0B36-494E-BA9E-CE2A3B06A008}"/>
              </a:ext>
            </a:extLst>
          </p:cNvPr>
          <p:cNvSpPr txBox="1"/>
          <p:nvPr/>
        </p:nvSpPr>
        <p:spPr>
          <a:xfrm>
            <a:off x="4149705" y="1984659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538D8CA-8CD1-4598-845C-07892B07C399}"/>
              </a:ext>
            </a:extLst>
          </p:cNvPr>
          <p:cNvCxnSpPr>
            <a:cxnSpLocks/>
          </p:cNvCxnSpPr>
          <p:nvPr/>
        </p:nvCxnSpPr>
        <p:spPr>
          <a:xfrm flipH="1">
            <a:off x="3366361" y="2816916"/>
            <a:ext cx="1601250" cy="14324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CD62450-458F-418A-BE7B-BC7B17F662C3}"/>
              </a:ext>
            </a:extLst>
          </p:cNvPr>
          <p:cNvCxnSpPr>
            <a:cxnSpLocks/>
          </p:cNvCxnSpPr>
          <p:nvPr/>
        </p:nvCxnSpPr>
        <p:spPr>
          <a:xfrm flipV="1">
            <a:off x="4154310" y="2144217"/>
            <a:ext cx="23762" cy="143889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874CBDF-3E67-4003-B9AD-ABD7AA92131B}"/>
              </a:ext>
            </a:extLst>
          </p:cNvPr>
          <p:cNvSpPr txBox="1"/>
          <p:nvPr/>
        </p:nvSpPr>
        <p:spPr>
          <a:xfrm>
            <a:off x="4758933" y="2537573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7F90EB-7B14-4B7A-8091-AB7D47594843}"/>
              </a:ext>
            </a:extLst>
          </p:cNvPr>
          <p:cNvSpPr txBox="1"/>
          <p:nvPr/>
        </p:nvSpPr>
        <p:spPr>
          <a:xfrm>
            <a:off x="3299570" y="270977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28399DF-BCAC-4BD1-8669-97D8DD02585E}"/>
              </a:ext>
            </a:extLst>
          </p:cNvPr>
          <p:cNvCxnSpPr>
            <a:cxnSpLocks/>
          </p:cNvCxnSpPr>
          <p:nvPr/>
        </p:nvCxnSpPr>
        <p:spPr>
          <a:xfrm>
            <a:off x="470492" y="2090938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E33A7F-7866-4364-9D49-A1361A38B027}"/>
              </a:ext>
            </a:extLst>
          </p:cNvPr>
          <p:cNvCxnSpPr>
            <a:cxnSpLocks/>
          </p:cNvCxnSpPr>
          <p:nvPr/>
        </p:nvCxnSpPr>
        <p:spPr>
          <a:xfrm>
            <a:off x="474046" y="1772175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0D72BE6-6DD3-49F8-80D1-37DA33136514}"/>
              </a:ext>
            </a:extLst>
          </p:cNvPr>
          <p:cNvCxnSpPr>
            <a:cxnSpLocks/>
          </p:cNvCxnSpPr>
          <p:nvPr/>
        </p:nvCxnSpPr>
        <p:spPr>
          <a:xfrm>
            <a:off x="466913" y="1317657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2E9B0FF-87DA-4DBC-9425-F43F3C1ED705}"/>
              </a:ext>
            </a:extLst>
          </p:cNvPr>
          <p:cNvCxnSpPr>
            <a:cxnSpLocks/>
          </p:cNvCxnSpPr>
          <p:nvPr/>
        </p:nvCxnSpPr>
        <p:spPr>
          <a:xfrm>
            <a:off x="472791" y="1005664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A6E2DF8-F23F-4745-83C2-DC521451A66C}"/>
              </a:ext>
            </a:extLst>
          </p:cNvPr>
          <p:cNvCxnSpPr>
            <a:cxnSpLocks/>
          </p:cNvCxnSpPr>
          <p:nvPr/>
        </p:nvCxnSpPr>
        <p:spPr>
          <a:xfrm>
            <a:off x="1475733" y="918266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1344626-8401-4EDE-9B58-7EF667B02204}"/>
              </a:ext>
            </a:extLst>
          </p:cNvPr>
          <p:cNvCxnSpPr>
            <a:cxnSpLocks/>
          </p:cNvCxnSpPr>
          <p:nvPr/>
        </p:nvCxnSpPr>
        <p:spPr>
          <a:xfrm>
            <a:off x="814922" y="1752333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2ECF6BB-D315-4A99-9106-26D68E3F0194}"/>
              </a:ext>
            </a:extLst>
          </p:cNvPr>
          <p:cNvCxnSpPr>
            <a:cxnSpLocks/>
          </p:cNvCxnSpPr>
          <p:nvPr/>
        </p:nvCxnSpPr>
        <p:spPr>
          <a:xfrm>
            <a:off x="824512" y="1468167"/>
            <a:ext cx="0" cy="284166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3F35D24-7078-4B62-BCC5-B9DCC31E8FA2}"/>
              </a:ext>
            </a:extLst>
          </p:cNvPr>
          <p:cNvCxnSpPr>
            <a:cxnSpLocks/>
          </p:cNvCxnSpPr>
          <p:nvPr/>
        </p:nvCxnSpPr>
        <p:spPr>
          <a:xfrm>
            <a:off x="472955" y="1776143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80F4FB6-FDC7-4A46-A8EC-D6221FD43171}"/>
              </a:ext>
            </a:extLst>
          </p:cNvPr>
          <p:cNvCxnSpPr>
            <a:cxnSpLocks/>
          </p:cNvCxnSpPr>
          <p:nvPr/>
        </p:nvCxnSpPr>
        <p:spPr>
          <a:xfrm>
            <a:off x="471268" y="1003305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0AB23D4-A29E-4A4D-9EC7-BE01D4E35C3C}"/>
              </a:ext>
            </a:extLst>
          </p:cNvPr>
          <p:cNvCxnSpPr>
            <a:cxnSpLocks/>
          </p:cNvCxnSpPr>
          <p:nvPr/>
        </p:nvCxnSpPr>
        <p:spPr>
          <a:xfrm flipH="1">
            <a:off x="4026618" y="2668122"/>
            <a:ext cx="6762" cy="468000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0A4F1F7-14A0-4BBA-A7B3-8E5DAAD1D989}"/>
              </a:ext>
            </a:extLst>
          </p:cNvPr>
          <p:cNvCxnSpPr>
            <a:cxnSpLocks/>
          </p:cNvCxnSpPr>
          <p:nvPr/>
        </p:nvCxnSpPr>
        <p:spPr>
          <a:xfrm>
            <a:off x="3675218" y="3158089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DD090E-2E37-4204-BA6D-C25282847D39}"/>
              </a:ext>
            </a:extLst>
          </p:cNvPr>
          <p:cNvCxnSpPr>
            <a:cxnSpLocks/>
          </p:cNvCxnSpPr>
          <p:nvPr/>
        </p:nvCxnSpPr>
        <p:spPr>
          <a:xfrm>
            <a:off x="3673531" y="2385251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0EDE48E-DCA1-49E4-B131-2F149C0A67EA}"/>
              </a:ext>
            </a:extLst>
          </p:cNvPr>
          <p:cNvCxnSpPr>
            <a:cxnSpLocks/>
          </p:cNvCxnSpPr>
          <p:nvPr/>
        </p:nvCxnSpPr>
        <p:spPr>
          <a:xfrm>
            <a:off x="4680444" y="3073958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7E1D975-1C8B-4738-ADD1-EFC35BC86C83}"/>
              </a:ext>
            </a:extLst>
          </p:cNvPr>
          <p:cNvCxnSpPr>
            <a:cxnSpLocks/>
          </p:cNvCxnSpPr>
          <p:nvPr/>
        </p:nvCxnSpPr>
        <p:spPr>
          <a:xfrm>
            <a:off x="4682915" y="2300121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09306FB-A219-472D-BE17-0A8D350775F4}"/>
              </a:ext>
            </a:extLst>
          </p:cNvPr>
          <p:cNvCxnSpPr>
            <a:cxnSpLocks/>
          </p:cNvCxnSpPr>
          <p:nvPr/>
        </p:nvCxnSpPr>
        <p:spPr>
          <a:xfrm flipH="1">
            <a:off x="4317253" y="2639075"/>
            <a:ext cx="6762" cy="468000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1C79350-9CAD-40F2-BC00-EE9527FCB75F}"/>
              </a:ext>
            </a:extLst>
          </p:cNvPr>
          <p:cNvCxnSpPr>
            <a:cxnSpLocks/>
          </p:cNvCxnSpPr>
          <p:nvPr/>
        </p:nvCxnSpPr>
        <p:spPr>
          <a:xfrm flipH="1">
            <a:off x="3677675" y="3388745"/>
            <a:ext cx="999573" cy="78796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DF5B1A8-8011-4FED-95E2-E38A70E7C5AB}"/>
              </a:ext>
            </a:extLst>
          </p:cNvPr>
          <p:cNvCxnSpPr>
            <a:cxnSpLocks/>
          </p:cNvCxnSpPr>
          <p:nvPr/>
        </p:nvCxnSpPr>
        <p:spPr>
          <a:xfrm flipH="1">
            <a:off x="3679809" y="2301506"/>
            <a:ext cx="999573" cy="78796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4D0E12D-9665-4992-896C-8435DD9667D1}"/>
              </a:ext>
            </a:extLst>
          </p:cNvPr>
          <p:cNvCxnSpPr>
            <a:cxnSpLocks/>
          </p:cNvCxnSpPr>
          <p:nvPr/>
        </p:nvCxnSpPr>
        <p:spPr>
          <a:xfrm flipH="1">
            <a:off x="3663184" y="2672890"/>
            <a:ext cx="373148" cy="2941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52D5A9B-437D-4E56-A374-59116C254A47}"/>
              </a:ext>
            </a:extLst>
          </p:cNvPr>
          <p:cNvCxnSpPr>
            <a:cxnSpLocks/>
          </p:cNvCxnSpPr>
          <p:nvPr/>
        </p:nvCxnSpPr>
        <p:spPr>
          <a:xfrm flipH="1">
            <a:off x="4317253" y="2613311"/>
            <a:ext cx="373148" cy="2941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792C045-22CB-4513-B96F-CD82D787C26F}"/>
              </a:ext>
            </a:extLst>
          </p:cNvPr>
          <p:cNvCxnSpPr>
            <a:cxnSpLocks/>
          </p:cNvCxnSpPr>
          <p:nvPr/>
        </p:nvCxnSpPr>
        <p:spPr>
          <a:xfrm flipH="1">
            <a:off x="3679973" y="3132288"/>
            <a:ext cx="351721" cy="21614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C82D903-0892-477A-BAF6-ACF8C24A8F27}"/>
              </a:ext>
            </a:extLst>
          </p:cNvPr>
          <p:cNvCxnSpPr>
            <a:cxnSpLocks/>
          </p:cNvCxnSpPr>
          <p:nvPr/>
        </p:nvCxnSpPr>
        <p:spPr>
          <a:xfrm flipH="1">
            <a:off x="4312615" y="3072709"/>
            <a:ext cx="373148" cy="2941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3DB3A14-82EC-492F-BAA6-F6D0700F6EB0}"/>
              </a:ext>
            </a:extLst>
          </p:cNvPr>
          <p:cNvCxnSpPr>
            <a:cxnSpLocks/>
          </p:cNvCxnSpPr>
          <p:nvPr/>
        </p:nvCxnSpPr>
        <p:spPr>
          <a:xfrm flipH="1" flipV="1">
            <a:off x="4324015" y="2922069"/>
            <a:ext cx="343935" cy="15063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014937C-BE5F-44AC-BA8B-A541F9AC2C0F}"/>
              </a:ext>
            </a:extLst>
          </p:cNvPr>
          <p:cNvCxnSpPr>
            <a:cxnSpLocks/>
          </p:cNvCxnSpPr>
          <p:nvPr/>
        </p:nvCxnSpPr>
        <p:spPr>
          <a:xfrm flipH="1">
            <a:off x="482869" y="1753567"/>
            <a:ext cx="351721" cy="21614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0C83B68-F95B-4A1E-AB0E-18893E5173D5}"/>
              </a:ext>
            </a:extLst>
          </p:cNvPr>
          <p:cNvCxnSpPr>
            <a:cxnSpLocks/>
          </p:cNvCxnSpPr>
          <p:nvPr/>
        </p:nvCxnSpPr>
        <p:spPr>
          <a:xfrm flipH="1">
            <a:off x="472792" y="918266"/>
            <a:ext cx="1000608" cy="82917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89A05FC-F2E5-47D1-AF82-3A74EB123447}"/>
              </a:ext>
            </a:extLst>
          </p:cNvPr>
          <p:cNvCxnSpPr>
            <a:cxnSpLocks/>
          </p:cNvCxnSpPr>
          <p:nvPr/>
        </p:nvCxnSpPr>
        <p:spPr>
          <a:xfrm flipH="1">
            <a:off x="1692998" y="5120619"/>
            <a:ext cx="233869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BF2450C-ECFE-435B-924F-F9389FE1B0D9}"/>
              </a:ext>
            </a:extLst>
          </p:cNvPr>
          <p:cNvCxnSpPr>
            <a:cxnSpLocks/>
          </p:cNvCxnSpPr>
          <p:nvPr/>
        </p:nvCxnSpPr>
        <p:spPr>
          <a:xfrm flipH="1">
            <a:off x="6060525" y="2584232"/>
            <a:ext cx="217184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A6820EE-503F-4301-87A3-DD7E48671EF5}"/>
              </a:ext>
            </a:extLst>
          </p:cNvPr>
          <p:cNvSpPr txBox="1"/>
          <p:nvPr/>
        </p:nvSpPr>
        <p:spPr>
          <a:xfrm>
            <a:off x="3452003" y="4800432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</a:t>
            </a:r>
            <a:r>
              <a:rPr lang="pt-BR" sz="1400" baseline="-25000" dirty="0"/>
              <a:t>y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EB2C96F-A522-4675-ADFE-69FDE972A731}"/>
              </a:ext>
            </a:extLst>
          </p:cNvPr>
          <p:cNvCxnSpPr>
            <a:cxnSpLocks/>
          </p:cNvCxnSpPr>
          <p:nvPr/>
        </p:nvCxnSpPr>
        <p:spPr>
          <a:xfrm flipV="1">
            <a:off x="7735428" y="2177991"/>
            <a:ext cx="0" cy="412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6EB09C9-E9C4-4DFD-A602-8F361E1F8C79}"/>
              </a:ext>
            </a:extLst>
          </p:cNvPr>
          <p:cNvSpPr txBox="1"/>
          <p:nvPr/>
        </p:nvSpPr>
        <p:spPr>
          <a:xfrm>
            <a:off x="7735428" y="2125613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</a:t>
            </a:r>
            <a:r>
              <a:rPr lang="pt-BR" sz="1400" baseline="-25000" dirty="0"/>
              <a:t>x</a:t>
            </a:r>
          </a:p>
        </p:txBody>
      </p:sp>
      <p:sp>
        <p:nvSpPr>
          <p:cNvPr id="179" name="Arc 178">
            <a:extLst>
              <a:ext uri="{FF2B5EF4-FFF2-40B4-BE49-F238E27FC236}">
                <a16:creationId xmlns:a16="http://schemas.microsoft.com/office/drawing/2014/main" id="{569B5B60-61F2-4168-9573-4468972F6A87}"/>
              </a:ext>
            </a:extLst>
          </p:cNvPr>
          <p:cNvSpPr/>
          <p:nvPr/>
        </p:nvSpPr>
        <p:spPr>
          <a:xfrm rot="2786912">
            <a:off x="7449639" y="2108808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c 179">
            <a:extLst>
              <a:ext uri="{FF2B5EF4-FFF2-40B4-BE49-F238E27FC236}">
                <a16:creationId xmlns:a16="http://schemas.microsoft.com/office/drawing/2014/main" id="{D248432D-871D-4F69-98DA-6BE486DECDD2}"/>
              </a:ext>
            </a:extLst>
          </p:cNvPr>
          <p:cNvSpPr/>
          <p:nvPr/>
        </p:nvSpPr>
        <p:spPr>
          <a:xfrm rot="18780103" flipH="1">
            <a:off x="5806957" y="2061528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F24F8DA-D20B-4EFF-A013-F8CF0D143796}"/>
              </a:ext>
            </a:extLst>
          </p:cNvPr>
          <p:cNvSpPr txBox="1"/>
          <p:nvPr/>
        </p:nvSpPr>
        <p:spPr>
          <a:xfrm>
            <a:off x="946464" y="4097130"/>
            <a:ext cx="13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view: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118C007-B8DE-4427-897F-BB3E8FB32644}"/>
              </a:ext>
            </a:extLst>
          </p:cNvPr>
          <p:cNvGrpSpPr/>
          <p:nvPr/>
        </p:nvGrpSpPr>
        <p:grpSpPr>
          <a:xfrm>
            <a:off x="6621293" y="4578306"/>
            <a:ext cx="779689" cy="1011681"/>
            <a:chOff x="522463" y="318161"/>
            <a:chExt cx="779689" cy="1011681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987796A-3DBF-4F0D-9CEC-C6A1708A013E}"/>
                </a:ext>
              </a:extLst>
            </p:cNvPr>
            <p:cNvGrpSpPr/>
            <p:nvPr/>
          </p:nvGrpSpPr>
          <p:grpSpPr>
            <a:xfrm>
              <a:off x="522463" y="318161"/>
              <a:ext cx="779689" cy="1011681"/>
              <a:chOff x="522463" y="318161"/>
              <a:chExt cx="779689" cy="1011681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0480A74-5FE0-4E0C-8539-63EB6007A104}"/>
                  </a:ext>
                </a:extLst>
              </p:cNvPr>
              <p:cNvSpPr/>
              <p:nvPr/>
            </p:nvSpPr>
            <p:spPr>
              <a:xfrm>
                <a:off x="531132" y="1093305"/>
                <a:ext cx="771020" cy="236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8F0CE943-4923-4CB2-80D5-16072B8BCAE7}"/>
                  </a:ext>
                </a:extLst>
              </p:cNvPr>
              <p:cNvSpPr/>
              <p:nvPr/>
            </p:nvSpPr>
            <p:spPr>
              <a:xfrm>
                <a:off x="531132" y="321982"/>
                <a:ext cx="771020" cy="236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30AB879-7F94-452F-A134-05103FF75674}"/>
                  </a:ext>
                </a:extLst>
              </p:cNvPr>
              <p:cNvSpPr/>
              <p:nvPr/>
            </p:nvSpPr>
            <p:spPr>
              <a:xfrm>
                <a:off x="796618" y="321983"/>
                <a:ext cx="251972" cy="10008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CB06B92-46BA-40FF-AB74-1730E5100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6601" y="318161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2DC8FBA-7F26-4B56-BB9B-5410C9DE0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658" y="1088542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B1192AD-356A-40AB-8A2D-418DB6560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89" y="554250"/>
                <a:ext cx="0" cy="534292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BCD8295-4C00-4972-9D3F-A348B1654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63" y="328431"/>
                <a:ext cx="77413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9DCF523-D893-4623-8B43-5E5DB7A68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63" y="1322839"/>
                <a:ext cx="76601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B1BD48-D701-4257-B8D5-7ED79E4E0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89" y="1087473"/>
                <a:ext cx="248012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FA93854-219E-42FF-9719-36798D969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90" y="556455"/>
                <a:ext cx="248011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3A384AD-CBED-43E0-B8BC-C62CB7B48FAB}"/>
                </a:ext>
              </a:extLst>
            </p:cNvPr>
            <p:cNvCxnSpPr>
              <a:cxnSpLocks/>
            </p:cNvCxnSpPr>
            <p:nvPr/>
          </p:nvCxnSpPr>
          <p:spPr>
            <a:xfrm>
              <a:off x="522463" y="1087473"/>
              <a:ext cx="27647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1D765EB-749D-4098-B8FE-3F338C6022A1}"/>
                </a:ext>
              </a:extLst>
            </p:cNvPr>
            <p:cNvCxnSpPr>
              <a:cxnSpLocks/>
            </p:cNvCxnSpPr>
            <p:nvPr/>
          </p:nvCxnSpPr>
          <p:spPr>
            <a:xfrm>
              <a:off x="522463" y="563017"/>
              <a:ext cx="27647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E275568-55B4-4104-AFA5-311E085AA959}"/>
                </a:ext>
              </a:extLst>
            </p:cNvPr>
            <p:cNvCxnSpPr>
              <a:cxnSpLocks/>
            </p:cNvCxnSpPr>
            <p:nvPr/>
          </p:nvCxnSpPr>
          <p:spPr>
            <a:xfrm>
              <a:off x="795295" y="563017"/>
              <a:ext cx="0" cy="5342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55A3AA6-ED2D-4726-8E08-CBD8219FB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08" y="326928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5646095-9F12-4514-B2A8-AFE947D52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08" y="1087473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B95FE39B-66A8-4C29-9F82-50373F867FE1}"/>
              </a:ext>
            </a:extLst>
          </p:cNvPr>
          <p:cNvSpPr txBox="1"/>
          <p:nvPr/>
        </p:nvSpPr>
        <p:spPr>
          <a:xfrm>
            <a:off x="8408120" y="2682697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DE7D30-6163-4A91-AA00-D3F918E71BA1}"/>
              </a:ext>
            </a:extLst>
          </p:cNvPr>
          <p:cNvSpPr txBox="1"/>
          <p:nvPr/>
        </p:nvSpPr>
        <p:spPr>
          <a:xfrm>
            <a:off x="1136110" y="5148445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77A02344-3083-4934-AF7B-8B2AC07EDDF9}"/>
              </a:ext>
            </a:extLst>
          </p:cNvPr>
          <p:cNvSpPr/>
          <p:nvPr/>
        </p:nvSpPr>
        <p:spPr>
          <a:xfrm rot="2786912">
            <a:off x="3245783" y="4661571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F6A07BE6-45A5-47CB-9699-D7D222DC55FB}"/>
              </a:ext>
            </a:extLst>
          </p:cNvPr>
          <p:cNvSpPr/>
          <p:nvPr/>
        </p:nvSpPr>
        <p:spPr>
          <a:xfrm rot="18780103" flipH="1">
            <a:off x="1464768" y="4598737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7FFF42F-CAF1-46C8-9E3E-C757C09B4256}"/>
              </a:ext>
            </a:extLst>
          </p:cNvPr>
          <p:cNvSpPr txBox="1"/>
          <p:nvPr/>
        </p:nvSpPr>
        <p:spPr>
          <a:xfrm>
            <a:off x="4204264" y="5235460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B6D78E-FC50-412E-AB92-FE52293C5271}"/>
              </a:ext>
            </a:extLst>
          </p:cNvPr>
          <p:cNvSpPr txBox="1"/>
          <p:nvPr/>
        </p:nvSpPr>
        <p:spPr>
          <a:xfrm>
            <a:off x="6480461" y="4119424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T</a:t>
            </a:r>
            <a:endParaRPr lang="pt-BR" sz="1400" baseline="-25000" dirty="0">
              <a:solidFill>
                <a:schemeClr val="accent1"/>
              </a:solidFill>
            </a:endParaRPr>
          </a:p>
        </p:txBody>
      </p:sp>
      <p:sp>
        <p:nvSpPr>
          <p:cNvPr id="132" name="Arc 131">
            <a:extLst>
              <a:ext uri="{FF2B5EF4-FFF2-40B4-BE49-F238E27FC236}">
                <a16:creationId xmlns:a16="http://schemas.microsoft.com/office/drawing/2014/main" id="{587FB7F5-D84F-406C-B84B-954B7C433304}"/>
              </a:ext>
            </a:extLst>
          </p:cNvPr>
          <p:cNvSpPr/>
          <p:nvPr/>
        </p:nvSpPr>
        <p:spPr>
          <a:xfrm rot="2416994" flipH="1">
            <a:off x="6345423" y="4288342"/>
            <a:ext cx="1358657" cy="1379580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666B92A-4B67-4C42-BD71-ADE74841B7F0}"/>
              </a:ext>
            </a:extLst>
          </p:cNvPr>
          <p:cNvSpPr txBox="1"/>
          <p:nvPr/>
        </p:nvSpPr>
        <p:spPr>
          <a:xfrm>
            <a:off x="5547219" y="3811939"/>
            <a:ext cx="13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view: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599602A-1D36-4DDD-9264-CABB57390DD2}"/>
              </a:ext>
            </a:extLst>
          </p:cNvPr>
          <p:cNvSpPr txBox="1"/>
          <p:nvPr/>
        </p:nvSpPr>
        <p:spPr>
          <a:xfrm>
            <a:off x="6981869" y="5564641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6206135-D0FB-4825-9CA1-0A8432F75B14}"/>
              </a:ext>
            </a:extLst>
          </p:cNvPr>
          <p:cNvSpPr txBox="1"/>
          <p:nvPr/>
        </p:nvSpPr>
        <p:spPr>
          <a:xfrm>
            <a:off x="6968352" y="4277574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7F0474B-9CDD-4F9F-9504-FDA18BF7D7FA}"/>
              </a:ext>
            </a:extLst>
          </p:cNvPr>
          <p:cNvCxnSpPr>
            <a:cxnSpLocks/>
          </p:cNvCxnSpPr>
          <p:nvPr/>
        </p:nvCxnSpPr>
        <p:spPr>
          <a:xfrm flipH="1">
            <a:off x="6308641" y="5078249"/>
            <a:ext cx="1332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A19CEEC-3346-43C5-90E9-95A65FA3BBA6}"/>
              </a:ext>
            </a:extLst>
          </p:cNvPr>
          <p:cNvCxnSpPr>
            <a:cxnSpLocks/>
          </p:cNvCxnSpPr>
          <p:nvPr/>
        </p:nvCxnSpPr>
        <p:spPr>
          <a:xfrm flipV="1">
            <a:off x="7005357" y="4367497"/>
            <a:ext cx="23762" cy="143889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0D6B005-F498-4826-B1CB-3EA6C359AD60}"/>
              </a:ext>
            </a:extLst>
          </p:cNvPr>
          <p:cNvSpPr txBox="1"/>
          <p:nvPr/>
        </p:nvSpPr>
        <p:spPr>
          <a:xfrm>
            <a:off x="7412906" y="481127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30E6B3F-0FA6-4FC2-976F-91F85B5198C2}"/>
              </a:ext>
            </a:extLst>
          </p:cNvPr>
          <p:cNvSpPr txBox="1"/>
          <p:nvPr/>
        </p:nvSpPr>
        <p:spPr>
          <a:xfrm>
            <a:off x="6321020" y="481255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A107EF8-3672-44C7-A419-9D81B534BF37}"/>
              </a:ext>
            </a:extLst>
          </p:cNvPr>
          <p:cNvCxnSpPr>
            <a:cxnSpLocks/>
          </p:cNvCxnSpPr>
          <p:nvPr/>
        </p:nvCxnSpPr>
        <p:spPr>
          <a:xfrm>
            <a:off x="2827015" y="4788021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DAA9FAE-02A4-44D7-85E6-049871502081}"/>
              </a:ext>
            </a:extLst>
          </p:cNvPr>
          <p:cNvSpPr txBox="1"/>
          <p:nvPr/>
        </p:nvSpPr>
        <p:spPr>
          <a:xfrm>
            <a:off x="2818356" y="4437057"/>
            <a:ext cx="32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aseline="-25000" dirty="0">
                <a:solidFill>
                  <a:srgbClr val="C00000"/>
                </a:solidFill>
              </a:rPr>
              <a:t>σ</a:t>
            </a:r>
            <a:endParaRPr lang="pt-BR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C0D7058-097F-4B76-9680-45A287341B83}"/>
              </a:ext>
            </a:extLst>
          </p:cNvPr>
          <p:cNvCxnSpPr>
            <a:cxnSpLocks/>
          </p:cNvCxnSpPr>
          <p:nvPr/>
        </p:nvCxnSpPr>
        <p:spPr>
          <a:xfrm flipH="1">
            <a:off x="2514808" y="5453216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B7A93-C4F3-47CE-A975-0C8775198D86}"/>
              </a:ext>
            </a:extLst>
          </p:cNvPr>
          <p:cNvCxnSpPr>
            <a:stCxn id="162" idx="0"/>
            <a:endCxn id="162" idx="2"/>
          </p:cNvCxnSpPr>
          <p:nvPr/>
        </p:nvCxnSpPr>
        <p:spPr>
          <a:xfrm>
            <a:off x="2827015" y="4788021"/>
            <a:ext cx="0" cy="665195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28E883D-CA12-4725-9BE7-348498424943}"/>
              </a:ext>
            </a:extLst>
          </p:cNvPr>
          <p:cNvCxnSpPr>
            <a:cxnSpLocks/>
          </p:cNvCxnSpPr>
          <p:nvPr/>
        </p:nvCxnSpPr>
        <p:spPr>
          <a:xfrm flipH="1">
            <a:off x="2527755" y="4800432"/>
            <a:ext cx="594803" cy="648092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3379A63-25C0-498B-B24A-6504663DCBA3}"/>
              </a:ext>
            </a:extLst>
          </p:cNvPr>
          <p:cNvCxnSpPr>
            <a:cxnSpLocks/>
          </p:cNvCxnSpPr>
          <p:nvPr/>
        </p:nvCxnSpPr>
        <p:spPr>
          <a:xfrm>
            <a:off x="7131408" y="2176743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2AFAB8FE-AAEB-4BA0-B9DA-9C7A02565A10}"/>
              </a:ext>
            </a:extLst>
          </p:cNvPr>
          <p:cNvSpPr txBox="1"/>
          <p:nvPr/>
        </p:nvSpPr>
        <p:spPr>
          <a:xfrm>
            <a:off x="7122749" y="1825779"/>
            <a:ext cx="32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aseline="-25000" dirty="0">
                <a:solidFill>
                  <a:srgbClr val="C00000"/>
                </a:solidFill>
              </a:rPr>
              <a:t>σ</a:t>
            </a:r>
            <a:endParaRPr lang="pt-BR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D5C0B62-5EAC-43E0-ABDC-41D146F11522}"/>
              </a:ext>
            </a:extLst>
          </p:cNvPr>
          <p:cNvCxnSpPr>
            <a:cxnSpLocks/>
          </p:cNvCxnSpPr>
          <p:nvPr/>
        </p:nvCxnSpPr>
        <p:spPr>
          <a:xfrm flipH="1">
            <a:off x="6819201" y="2990474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667BA85-F09E-4264-A04B-E8260C95C4C8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H="1">
            <a:off x="7114211" y="2177991"/>
            <a:ext cx="2" cy="812483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0EED03-062D-413B-A9AC-95A44AF486EB}"/>
              </a:ext>
            </a:extLst>
          </p:cNvPr>
          <p:cNvCxnSpPr>
            <a:cxnSpLocks/>
          </p:cNvCxnSpPr>
          <p:nvPr/>
        </p:nvCxnSpPr>
        <p:spPr>
          <a:xfrm flipH="1">
            <a:off x="6825632" y="2189154"/>
            <a:ext cx="601320" cy="806012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46EC2E-E971-4ADD-B77B-7D20D4B260CF}"/>
              </a:ext>
            </a:extLst>
          </p:cNvPr>
          <p:cNvSpPr txBox="1"/>
          <p:nvPr/>
        </p:nvSpPr>
        <p:spPr>
          <a:xfrm>
            <a:off x="5409949" y="1848357"/>
            <a:ext cx="1847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Bending stress, x-axis: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8A65462-FFB9-4B67-A8E6-E04E15289A74}"/>
              </a:ext>
            </a:extLst>
          </p:cNvPr>
          <p:cNvSpPr txBox="1"/>
          <p:nvPr/>
        </p:nvSpPr>
        <p:spPr>
          <a:xfrm>
            <a:off x="1085404" y="4452445"/>
            <a:ext cx="179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Bending stress, y-axis: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B429226-E988-4F8C-8B0D-AAE1578ED43D}"/>
              </a:ext>
            </a:extLst>
          </p:cNvPr>
          <p:cNvSpPr txBox="1"/>
          <p:nvPr/>
        </p:nvSpPr>
        <p:spPr>
          <a:xfrm>
            <a:off x="7471254" y="4382186"/>
            <a:ext cx="176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Torsion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51094D5-2DB7-4F8C-B465-85524E5BC23C}"/>
              </a:ext>
            </a:extLst>
          </p:cNvPr>
          <p:cNvSpPr/>
          <p:nvPr/>
        </p:nvSpPr>
        <p:spPr>
          <a:xfrm>
            <a:off x="6172200" y="81865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906D09A-4D44-4B22-B531-69D73527F795}"/>
              </a:ext>
            </a:extLst>
          </p:cNvPr>
          <p:cNvSpPr/>
          <p:nvPr/>
        </p:nvSpPr>
        <p:spPr>
          <a:xfrm>
            <a:off x="6172199" y="1057051"/>
            <a:ext cx="1891711" cy="33568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F0377AB-A3CC-4628-960E-AA6ECEF6B4A7}"/>
              </a:ext>
            </a:extLst>
          </p:cNvPr>
          <p:cNvSpPr/>
          <p:nvPr/>
        </p:nvSpPr>
        <p:spPr>
          <a:xfrm>
            <a:off x="6172198" y="139023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2F6C3DA-2233-490B-A964-3781F90BA5D5}"/>
              </a:ext>
            </a:extLst>
          </p:cNvPr>
          <p:cNvSpPr txBox="1"/>
          <p:nvPr/>
        </p:nvSpPr>
        <p:spPr>
          <a:xfrm>
            <a:off x="5653223" y="939000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F</a:t>
            </a:r>
            <a:endParaRPr lang="pt-BR" sz="1400" baseline="-25000" dirty="0">
              <a:solidFill>
                <a:schemeClr val="accent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7E0777D-2369-47AA-9C60-A6660E619FD4}"/>
              </a:ext>
            </a:extLst>
          </p:cNvPr>
          <p:cNvSpPr txBox="1"/>
          <p:nvPr/>
        </p:nvSpPr>
        <p:spPr>
          <a:xfrm>
            <a:off x="5231779" y="211410"/>
            <a:ext cx="13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view: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FF6B728-572F-4777-86ED-20EBCF6260FE}"/>
              </a:ext>
            </a:extLst>
          </p:cNvPr>
          <p:cNvSpPr txBox="1"/>
          <p:nvPr/>
        </p:nvSpPr>
        <p:spPr>
          <a:xfrm>
            <a:off x="8277637" y="939057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F</a:t>
            </a:r>
            <a:endParaRPr lang="pt-BR" sz="1400" baseline="-25000" dirty="0">
              <a:solidFill>
                <a:schemeClr val="accent1"/>
              </a:solidFill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B903216-5FE9-4188-ACA2-80188539D7A2}"/>
              </a:ext>
            </a:extLst>
          </p:cNvPr>
          <p:cNvCxnSpPr>
            <a:cxnSpLocks/>
          </p:cNvCxnSpPr>
          <p:nvPr/>
        </p:nvCxnSpPr>
        <p:spPr>
          <a:xfrm>
            <a:off x="7135251" y="817403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DA145F66-1881-44D2-954E-DE33C70E3358}"/>
              </a:ext>
            </a:extLst>
          </p:cNvPr>
          <p:cNvSpPr txBox="1"/>
          <p:nvPr/>
        </p:nvSpPr>
        <p:spPr>
          <a:xfrm>
            <a:off x="7126592" y="466439"/>
            <a:ext cx="32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aseline="-25000" dirty="0">
                <a:solidFill>
                  <a:srgbClr val="C00000"/>
                </a:solidFill>
              </a:rPr>
              <a:t>σ</a:t>
            </a:r>
            <a:endParaRPr lang="pt-BR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CF599D5-E101-4D33-A29E-BF7302914982}"/>
              </a:ext>
            </a:extLst>
          </p:cNvPr>
          <p:cNvCxnSpPr>
            <a:cxnSpLocks/>
          </p:cNvCxnSpPr>
          <p:nvPr/>
        </p:nvCxnSpPr>
        <p:spPr>
          <a:xfrm>
            <a:off x="7135252" y="1631134"/>
            <a:ext cx="2917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B2B0FFA-0E96-4BE9-BD87-BC3A874C9988}"/>
              </a:ext>
            </a:extLst>
          </p:cNvPr>
          <p:cNvCxnSpPr>
            <a:cxnSpLocks/>
            <a:stCxn id="204" idx="0"/>
            <a:endCxn id="209" idx="2"/>
          </p:cNvCxnSpPr>
          <p:nvPr/>
        </p:nvCxnSpPr>
        <p:spPr>
          <a:xfrm flipH="1">
            <a:off x="7118054" y="818651"/>
            <a:ext cx="2" cy="812483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FAC50C2F-BCBC-4327-94C7-82CB97F27B01}"/>
              </a:ext>
            </a:extLst>
          </p:cNvPr>
          <p:cNvSpPr txBox="1"/>
          <p:nvPr/>
        </p:nvSpPr>
        <p:spPr>
          <a:xfrm>
            <a:off x="5492396" y="551854"/>
            <a:ext cx="176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Axial stress: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8F0FA3A-89C3-45A8-8402-06F0923EC893}"/>
              </a:ext>
            </a:extLst>
          </p:cNvPr>
          <p:cNvCxnSpPr>
            <a:cxnSpLocks/>
          </p:cNvCxnSpPr>
          <p:nvPr/>
        </p:nvCxnSpPr>
        <p:spPr>
          <a:xfrm flipH="1">
            <a:off x="5579572" y="1224892"/>
            <a:ext cx="31220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D70A9B2-2A9A-4858-BE96-9AE0818832A1}"/>
              </a:ext>
            </a:extLst>
          </p:cNvPr>
          <p:cNvCxnSpPr>
            <a:cxnSpLocks/>
          </p:cNvCxnSpPr>
          <p:nvPr/>
        </p:nvCxnSpPr>
        <p:spPr>
          <a:xfrm>
            <a:off x="8265812" y="1223323"/>
            <a:ext cx="34575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A52ADB0-63FD-4213-BAD7-35FEA3496797}"/>
              </a:ext>
            </a:extLst>
          </p:cNvPr>
          <p:cNvCxnSpPr>
            <a:cxnSpLocks/>
          </p:cNvCxnSpPr>
          <p:nvPr/>
        </p:nvCxnSpPr>
        <p:spPr>
          <a:xfrm flipH="1">
            <a:off x="7426279" y="790104"/>
            <a:ext cx="2" cy="812483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71D8E52-E8CD-4365-9095-F13DE35AB714}"/>
              </a:ext>
            </a:extLst>
          </p:cNvPr>
          <p:cNvCxnSpPr>
            <a:cxnSpLocks/>
          </p:cNvCxnSpPr>
          <p:nvPr/>
        </p:nvCxnSpPr>
        <p:spPr>
          <a:xfrm flipH="1">
            <a:off x="6061495" y="1223323"/>
            <a:ext cx="217184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8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5EBE7-5E4C-4924-A77A-ADA5118B7EDC}"/>
              </a:ext>
            </a:extLst>
          </p:cNvPr>
          <p:cNvSpPr/>
          <p:nvPr/>
        </p:nvSpPr>
        <p:spPr>
          <a:xfrm>
            <a:off x="1510986" y="597351"/>
            <a:ext cx="1733269" cy="2236692"/>
          </a:xfrm>
          <a:custGeom>
            <a:avLst/>
            <a:gdLst>
              <a:gd name="connsiteX0" fmla="*/ 1413283 w 1733269"/>
              <a:gd name="connsiteY0" fmla="*/ 344209 h 2236692"/>
              <a:gd name="connsiteX1" fmla="*/ 725220 w 1733269"/>
              <a:gd name="connsiteY1" fmla="*/ 178 h 2236692"/>
              <a:gd name="connsiteX2" fmla="*/ 154852 w 1733269"/>
              <a:gd name="connsiteY2" fmla="*/ 307996 h 2236692"/>
              <a:gd name="connsiteX3" fmla="*/ 227279 w 1733269"/>
              <a:gd name="connsiteY3" fmla="*/ 996059 h 2236692"/>
              <a:gd name="connsiteX4" fmla="*/ 28103 w 1733269"/>
              <a:gd name="connsiteY4" fmla="*/ 1810871 h 2236692"/>
              <a:gd name="connsiteX5" fmla="*/ 942503 w 1733269"/>
              <a:gd name="connsiteY5" fmla="*/ 2236384 h 2236692"/>
              <a:gd name="connsiteX6" fmla="*/ 1702994 w 1733269"/>
              <a:gd name="connsiteY6" fmla="*/ 1865192 h 2236692"/>
              <a:gd name="connsiteX7" fmla="*/ 1594353 w 1733269"/>
              <a:gd name="connsiteY7" fmla="*/ 1104700 h 2236692"/>
              <a:gd name="connsiteX8" fmla="*/ 1712048 w 1733269"/>
              <a:gd name="connsiteY8" fmla="*/ 778776 h 2236692"/>
              <a:gd name="connsiteX9" fmla="*/ 1413283 w 1733269"/>
              <a:gd name="connsiteY9" fmla="*/ 344209 h 223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269" h="2236692">
                <a:moveTo>
                  <a:pt x="1413283" y="344209"/>
                </a:moveTo>
                <a:cubicBezTo>
                  <a:pt x="1248812" y="214443"/>
                  <a:pt x="934958" y="6213"/>
                  <a:pt x="725220" y="178"/>
                </a:cubicBezTo>
                <a:cubicBezTo>
                  <a:pt x="515482" y="-5857"/>
                  <a:pt x="237842" y="142016"/>
                  <a:pt x="154852" y="307996"/>
                </a:cubicBezTo>
                <a:cubicBezTo>
                  <a:pt x="71862" y="473976"/>
                  <a:pt x="248404" y="745580"/>
                  <a:pt x="227279" y="996059"/>
                </a:cubicBezTo>
                <a:cubicBezTo>
                  <a:pt x="206154" y="1246538"/>
                  <a:pt x="-91101" y="1604150"/>
                  <a:pt x="28103" y="1810871"/>
                </a:cubicBezTo>
                <a:cubicBezTo>
                  <a:pt x="147307" y="2017592"/>
                  <a:pt x="663355" y="2227331"/>
                  <a:pt x="942503" y="2236384"/>
                </a:cubicBezTo>
                <a:cubicBezTo>
                  <a:pt x="1221651" y="2245437"/>
                  <a:pt x="1594352" y="2053806"/>
                  <a:pt x="1702994" y="1865192"/>
                </a:cubicBezTo>
                <a:cubicBezTo>
                  <a:pt x="1811636" y="1676578"/>
                  <a:pt x="1592844" y="1285769"/>
                  <a:pt x="1594353" y="1104700"/>
                </a:cubicBezTo>
                <a:cubicBezTo>
                  <a:pt x="1595862" y="923631"/>
                  <a:pt x="1740717" y="904016"/>
                  <a:pt x="1712048" y="778776"/>
                </a:cubicBezTo>
                <a:cubicBezTo>
                  <a:pt x="1683379" y="653537"/>
                  <a:pt x="1577754" y="473975"/>
                  <a:pt x="1413283" y="344209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7133D-6A12-4A09-94A6-EEFF8D6225C0}"/>
              </a:ext>
            </a:extLst>
          </p:cNvPr>
          <p:cNvSpPr txBox="1"/>
          <p:nvPr/>
        </p:nvSpPr>
        <p:spPr>
          <a:xfrm>
            <a:off x="2325820" y="263421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951FEC-6A32-4C3B-AE18-6821E495AC9D}"/>
              </a:ext>
            </a:extLst>
          </p:cNvPr>
          <p:cNvCxnSpPr>
            <a:cxnSpLocks/>
          </p:cNvCxnSpPr>
          <p:nvPr/>
        </p:nvCxnSpPr>
        <p:spPr>
          <a:xfrm flipH="1">
            <a:off x="1086416" y="1741365"/>
            <a:ext cx="241089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9FA6EF-CBB6-48C3-B605-8358460F0EC3}"/>
              </a:ext>
            </a:extLst>
          </p:cNvPr>
          <p:cNvCxnSpPr>
            <a:cxnSpLocks/>
          </p:cNvCxnSpPr>
          <p:nvPr/>
        </p:nvCxnSpPr>
        <p:spPr>
          <a:xfrm flipV="1">
            <a:off x="2369983" y="434567"/>
            <a:ext cx="0" cy="27191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C043A9-E9D3-4A91-9D0B-98313183CBC2}"/>
              </a:ext>
            </a:extLst>
          </p:cNvPr>
          <p:cNvSpPr txBox="1"/>
          <p:nvPr/>
        </p:nvSpPr>
        <p:spPr>
          <a:xfrm>
            <a:off x="3508392" y="1640259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924375-052D-4E05-B3D0-8EA2FAA2A98B}"/>
              </a:ext>
            </a:extLst>
          </p:cNvPr>
          <p:cNvSpPr/>
          <p:nvPr/>
        </p:nvSpPr>
        <p:spPr>
          <a:xfrm>
            <a:off x="2712068" y="1074307"/>
            <a:ext cx="190103" cy="190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3F50F-B734-44B4-92EF-2A6BA4B18C54}"/>
              </a:ext>
            </a:extLst>
          </p:cNvPr>
          <p:cNvCxnSpPr>
            <a:cxnSpLocks/>
          </p:cNvCxnSpPr>
          <p:nvPr/>
        </p:nvCxnSpPr>
        <p:spPr>
          <a:xfrm flipV="1">
            <a:off x="2807119" y="1169359"/>
            <a:ext cx="0" cy="57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FE6E61-1D8F-4961-A759-41C8F5E7ABFD}"/>
              </a:ext>
            </a:extLst>
          </p:cNvPr>
          <p:cNvCxnSpPr>
            <a:cxnSpLocks/>
          </p:cNvCxnSpPr>
          <p:nvPr/>
        </p:nvCxnSpPr>
        <p:spPr>
          <a:xfrm>
            <a:off x="2369983" y="1169358"/>
            <a:ext cx="434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13C1B0-866D-4702-9EC1-6A5E8DF1566E}"/>
              </a:ext>
            </a:extLst>
          </p:cNvPr>
          <p:cNvSpPr txBox="1"/>
          <p:nvPr/>
        </p:nvSpPr>
        <p:spPr>
          <a:xfrm>
            <a:off x="2646686" y="835427"/>
            <a:ext cx="39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</a:t>
            </a:r>
            <a:endParaRPr lang="pt-BR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820947-83E2-47B4-BB6C-ED54A8CCF907}"/>
              </a:ext>
            </a:extLst>
          </p:cNvPr>
          <p:cNvSpPr txBox="1"/>
          <p:nvPr/>
        </p:nvSpPr>
        <p:spPr>
          <a:xfrm>
            <a:off x="2781148" y="1332482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EFB7EB-FA76-4C65-897B-E4A5B44F0EB3}"/>
              </a:ext>
            </a:extLst>
          </p:cNvPr>
          <p:cNvSpPr txBox="1"/>
          <p:nvPr/>
        </p:nvSpPr>
        <p:spPr>
          <a:xfrm>
            <a:off x="2413284" y="920016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9643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EAA981-81A8-48B8-8919-932F15A1C6C5}"/>
              </a:ext>
            </a:extLst>
          </p:cNvPr>
          <p:cNvCxnSpPr>
            <a:cxnSpLocks/>
          </p:cNvCxnSpPr>
          <p:nvPr/>
        </p:nvCxnSpPr>
        <p:spPr>
          <a:xfrm>
            <a:off x="1088138" y="2263574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8FED5E-8AF6-4AB4-A090-596A42F0CEBB}"/>
              </a:ext>
            </a:extLst>
          </p:cNvPr>
          <p:cNvCxnSpPr>
            <a:cxnSpLocks/>
          </p:cNvCxnSpPr>
          <p:nvPr/>
        </p:nvCxnSpPr>
        <p:spPr>
          <a:xfrm>
            <a:off x="1088137" y="2535037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51E22-6C00-4062-AA39-49D24C2E812B}"/>
              </a:ext>
            </a:extLst>
          </p:cNvPr>
          <p:cNvCxnSpPr>
            <a:cxnSpLocks/>
          </p:cNvCxnSpPr>
          <p:nvPr/>
        </p:nvCxnSpPr>
        <p:spPr>
          <a:xfrm flipV="1">
            <a:off x="1253373" y="2226941"/>
            <a:ext cx="0" cy="308096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B9A5D81-50FF-4DCD-8D4C-0CAFB365B16A}"/>
              </a:ext>
            </a:extLst>
          </p:cNvPr>
          <p:cNvSpPr/>
          <p:nvPr/>
        </p:nvSpPr>
        <p:spPr>
          <a:xfrm>
            <a:off x="1614649" y="2254259"/>
            <a:ext cx="299876" cy="299876"/>
          </a:xfrm>
          <a:prstGeom prst="ellipse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E8F22C-76B4-436F-81DC-F5FF4844F01D}"/>
              </a:ext>
            </a:extLst>
          </p:cNvPr>
          <p:cNvCxnSpPr>
            <a:cxnSpLocks/>
          </p:cNvCxnSpPr>
          <p:nvPr/>
        </p:nvCxnSpPr>
        <p:spPr>
          <a:xfrm>
            <a:off x="2102551" y="2266718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C3E440-C07B-4D31-BFAB-1C2E161706DB}"/>
              </a:ext>
            </a:extLst>
          </p:cNvPr>
          <p:cNvCxnSpPr>
            <a:cxnSpLocks/>
          </p:cNvCxnSpPr>
          <p:nvPr/>
        </p:nvCxnSpPr>
        <p:spPr>
          <a:xfrm>
            <a:off x="2102550" y="2538181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3D9DC3-8E8E-4A86-9EE0-E5FFCC72EE33}"/>
              </a:ext>
            </a:extLst>
          </p:cNvPr>
          <p:cNvCxnSpPr>
            <a:cxnSpLocks/>
          </p:cNvCxnSpPr>
          <p:nvPr/>
        </p:nvCxnSpPr>
        <p:spPr>
          <a:xfrm flipV="1">
            <a:off x="2139196" y="2238305"/>
            <a:ext cx="0" cy="308096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34650-5FB3-4B86-8472-23804BF7EB07}"/>
              </a:ext>
            </a:extLst>
          </p:cNvPr>
          <p:cNvSpPr/>
          <p:nvPr/>
        </p:nvSpPr>
        <p:spPr>
          <a:xfrm>
            <a:off x="1099360" y="1647383"/>
            <a:ext cx="335423" cy="308096"/>
          </a:xfrm>
          <a:prstGeom prst="rect">
            <a:avLst/>
          </a:prstGeom>
          <a:solidFill>
            <a:srgbClr val="3BB752"/>
          </a:solidFill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24414A-F9DE-4D92-A8DD-16BF889BB014}"/>
              </a:ext>
            </a:extLst>
          </p:cNvPr>
          <p:cNvSpPr/>
          <p:nvPr/>
        </p:nvSpPr>
        <p:spPr>
          <a:xfrm>
            <a:off x="1596875" y="1099284"/>
            <a:ext cx="335423" cy="856195"/>
          </a:xfrm>
          <a:prstGeom prst="rect">
            <a:avLst/>
          </a:prstGeom>
          <a:solidFill>
            <a:srgbClr val="3BB752"/>
          </a:solidFill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DE2C53-1050-446A-92AA-633D859FA66E}"/>
              </a:ext>
            </a:extLst>
          </p:cNvPr>
          <p:cNvSpPr/>
          <p:nvPr/>
        </p:nvSpPr>
        <p:spPr>
          <a:xfrm>
            <a:off x="2094390" y="1398277"/>
            <a:ext cx="335423" cy="545196"/>
          </a:xfrm>
          <a:prstGeom prst="rect">
            <a:avLst/>
          </a:prstGeom>
          <a:solidFill>
            <a:srgbClr val="3BB752"/>
          </a:solidFill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B35C6-72BF-4B23-B084-91B182A23FAC}"/>
              </a:ext>
            </a:extLst>
          </p:cNvPr>
          <p:cNvCxnSpPr>
            <a:cxnSpLocks/>
          </p:cNvCxnSpPr>
          <p:nvPr/>
        </p:nvCxnSpPr>
        <p:spPr>
          <a:xfrm>
            <a:off x="3631313" y="1518806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432940-7CF8-4EFE-BE13-5B66E06FD379}"/>
              </a:ext>
            </a:extLst>
          </p:cNvPr>
          <p:cNvCxnSpPr>
            <a:cxnSpLocks/>
          </p:cNvCxnSpPr>
          <p:nvPr/>
        </p:nvCxnSpPr>
        <p:spPr>
          <a:xfrm>
            <a:off x="3631312" y="1790269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012A2E-FC35-44C0-814B-2BA683C44F8D}"/>
              </a:ext>
            </a:extLst>
          </p:cNvPr>
          <p:cNvCxnSpPr>
            <a:cxnSpLocks/>
          </p:cNvCxnSpPr>
          <p:nvPr/>
        </p:nvCxnSpPr>
        <p:spPr>
          <a:xfrm flipV="1">
            <a:off x="3796548" y="1482173"/>
            <a:ext cx="0" cy="308096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CCF030-6C42-48FA-9E76-66DC7AEB254C}"/>
              </a:ext>
            </a:extLst>
          </p:cNvPr>
          <p:cNvCxnSpPr>
            <a:cxnSpLocks/>
          </p:cNvCxnSpPr>
          <p:nvPr/>
        </p:nvCxnSpPr>
        <p:spPr>
          <a:xfrm>
            <a:off x="4747507" y="638859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043375-CDEF-45B0-BBCB-482BBC29439B}"/>
              </a:ext>
            </a:extLst>
          </p:cNvPr>
          <p:cNvCxnSpPr>
            <a:cxnSpLocks/>
          </p:cNvCxnSpPr>
          <p:nvPr/>
        </p:nvCxnSpPr>
        <p:spPr>
          <a:xfrm>
            <a:off x="4747506" y="1086002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5D51E5-612C-48C0-8031-2A1B61CCEB40}"/>
              </a:ext>
            </a:extLst>
          </p:cNvPr>
          <p:cNvCxnSpPr>
            <a:cxnSpLocks/>
          </p:cNvCxnSpPr>
          <p:nvPr/>
        </p:nvCxnSpPr>
        <p:spPr>
          <a:xfrm flipV="1">
            <a:off x="4926194" y="628279"/>
            <a:ext cx="0" cy="457723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44D686-B4DE-48E0-8119-8DFBC57C7EA6}"/>
              </a:ext>
            </a:extLst>
          </p:cNvPr>
          <p:cNvCxnSpPr>
            <a:cxnSpLocks/>
          </p:cNvCxnSpPr>
          <p:nvPr/>
        </p:nvCxnSpPr>
        <p:spPr>
          <a:xfrm>
            <a:off x="4954770" y="1509281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ED3266-3B54-4A8B-BD3D-A935362DF63D}"/>
              </a:ext>
            </a:extLst>
          </p:cNvPr>
          <p:cNvCxnSpPr>
            <a:cxnSpLocks/>
          </p:cNvCxnSpPr>
          <p:nvPr/>
        </p:nvCxnSpPr>
        <p:spPr>
          <a:xfrm>
            <a:off x="4954769" y="1790269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4DC74-70FD-42A0-AF99-FDDABFC3F507}"/>
              </a:ext>
            </a:extLst>
          </p:cNvPr>
          <p:cNvCxnSpPr>
            <a:cxnSpLocks/>
          </p:cNvCxnSpPr>
          <p:nvPr/>
        </p:nvCxnSpPr>
        <p:spPr>
          <a:xfrm flipV="1">
            <a:off x="5118608" y="1482173"/>
            <a:ext cx="0" cy="308096"/>
          </a:xfrm>
          <a:prstGeom prst="straightConnector1">
            <a:avLst/>
          </a:prstGeom>
          <a:ln w="1936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1A7507-3194-45A3-AF99-D8C60581F822}"/>
              </a:ext>
            </a:extLst>
          </p:cNvPr>
          <p:cNvCxnSpPr>
            <a:cxnSpLocks/>
          </p:cNvCxnSpPr>
          <p:nvPr/>
        </p:nvCxnSpPr>
        <p:spPr>
          <a:xfrm>
            <a:off x="4760959" y="2157162"/>
            <a:ext cx="335425" cy="0"/>
          </a:xfrm>
          <a:prstGeom prst="straightConnector1">
            <a:avLst/>
          </a:prstGeom>
          <a:ln w="20002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69EC34-DEAA-41A6-97D9-C156F3E0261E}"/>
              </a:ext>
            </a:extLst>
          </p:cNvPr>
          <p:cNvCxnSpPr>
            <a:cxnSpLocks/>
          </p:cNvCxnSpPr>
          <p:nvPr/>
        </p:nvCxnSpPr>
        <p:spPr>
          <a:xfrm>
            <a:off x="4760958" y="2543094"/>
            <a:ext cx="335425" cy="0"/>
          </a:xfrm>
          <a:prstGeom prst="straightConnector1">
            <a:avLst/>
          </a:prstGeom>
          <a:ln w="20002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5474E6-AF58-4F97-A8D2-80C130385656}"/>
              </a:ext>
            </a:extLst>
          </p:cNvPr>
          <p:cNvCxnSpPr>
            <a:cxnSpLocks/>
          </p:cNvCxnSpPr>
          <p:nvPr/>
        </p:nvCxnSpPr>
        <p:spPr>
          <a:xfrm flipV="1">
            <a:off x="4935719" y="2215779"/>
            <a:ext cx="0" cy="308096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31EB04-9FB8-435F-88BD-C78EE6F4A0FD}"/>
              </a:ext>
            </a:extLst>
          </p:cNvPr>
          <p:cNvCxnSpPr>
            <a:cxnSpLocks/>
          </p:cNvCxnSpPr>
          <p:nvPr/>
        </p:nvCxnSpPr>
        <p:spPr>
          <a:xfrm>
            <a:off x="3993203" y="1917329"/>
            <a:ext cx="564179" cy="325768"/>
          </a:xfrm>
          <a:prstGeom prst="straightConnector1">
            <a:avLst/>
          </a:prstGeom>
          <a:ln w="53975">
            <a:solidFill>
              <a:srgbClr val="3BB7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FF2873-EB9A-4CCA-A3A0-BC18D3795FB5}"/>
              </a:ext>
            </a:extLst>
          </p:cNvPr>
          <p:cNvCxnSpPr>
            <a:cxnSpLocks/>
          </p:cNvCxnSpPr>
          <p:nvPr/>
        </p:nvCxnSpPr>
        <p:spPr>
          <a:xfrm>
            <a:off x="4090544" y="1656056"/>
            <a:ext cx="580516" cy="0"/>
          </a:xfrm>
          <a:prstGeom prst="straightConnector1">
            <a:avLst/>
          </a:prstGeom>
          <a:ln w="53975">
            <a:solidFill>
              <a:srgbClr val="3BB7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3F5F8D-9F6C-4F5D-899F-36ED1DFE0C53}"/>
              </a:ext>
            </a:extLst>
          </p:cNvPr>
          <p:cNvCxnSpPr>
            <a:cxnSpLocks/>
          </p:cNvCxnSpPr>
          <p:nvPr/>
        </p:nvCxnSpPr>
        <p:spPr>
          <a:xfrm flipV="1">
            <a:off x="4013064" y="1017534"/>
            <a:ext cx="544318" cy="357352"/>
          </a:xfrm>
          <a:prstGeom prst="straightConnector1">
            <a:avLst/>
          </a:prstGeom>
          <a:ln w="53975">
            <a:solidFill>
              <a:srgbClr val="3BB7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891D7B-9F67-495C-95B6-B0E2BEDC78F1}"/>
              </a:ext>
            </a:extLst>
          </p:cNvPr>
          <p:cNvSpPr txBox="1"/>
          <p:nvPr/>
        </p:nvSpPr>
        <p:spPr>
          <a:xfrm>
            <a:off x="3985261" y="491946"/>
            <a:ext cx="685799" cy="769441"/>
          </a:xfrm>
          <a:prstGeom prst="rect">
            <a:avLst/>
          </a:prstGeom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B7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pic>
        <p:nvPicPr>
          <p:cNvPr id="47" name="Graphic 46" descr="Trophy with solid fill">
            <a:extLst>
              <a:ext uri="{FF2B5EF4-FFF2-40B4-BE49-F238E27FC236}">
                <a16:creationId xmlns:a16="http://schemas.microsoft.com/office/drawing/2014/main" id="{3552A082-4BC9-4F7B-B0E7-9F7A923C3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630" y="579172"/>
            <a:ext cx="442664" cy="44266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04020D-D729-45F3-A4E5-358B72331783}"/>
              </a:ext>
            </a:extLst>
          </p:cNvPr>
          <p:cNvCxnSpPr>
            <a:cxnSpLocks/>
          </p:cNvCxnSpPr>
          <p:nvPr/>
        </p:nvCxnSpPr>
        <p:spPr>
          <a:xfrm>
            <a:off x="6275987" y="1605502"/>
            <a:ext cx="194836" cy="0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1EBFB6-2201-4817-83D9-D7B9B7EA6E33}"/>
              </a:ext>
            </a:extLst>
          </p:cNvPr>
          <p:cNvCxnSpPr>
            <a:cxnSpLocks/>
          </p:cNvCxnSpPr>
          <p:nvPr/>
        </p:nvCxnSpPr>
        <p:spPr>
          <a:xfrm>
            <a:off x="6275986" y="1769015"/>
            <a:ext cx="194837" cy="0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A4396B-0FDD-42DE-80FA-76897E490E00}"/>
              </a:ext>
            </a:extLst>
          </p:cNvPr>
          <p:cNvCxnSpPr>
            <a:cxnSpLocks/>
          </p:cNvCxnSpPr>
          <p:nvPr/>
        </p:nvCxnSpPr>
        <p:spPr>
          <a:xfrm flipV="1">
            <a:off x="6369783" y="1605502"/>
            <a:ext cx="0" cy="163513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F02E7FA-B9C8-41BE-B41C-3EB8C431CB63}"/>
              </a:ext>
            </a:extLst>
          </p:cNvPr>
          <p:cNvSpPr/>
          <p:nvPr/>
        </p:nvSpPr>
        <p:spPr>
          <a:xfrm>
            <a:off x="6282833" y="1275498"/>
            <a:ext cx="179541" cy="179541"/>
          </a:xfrm>
          <a:prstGeom prst="ellips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4F9B04-E8BA-48F3-91FE-176D883EC542}"/>
              </a:ext>
            </a:extLst>
          </p:cNvPr>
          <p:cNvCxnSpPr>
            <a:cxnSpLocks/>
          </p:cNvCxnSpPr>
          <p:nvPr/>
        </p:nvCxnSpPr>
        <p:spPr>
          <a:xfrm>
            <a:off x="6275986" y="1955022"/>
            <a:ext cx="194837" cy="0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7E22CE-2701-497D-92FD-E70D0BDD4BD1}"/>
              </a:ext>
            </a:extLst>
          </p:cNvPr>
          <p:cNvCxnSpPr>
            <a:cxnSpLocks/>
          </p:cNvCxnSpPr>
          <p:nvPr/>
        </p:nvCxnSpPr>
        <p:spPr>
          <a:xfrm>
            <a:off x="6288930" y="2121547"/>
            <a:ext cx="181893" cy="0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D4CE0B-CD9E-4213-BA5B-8A8F86B908F6}"/>
              </a:ext>
            </a:extLst>
          </p:cNvPr>
          <p:cNvCxnSpPr>
            <a:cxnSpLocks/>
          </p:cNvCxnSpPr>
          <p:nvPr/>
        </p:nvCxnSpPr>
        <p:spPr>
          <a:xfrm flipV="1">
            <a:off x="6288930" y="1941006"/>
            <a:ext cx="0" cy="193615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43E4A78-B836-4968-960C-A5A64FE33194}"/>
              </a:ext>
            </a:extLst>
          </p:cNvPr>
          <p:cNvSpPr/>
          <p:nvPr/>
        </p:nvSpPr>
        <p:spPr>
          <a:xfrm>
            <a:off x="6284775" y="941697"/>
            <a:ext cx="179539" cy="179539"/>
          </a:xfrm>
          <a:prstGeom prst="ellipse">
            <a:avLst/>
          </a:prstGeom>
          <a:solidFill>
            <a:srgbClr val="3BB752"/>
          </a:solidFill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79A465-43FD-495C-A1B9-CBAEF3E86BFD}"/>
              </a:ext>
            </a:extLst>
          </p:cNvPr>
          <p:cNvCxnSpPr>
            <a:cxnSpLocks/>
          </p:cNvCxnSpPr>
          <p:nvPr/>
        </p:nvCxnSpPr>
        <p:spPr>
          <a:xfrm>
            <a:off x="6187440" y="861208"/>
            <a:ext cx="0" cy="1571011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EA22C6-C9E1-49C3-A450-0737A593F145}"/>
              </a:ext>
            </a:extLst>
          </p:cNvPr>
          <p:cNvCxnSpPr>
            <a:cxnSpLocks/>
          </p:cNvCxnSpPr>
          <p:nvPr/>
        </p:nvCxnSpPr>
        <p:spPr>
          <a:xfrm>
            <a:off x="6555740" y="528105"/>
            <a:ext cx="19481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53FC0F-1E1F-4080-98E6-6BD449475CE5}"/>
              </a:ext>
            </a:extLst>
          </p:cNvPr>
          <p:cNvCxnSpPr>
            <a:cxnSpLocks/>
          </p:cNvCxnSpPr>
          <p:nvPr/>
        </p:nvCxnSpPr>
        <p:spPr>
          <a:xfrm>
            <a:off x="6187440" y="1194311"/>
            <a:ext cx="23164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63C19D-96D9-4D86-9A64-A7A8E8F6A094}"/>
              </a:ext>
            </a:extLst>
          </p:cNvPr>
          <p:cNvCxnSpPr>
            <a:cxnSpLocks/>
          </p:cNvCxnSpPr>
          <p:nvPr/>
        </p:nvCxnSpPr>
        <p:spPr>
          <a:xfrm>
            <a:off x="6187440" y="1527414"/>
            <a:ext cx="23164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B09C2FC-672F-4CF5-B839-795E30F5687A}"/>
              </a:ext>
            </a:extLst>
          </p:cNvPr>
          <p:cNvCxnSpPr>
            <a:cxnSpLocks/>
          </p:cNvCxnSpPr>
          <p:nvPr/>
        </p:nvCxnSpPr>
        <p:spPr>
          <a:xfrm>
            <a:off x="6187440" y="1860517"/>
            <a:ext cx="23164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D73302-13EA-414A-9B13-25763CE251FD}"/>
              </a:ext>
            </a:extLst>
          </p:cNvPr>
          <p:cNvCxnSpPr>
            <a:cxnSpLocks/>
          </p:cNvCxnSpPr>
          <p:nvPr/>
        </p:nvCxnSpPr>
        <p:spPr>
          <a:xfrm>
            <a:off x="6187440" y="2193620"/>
            <a:ext cx="23164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CBC8FE4-83B4-4501-A2C0-135EACBE82D2}"/>
              </a:ext>
            </a:extLst>
          </p:cNvPr>
          <p:cNvCxnSpPr>
            <a:cxnSpLocks/>
          </p:cNvCxnSpPr>
          <p:nvPr/>
        </p:nvCxnSpPr>
        <p:spPr>
          <a:xfrm>
            <a:off x="6187440" y="861208"/>
            <a:ext cx="23164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003324-FDC2-4443-9B59-01F1F884FC5F}"/>
              </a:ext>
            </a:extLst>
          </p:cNvPr>
          <p:cNvCxnSpPr>
            <a:cxnSpLocks/>
          </p:cNvCxnSpPr>
          <p:nvPr/>
        </p:nvCxnSpPr>
        <p:spPr>
          <a:xfrm>
            <a:off x="6555740" y="528105"/>
            <a:ext cx="0" cy="1904114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479300-B4FB-4D9D-A418-0458E675CFD2}"/>
              </a:ext>
            </a:extLst>
          </p:cNvPr>
          <p:cNvCxnSpPr>
            <a:cxnSpLocks/>
          </p:cNvCxnSpPr>
          <p:nvPr/>
        </p:nvCxnSpPr>
        <p:spPr>
          <a:xfrm>
            <a:off x="8079740" y="528105"/>
            <a:ext cx="0" cy="189638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2AE1EF-7A14-410B-B4D0-5153255ACF70}"/>
              </a:ext>
            </a:extLst>
          </p:cNvPr>
          <p:cNvCxnSpPr>
            <a:cxnSpLocks/>
          </p:cNvCxnSpPr>
          <p:nvPr/>
        </p:nvCxnSpPr>
        <p:spPr>
          <a:xfrm>
            <a:off x="7266940" y="528105"/>
            <a:ext cx="0" cy="189638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C4A9E66-7058-4CCD-B5EF-9BEE90350C1A}"/>
              </a:ext>
            </a:extLst>
          </p:cNvPr>
          <p:cNvSpPr txBox="1"/>
          <p:nvPr/>
        </p:nvSpPr>
        <p:spPr>
          <a:xfrm>
            <a:off x="6575108" y="551751"/>
            <a:ext cx="705340" cy="307777"/>
          </a:xfrm>
          <a:prstGeom prst="rect">
            <a:avLst/>
          </a:prstGeom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3BB75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ctr"/>
            <a:r>
              <a:rPr lang="en-US" sz="1400"/>
              <a:t>Area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028101-EEDC-4E0A-8C0D-C6E7C2A72444}"/>
              </a:ext>
            </a:extLst>
          </p:cNvPr>
          <p:cNvSpPr txBox="1"/>
          <p:nvPr/>
        </p:nvSpPr>
        <p:spPr>
          <a:xfrm>
            <a:off x="7250748" y="550058"/>
            <a:ext cx="809625" cy="307777"/>
          </a:xfrm>
          <a:prstGeom prst="rect">
            <a:avLst/>
          </a:prstGeom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3BB75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ctr"/>
            <a:r>
              <a:rPr lang="en-US" sz="1400" dirty="0"/>
              <a:t>Inertia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C1051D-CF56-4547-AFD1-F4432D227765}"/>
              </a:ext>
            </a:extLst>
          </p:cNvPr>
          <p:cNvSpPr txBox="1"/>
          <p:nvPr/>
        </p:nvSpPr>
        <p:spPr>
          <a:xfrm>
            <a:off x="8038525" y="1057141"/>
            <a:ext cx="698513" cy="461665"/>
          </a:xfrm>
          <a:prstGeom prst="rect">
            <a:avLst/>
          </a:prstGeom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3BB75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ctr"/>
            <a:r>
              <a:rPr lang="en-US" sz="2400" dirty="0"/>
              <a:t>. . 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DF56A1-46CA-4D18-AAA9-8A00F4DB5F4B}"/>
              </a:ext>
            </a:extLst>
          </p:cNvPr>
          <p:cNvSpPr txBox="1"/>
          <p:nvPr/>
        </p:nvSpPr>
        <p:spPr>
          <a:xfrm>
            <a:off x="6929240" y="2231866"/>
            <a:ext cx="698513" cy="461665"/>
          </a:xfrm>
          <a:prstGeom prst="rect">
            <a:avLst/>
          </a:prstGeom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3BB75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ctr"/>
            <a:r>
              <a:rPr lang="en-US" sz="2400" dirty="0"/>
              <a:t>. . 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ACC927-6FAE-4BE5-8AF8-1DC0C3317C2F}"/>
              </a:ext>
            </a:extLst>
          </p:cNvPr>
          <p:cNvSpPr/>
          <p:nvPr/>
        </p:nvSpPr>
        <p:spPr>
          <a:xfrm>
            <a:off x="498852" y="328968"/>
            <a:ext cx="2553068" cy="2553068"/>
          </a:xfrm>
          <a:prstGeom prst="rect">
            <a:avLst/>
          </a:prstGeom>
          <a:noFill/>
          <a:ln>
            <a:solidFill>
              <a:srgbClr val="3BB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99D4F1-89A8-4295-92B9-3FBA274EA687}"/>
              </a:ext>
            </a:extLst>
          </p:cNvPr>
          <p:cNvSpPr/>
          <p:nvPr/>
        </p:nvSpPr>
        <p:spPr>
          <a:xfrm>
            <a:off x="3260873" y="328968"/>
            <a:ext cx="2553068" cy="2553068"/>
          </a:xfrm>
          <a:prstGeom prst="rect">
            <a:avLst/>
          </a:prstGeom>
          <a:noFill/>
          <a:ln>
            <a:solidFill>
              <a:srgbClr val="3BB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A346A7-137F-4012-8899-89F4822BADAA}"/>
              </a:ext>
            </a:extLst>
          </p:cNvPr>
          <p:cNvSpPr/>
          <p:nvPr/>
        </p:nvSpPr>
        <p:spPr>
          <a:xfrm>
            <a:off x="6092799" y="328968"/>
            <a:ext cx="2553068" cy="2553068"/>
          </a:xfrm>
          <a:prstGeom prst="rect">
            <a:avLst/>
          </a:prstGeom>
          <a:noFill/>
          <a:ln>
            <a:solidFill>
              <a:srgbClr val="3BB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115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Suguinoshita Guilherme (Consultant)</dc:creator>
  <cp:lastModifiedBy>Suguinoshita Guilherme (Consultant)</cp:lastModifiedBy>
  <cp:revision>21</cp:revision>
  <dcterms:created xsi:type="dcterms:W3CDTF">2021-11-19T12:36:39Z</dcterms:created>
  <dcterms:modified xsi:type="dcterms:W3CDTF">2021-11-30T13:24:09Z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2021-11-19T12:36:39Z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05fbe775-fa8c-413d-bbeb-719b61dfb830</vt:lpwstr>
  </property>
  <property fmtid="{D5CDD505-2E9C-101B-9397-08002B2CF9AE}" pid="8" name="MSIP_Label_19540963-e559-4020-8a90-fe8a502c2801_ContentBits">
    <vt:lpwstr>0</vt:lpwstr>
  </property>
</Properties>
</file>