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58" r:id="rId5"/>
    <p:sldId id="256" r:id="rId6"/>
    <p:sldId id="261" r:id="rId7"/>
    <p:sldId id="262" r:id="rId8"/>
    <p:sldId id="263" r:id="rId9"/>
    <p:sldId id="264" r:id="rId10"/>
    <p:sldId id="265" r:id="rId11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8" autoAdjust="0"/>
    <p:restoredTop sz="94660"/>
  </p:normalViewPr>
  <p:slideViewPr>
    <p:cSldViewPr snapToGrid="0">
      <p:cViewPr>
        <p:scale>
          <a:sx n="200" d="100"/>
          <a:sy n="200" d="100"/>
        </p:scale>
        <p:origin x="324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30D-BFEC-46C5-B85C-0EADFE87AD1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0E0-1E7A-4559-A79E-38E8A99F9E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30D-BFEC-46C5-B85C-0EADFE87AD1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0E0-1E7A-4559-A79E-38E8A99F9E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30D-BFEC-46C5-B85C-0EADFE87AD1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0E0-1E7A-4559-A79E-38E8A99F9E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30D-BFEC-46C5-B85C-0EADFE87AD1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0E0-1E7A-4559-A79E-38E8A99F9E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40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30D-BFEC-46C5-B85C-0EADFE87AD1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0E0-1E7A-4559-A79E-38E8A99F9E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36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30D-BFEC-46C5-B85C-0EADFE87AD1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0E0-1E7A-4559-A79E-38E8A99F9E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6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30D-BFEC-46C5-B85C-0EADFE87AD1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0E0-1E7A-4559-A79E-38E8A99F9E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33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30D-BFEC-46C5-B85C-0EADFE87AD1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0E0-1E7A-4559-A79E-38E8A99F9E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8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30D-BFEC-46C5-B85C-0EADFE87AD1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0E0-1E7A-4559-A79E-38E8A99F9E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0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30D-BFEC-46C5-B85C-0EADFE87AD1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0E0-1E7A-4559-A79E-38E8A99F9E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16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30D-BFEC-46C5-B85C-0EADFE87AD1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0E0-1E7A-4559-A79E-38E8A99F9E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5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F430D-BFEC-46C5-B85C-0EADFE87AD1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D0E0-1E7A-4559-A79E-38E8A99F9E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2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0E3FF59-8C2C-4DB1-86CE-D4DACA97B7B3}"/>
              </a:ext>
            </a:extLst>
          </p:cNvPr>
          <p:cNvSpPr txBox="1"/>
          <p:nvPr/>
        </p:nvSpPr>
        <p:spPr>
          <a:xfrm>
            <a:off x="488747" y="1297865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r>
              <a:rPr lang="pt-BR" sz="1400" baseline="-25000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62294F-AE75-40E8-A885-99915BB10F7A}"/>
              </a:ext>
            </a:extLst>
          </p:cNvPr>
          <p:cNvSpPr/>
          <p:nvPr/>
        </p:nvSpPr>
        <p:spPr>
          <a:xfrm>
            <a:off x="491843" y="345398"/>
            <a:ext cx="965389" cy="9653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FF0900-E793-4373-9B40-91550B6ADF7A}"/>
              </a:ext>
            </a:extLst>
          </p:cNvPr>
          <p:cNvCxnSpPr>
            <a:cxnSpLocks/>
          </p:cNvCxnSpPr>
          <p:nvPr/>
        </p:nvCxnSpPr>
        <p:spPr>
          <a:xfrm flipV="1">
            <a:off x="473379" y="1490400"/>
            <a:ext cx="0" cy="171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3EA55B-C819-484E-B0AD-2850773FEA68}"/>
              </a:ext>
            </a:extLst>
          </p:cNvPr>
          <p:cNvCxnSpPr>
            <a:cxnSpLocks/>
          </p:cNvCxnSpPr>
          <p:nvPr/>
        </p:nvCxnSpPr>
        <p:spPr>
          <a:xfrm flipH="1">
            <a:off x="126810" y="1336191"/>
            <a:ext cx="7375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6F35CE-AB58-4DE6-8056-E8510362F2C7}"/>
              </a:ext>
            </a:extLst>
          </p:cNvPr>
          <p:cNvCxnSpPr>
            <a:cxnSpLocks/>
          </p:cNvCxnSpPr>
          <p:nvPr/>
        </p:nvCxnSpPr>
        <p:spPr>
          <a:xfrm flipH="1">
            <a:off x="126809" y="318664"/>
            <a:ext cx="737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93A5C-4F28-4B4F-9556-2C0D2B1FB14A}"/>
              </a:ext>
            </a:extLst>
          </p:cNvPr>
          <p:cNvCxnSpPr>
            <a:cxnSpLocks/>
          </p:cNvCxnSpPr>
          <p:nvPr/>
        </p:nvCxnSpPr>
        <p:spPr>
          <a:xfrm flipV="1">
            <a:off x="420589" y="824608"/>
            <a:ext cx="0" cy="511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C02CC-BC2F-425B-9502-28505E0FBE21}"/>
              </a:ext>
            </a:extLst>
          </p:cNvPr>
          <p:cNvCxnSpPr>
            <a:cxnSpLocks/>
          </p:cNvCxnSpPr>
          <p:nvPr/>
        </p:nvCxnSpPr>
        <p:spPr>
          <a:xfrm flipV="1">
            <a:off x="211040" y="326050"/>
            <a:ext cx="0" cy="9990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67A49E-B84C-4B11-A494-3572FD8139F3}"/>
              </a:ext>
            </a:extLst>
          </p:cNvPr>
          <p:cNvCxnSpPr>
            <a:cxnSpLocks/>
          </p:cNvCxnSpPr>
          <p:nvPr/>
        </p:nvCxnSpPr>
        <p:spPr>
          <a:xfrm>
            <a:off x="470853" y="1569165"/>
            <a:ext cx="4972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33AE88-3B96-44A6-B55E-64F74411BD4B}"/>
              </a:ext>
            </a:extLst>
          </p:cNvPr>
          <p:cNvSpPr txBox="1"/>
          <p:nvPr/>
        </p:nvSpPr>
        <p:spPr>
          <a:xfrm>
            <a:off x="182159" y="895583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r>
              <a:rPr lang="pt-BR" sz="1400" baseline="-25000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BF0A1A-C22C-4939-9A51-D00B3ECE1048}"/>
              </a:ext>
            </a:extLst>
          </p:cNvPr>
          <p:cNvSpPr txBox="1"/>
          <p:nvPr/>
        </p:nvSpPr>
        <p:spPr>
          <a:xfrm>
            <a:off x="-33625" y="63720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95C5E-396E-478D-8138-20EA3084F8B9}"/>
              </a:ext>
            </a:extLst>
          </p:cNvPr>
          <p:cNvCxnSpPr>
            <a:cxnSpLocks/>
          </p:cNvCxnSpPr>
          <p:nvPr/>
        </p:nvCxnSpPr>
        <p:spPr>
          <a:xfrm flipH="1">
            <a:off x="323375" y="824608"/>
            <a:ext cx="120732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F5ED7-0E2B-4B25-B0C0-2C6C7376E167}"/>
              </a:ext>
            </a:extLst>
          </p:cNvPr>
          <p:cNvCxnSpPr>
            <a:cxnSpLocks/>
          </p:cNvCxnSpPr>
          <p:nvPr/>
        </p:nvCxnSpPr>
        <p:spPr>
          <a:xfrm>
            <a:off x="968118" y="260300"/>
            <a:ext cx="0" cy="13922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9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A33AE88-3B96-44A6-B55E-64F74411BD4B}"/>
              </a:ext>
            </a:extLst>
          </p:cNvPr>
          <p:cNvSpPr txBox="1"/>
          <p:nvPr/>
        </p:nvSpPr>
        <p:spPr>
          <a:xfrm>
            <a:off x="159191" y="83606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r>
              <a:rPr lang="pt-BR" sz="1400" baseline="-25000" dirty="0"/>
              <a:t>c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1CC953-497E-4EC0-B49F-E5874ECD9A7B}"/>
              </a:ext>
            </a:extLst>
          </p:cNvPr>
          <p:cNvGrpSpPr/>
          <p:nvPr/>
        </p:nvGrpSpPr>
        <p:grpSpPr>
          <a:xfrm>
            <a:off x="503559" y="326994"/>
            <a:ext cx="808171" cy="1032629"/>
            <a:chOff x="516890" y="318161"/>
            <a:chExt cx="808171" cy="103262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0E8FA2-E577-4460-AA7C-1F02F970FCD4}"/>
                </a:ext>
              </a:extLst>
            </p:cNvPr>
            <p:cNvGrpSpPr/>
            <p:nvPr/>
          </p:nvGrpSpPr>
          <p:grpSpPr>
            <a:xfrm>
              <a:off x="522463" y="318161"/>
              <a:ext cx="802598" cy="1029936"/>
              <a:chOff x="522463" y="318161"/>
              <a:chExt cx="802598" cy="102993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B5FA4E9-C45B-4A78-8BCE-A31194F57339}"/>
                  </a:ext>
                </a:extLst>
              </p:cNvPr>
              <p:cNvSpPr/>
              <p:nvPr/>
            </p:nvSpPr>
            <p:spPr>
              <a:xfrm>
                <a:off x="531132" y="321982"/>
                <a:ext cx="771020" cy="236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BC8CB18-DD66-4462-A4DC-6CAD27226849}"/>
                  </a:ext>
                </a:extLst>
              </p:cNvPr>
              <p:cNvSpPr/>
              <p:nvPr/>
            </p:nvSpPr>
            <p:spPr>
              <a:xfrm>
                <a:off x="809866" y="321983"/>
                <a:ext cx="251972" cy="10008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C30ADF4-6C6C-4AD1-B6F1-99BB73A2E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6601" y="318161"/>
                <a:ext cx="0" cy="23608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7EC656B-4243-4FD7-8EC8-2CA55A02D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941" y="566155"/>
                <a:ext cx="0" cy="781942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10DBE91-6B35-4A5A-A092-D836C31E8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484" y="318161"/>
                <a:ext cx="0" cy="23608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0CF3899-6B22-413D-9AEC-86093B38C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63" y="328431"/>
                <a:ext cx="802598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70D3C8-7730-416F-94CD-EE1FB7CB9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679" y="1322839"/>
                <a:ext cx="262159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CD8C3C8-F69E-4C4D-B002-CA656CB45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606" y="556455"/>
                <a:ext cx="284455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2C51F2-5142-4413-84DD-5492AA46E887}"/>
                </a:ext>
              </a:extLst>
            </p:cNvPr>
            <p:cNvCxnSpPr>
              <a:cxnSpLocks/>
            </p:cNvCxnSpPr>
            <p:nvPr/>
          </p:nvCxnSpPr>
          <p:spPr>
            <a:xfrm>
              <a:off x="807225" y="568848"/>
              <a:ext cx="0" cy="78194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6EF781-29EB-4DF1-BD2D-E82DE0843738}"/>
                </a:ext>
              </a:extLst>
            </p:cNvPr>
            <p:cNvCxnSpPr>
              <a:cxnSpLocks/>
            </p:cNvCxnSpPr>
            <p:nvPr/>
          </p:nvCxnSpPr>
          <p:spPr>
            <a:xfrm>
              <a:off x="516890" y="554250"/>
              <a:ext cx="319420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0E3FF59-8C2C-4DB1-86CE-D4DACA97B7B3}"/>
              </a:ext>
            </a:extLst>
          </p:cNvPr>
          <p:cNvSpPr txBox="1"/>
          <p:nvPr/>
        </p:nvSpPr>
        <p:spPr>
          <a:xfrm>
            <a:off x="562492" y="1268313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r>
              <a:rPr lang="pt-BR" sz="1400" baseline="-25000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ABA09C-6B9A-4075-98A8-D6CEB279B38A}"/>
              </a:ext>
            </a:extLst>
          </p:cNvPr>
          <p:cNvCxnSpPr>
            <a:cxnSpLocks/>
          </p:cNvCxnSpPr>
          <p:nvPr/>
        </p:nvCxnSpPr>
        <p:spPr>
          <a:xfrm flipV="1">
            <a:off x="789822" y="117588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3CDDEC-A5E6-454F-9C2C-F77D6A39DCC2}"/>
              </a:ext>
            </a:extLst>
          </p:cNvPr>
          <p:cNvCxnSpPr>
            <a:cxnSpLocks/>
          </p:cNvCxnSpPr>
          <p:nvPr/>
        </p:nvCxnSpPr>
        <p:spPr>
          <a:xfrm flipV="1">
            <a:off x="1053476" y="117588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FF0900-E793-4373-9B40-91550B6ADF7A}"/>
              </a:ext>
            </a:extLst>
          </p:cNvPr>
          <p:cNvCxnSpPr>
            <a:cxnSpLocks/>
          </p:cNvCxnSpPr>
          <p:nvPr/>
        </p:nvCxnSpPr>
        <p:spPr>
          <a:xfrm flipV="1">
            <a:off x="548238" y="1402834"/>
            <a:ext cx="0" cy="3616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2B33F-5CAA-493E-ACEA-07733E386B92}"/>
              </a:ext>
            </a:extLst>
          </p:cNvPr>
          <p:cNvCxnSpPr>
            <a:cxnSpLocks/>
          </p:cNvCxnSpPr>
          <p:nvPr/>
        </p:nvCxnSpPr>
        <p:spPr>
          <a:xfrm flipV="1">
            <a:off x="1311730" y="1397000"/>
            <a:ext cx="0" cy="367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3EA55B-C819-484E-B0AD-2850773FEA68}"/>
              </a:ext>
            </a:extLst>
          </p:cNvPr>
          <p:cNvCxnSpPr>
            <a:cxnSpLocks/>
          </p:cNvCxnSpPr>
          <p:nvPr/>
        </p:nvCxnSpPr>
        <p:spPr>
          <a:xfrm flipH="1">
            <a:off x="110934" y="1342541"/>
            <a:ext cx="402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6F35CE-AB58-4DE6-8056-E8510362F2C7}"/>
              </a:ext>
            </a:extLst>
          </p:cNvPr>
          <p:cNvCxnSpPr>
            <a:cxnSpLocks/>
          </p:cNvCxnSpPr>
          <p:nvPr/>
        </p:nvCxnSpPr>
        <p:spPr>
          <a:xfrm flipH="1">
            <a:off x="110934" y="325014"/>
            <a:ext cx="3712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93A5C-4F28-4B4F-9556-2C0D2B1FB14A}"/>
              </a:ext>
            </a:extLst>
          </p:cNvPr>
          <p:cNvCxnSpPr>
            <a:cxnSpLocks/>
          </p:cNvCxnSpPr>
          <p:nvPr/>
        </p:nvCxnSpPr>
        <p:spPr>
          <a:xfrm flipV="1">
            <a:off x="409477" y="714956"/>
            <a:ext cx="0" cy="627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C02CC-BC2F-425B-9502-28505E0FBE21}"/>
              </a:ext>
            </a:extLst>
          </p:cNvPr>
          <p:cNvCxnSpPr>
            <a:cxnSpLocks/>
          </p:cNvCxnSpPr>
          <p:nvPr/>
        </p:nvCxnSpPr>
        <p:spPr>
          <a:xfrm flipV="1">
            <a:off x="195165" y="332400"/>
            <a:ext cx="0" cy="9990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1DD987-3861-454B-825B-B8FF91184CF8}"/>
              </a:ext>
            </a:extLst>
          </p:cNvPr>
          <p:cNvSpPr txBox="1"/>
          <p:nvPr/>
        </p:nvSpPr>
        <p:spPr>
          <a:xfrm>
            <a:off x="756111" y="-97196"/>
            <a:ext cx="35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53857-C3C7-4A1C-86EB-540D203C4BF7}"/>
              </a:ext>
            </a:extLst>
          </p:cNvPr>
          <p:cNvSpPr txBox="1"/>
          <p:nvPr/>
        </p:nvSpPr>
        <p:spPr>
          <a:xfrm>
            <a:off x="934766" y="1450934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4466DE-E705-4779-B489-98C90608C0F2}"/>
              </a:ext>
            </a:extLst>
          </p:cNvPr>
          <p:cNvCxnSpPr>
            <a:cxnSpLocks/>
          </p:cNvCxnSpPr>
          <p:nvPr/>
        </p:nvCxnSpPr>
        <p:spPr>
          <a:xfrm flipH="1">
            <a:off x="548239" y="1695450"/>
            <a:ext cx="76349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67A49E-B84C-4B11-A494-3572FD8139F3}"/>
              </a:ext>
            </a:extLst>
          </p:cNvPr>
          <p:cNvCxnSpPr>
            <a:cxnSpLocks/>
          </p:cNvCxnSpPr>
          <p:nvPr/>
        </p:nvCxnSpPr>
        <p:spPr>
          <a:xfrm>
            <a:off x="545712" y="1559903"/>
            <a:ext cx="3804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BF0A1A-C22C-4939-9A51-D00B3ECE1048}"/>
              </a:ext>
            </a:extLst>
          </p:cNvPr>
          <p:cNvSpPr txBox="1"/>
          <p:nvPr/>
        </p:nvSpPr>
        <p:spPr>
          <a:xfrm>
            <a:off x="-49500" y="64355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95C5E-396E-478D-8138-20EA3084F8B9}"/>
              </a:ext>
            </a:extLst>
          </p:cNvPr>
          <p:cNvCxnSpPr>
            <a:cxnSpLocks/>
          </p:cNvCxnSpPr>
          <p:nvPr/>
        </p:nvCxnSpPr>
        <p:spPr>
          <a:xfrm flipH="1">
            <a:off x="291713" y="714956"/>
            <a:ext cx="105419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F5ED7-0E2B-4B25-B0C0-2C6C7376E167}"/>
              </a:ext>
            </a:extLst>
          </p:cNvPr>
          <p:cNvCxnSpPr>
            <a:cxnSpLocks/>
          </p:cNvCxnSpPr>
          <p:nvPr/>
        </p:nvCxnSpPr>
        <p:spPr>
          <a:xfrm>
            <a:off x="930758" y="306135"/>
            <a:ext cx="0" cy="1332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4BD361-70B0-41C8-A3D9-BAC4C3C86369}"/>
              </a:ext>
            </a:extLst>
          </p:cNvPr>
          <p:cNvCxnSpPr>
            <a:cxnSpLocks/>
          </p:cNvCxnSpPr>
          <p:nvPr/>
        </p:nvCxnSpPr>
        <p:spPr>
          <a:xfrm flipH="1">
            <a:off x="789822" y="202233"/>
            <a:ext cx="2576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661E18-35EC-442B-BB33-D09F045FF310}"/>
              </a:ext>
            </a:extLst>
          </p:cNvPr>
          <p:cNvCxnSpPr>
            <a:cxnSpLocks/>
          </p:cNvCxnSpPr>
          <p:nvPr/>
        </p:nvCxnSpPr>
        <p:spPr>
          <a:xfrm flipH="1">
            <a:off x="1372214" y="574988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A27746-A58F-43E8-8203-895480AD2C05}"/>
              </a:ext>
            </a:extLst>
          </p:cNvPr>
          <p:cNvCxnSpPr>
            <a:cxnSpLocks/>
          </p:cNvCxnSpPr>
          <p:nvPr/>
        </p:nvCxnSpPr>
        <p:spPr>
          <a:xfrm flipH="1">
            <a:off x="1373704" y="333688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6B333C-58B0-4B6B-BC8B-CF8D5E161AC0}"/>
              </a:ext>
            </a:extLst>
          </p:cNvPr>
          <p:cNvCxnSpPr>
            <a:cxnSpLocks/>
          </p:cNvCxnSpPr>
          <p:nvPr/>
        </p:nvCxnSpPr>
        <p:spPr>
          <a:xfrm flipV="1">
            <a:off x="1527788" y="326057"/>
            <a:ext cx="0" cy="24893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09A4D4-B7D5-4EA8-A3D1-7D19B9EBF35E}"/>
              </a:ext>
            </a:extLst>
          </p:cNvPr>
          <p:cNvSpPr txBox="1"/>
          <p:nvPr/>
        </p:nvSpPr>
        <p:spPr>
          <a:xfrm>
            <a:off x="1507248" y="296633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078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0E3FF59-8C2C-4DB1-86CE-D4DACA97B7B3}"/>
              </a:ext>
            </a:extLst>
          </p:cNvPr>
          <p:cNvSpPr txBox="1"/>
          <p:nvPr/>
        </p:nvSpPr>
        <p:spPr>
          <a:xfrm>
            <a:off x="488747" y="1297865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r>
              <a:rPr lang="pt-BR" sz="1400" baseline="-25000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62294F-AE75-40E8-A885-99915BB10F7A}"/>
              </a:ext>
            </a:extLst>
          </p:cNvPr>
          <p:cNvSpPr/>
          <p:nvPr/>
        </p:nvSpPr>
        <p:spPr>
          <a:xfrm>
            <a:off x="491843" y="345398"/>
            <a:ext cx="965389" cy="9653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229BBC-542C-4A80-B751-F6E4F77A3378}"/>
              </a:ext>
            </a:extLst>
          </p:cNvPr>
          <p:cNvSpPr/>
          <p:nvPr/>
        </p:nvSpPr>
        <p:spPr>
          <a:xfrm>
            <a:off x="655643" y="509198"/>
            <a:ext cx="637789" cy="6377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FF0900-E793-4373-9B40-91550B6ADF7A}"/>
              </a:ext>
            </a:extLst>
          </p:cNvPr>
          <p:cNvCxnSpPr>
            <a:cxnSpLocks/>
          </p:cNvCxnSpPr>
          <p:nvPr/>
        </p:nvCxnSpPr>
        <p:spPr>
          <a:xfrm flipV="1">
            <a:off x="473379" y="1490400"/>
            <a:ext cx="0" cy="171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3EA55B-C819-484E-B0AD-2850773FEA68}"/>
              </a:ext>
            </a:extLst>
          </p:cNvPr>
          <p:cNvCxnSpPr>
            <a:cxnSpLocks/>
          </p:cNvCxnSpPr>
          <p:nvPr/>
        </p:nvCxnSpPr>
        <p:spPr>
          <a:xfrm flipH="1">
            <a:off x="126810" y="1336191"/>
            <a:ext cx="7375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6F35CE-AB58-4DE6-8056-E8510362F2C7}"/>
              </a:ext>
            </a:extLst>
          </p:cNvPr>
          <p:cNvCxnSpPr>
            <a:cxnSpLocks/>
          </p:cNvCxnSpPr>
          <p:nvPr/>
        </p:nvCxnSpPr>
        <p:spPr>
          <a:xfrm flipH="1">
            <a:off x="126809" y="318664"/>
            <a:ext cx="737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93A5C-4F28-4B4F-9556-2C0D2B1FB14A}"/>
              </a:ext>
            </a:extLst>
          </p:cNvPr>
          <p:cNvCxnSpPr>
            <a:cxnSpLocks/>
          </p:cNvCxnSpPr>
          <p:nvPr/>
        </p:nvCxnSpPr>
        <p:spPr>
          <a:xfrm flipV="1">
            <a:off x="420589" y="824608"/>
            <a:ext cx="0" cy="511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C02CC-BC2F-425B-9502-28505E0FBE21}"/>
              </a:ext>
            </a:extLst>
          </p:cNvPr>
          <p:cNvCxnSpPr>
            <a:cxnSpLocks/>
          </p:cNvCxnSpPr>
          <p:nvPr/>
        </p:nvCxnSpPr>
        <p:spPr>
          <a:xfrm flipV="1">
            <a:off x="211040" y="326050"/>
            <a:ext cx="0" cy="9990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67A49E-B84C-4B11-A494-3572FD8139F3}"/>
              </a:ext>
            </a:extLst>
          </p:cNvPr>
          <p:cNvCxnSpPr>
            <a:cxnSpLocks/>
          </p:cNvCxnSpPr>
          <p:nvPr/>
        </p:nvCxnSpPr>
        <p:spPr>
          <a:xfrm>
            <a:off x="470853" y="1569165"/>
            <a:ext cx="4972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33AE88-3B96-44A6-B55E-64F74411BD4B}"/>
              </a:ext>
            </a:extLst>
          </p:cNvPr>
          <p:cNvSpPr txBox="1"/>
          <p:nvPr/>
        </p:nvSpPr>
        <p:spPr>
          <a:xfrm>
            <a:off x="182159" y="895583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r>
              <a:rPr lang="pt-BR" sz="1400" baseline="-25000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BF0A1A-C22C-4939-9A51-D00B3ECE1048}"/>
              </a:ext>
            </a:extLst>
          </p:cNvPr>
          <p:cNvSpPr txBox="1"/>
          <p:nvPr/>
        </p:nvSpPr>
        <p:spPr>
          <a:xfrm>
            <a:off x="-33625" y="63720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95C5E-396E-478D-8138-20EA3084F8B9}"/>
              </a:ext>
            </a:extLst>
          </p:cNvPr>
          <p:cNvCxnSpPr>
            <a:cxnSpLocks/>
          </p:cNvCxnSpPr>
          <p:nvPr/>
        </p:nvCxnSpPr>
        <p:spPr>
          <a:xfrm flipH="1">
            <a:off x="323375" y="824608"/>
            <a:ext cx="120732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F5ED7-0E2B-4B25-B0C0-2C6C7376E167}"/>
              </a:ext>
            </a:extLst>
          </p:cNvPr>
          <p:cNvCxnSpPr>
            <a:cxnSpLocks/>
          </p:cNvCxnSpPr>
          <p:nvPr/>
        </p:nvCxnSpPr>
        <p:spPr>
          <a:xfrm>
            <a:off x="968118" y="260300"/>
            <a:ext cx="0" cy="13922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43279F-46D2-4E4D-BFDF-F6B710F1C96B}"/>
              </a:ext>
            </a:extLst>
          </p:cNvPr>
          <p:cNvCxnSpPr>
            <a:cxnSpLocks/>
          </p:cNvCxnSpPr>
          <p:nvPr/>
        </p:nvCxnSpPr>
        <p:spPr>
          <a:xfrm flipH="1">
            <a:off x="1042988" y="1315553"/>
            <a:ext cx="5682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5E38B7-B3AD-4024-918D-E0ED7463287D}"/>
              </a:ext>
            </a:extLst>
          </p:cNvPr>
          <p:cNvCxnSpPr>
            <a:cxnSpLocks/>
          </p:cNvCxnSpPr>
          <p:nvPr/>
        </p:nvCxnSpPr>
        <p:spPr>
          <a:xfrm flipH="1">
            <a:off x="1042988" y="1154831"/>
            <a:ext cx="5682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E85A33-50A2-4700-9EC4-CD7C82223EFB}"/>
              </a:ext>
            </a:extLst>
          </p:cNvPr>
          <p:cNvCxnSpPr>
            <a:cxnSpLocks/>
          </p:cNvCxnSpPr>
          <p:nvPr/>
        </p:nvCxnSpPr>
        <p:spPr>
          <a:xfrm flipV="1">
            <a:off x="1562681" y="1154831"/>
            <a:ext cx="0" cy="16072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C5C4CD-C2AC-4398-A7E4-FF5BC4E3A7A4}"/>
              </a:ext>
            </a:extLst>
          </p:cNvPr>
          <p:cNvSpPr txBox="1"/>
          <p:nvPr/>
        </p:nvSpPr>
        <p:spPr>
          <a:xfrm>
            <a:off x="1530695" y="1066110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2808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38B1D1-94A2-4B4F-B92C-45536E16B24E}"/>
              </a:ext>
            </a:extLst>
          </p:cNvPr>
          <p:cNvSpPr/>
          <p:nvPr/>
        </p:nvSpPr>
        <p:spPr>
          <a:xfrm>
            <a:off x="529606" y="318161"/>
            <a:ext cx="763487" cy="1015527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FF0900-E793-4373-9B40-91550B6ADF7A}"/>
              </a:ext>
            </a:extLst>
          </p:cNvPr>
          <p:cNvCxnSpPr>
            <a:cxnSpLocks/>
          </p:cNvCxnSpPr>
          <p:nvPr/>
        </p:nvCxnSpPr>
        <p:spPr>
          <a:xfrm flipV="1">
            <a:off x="538713" y="1402834"/>
            <a:ext cx="0" cy="3616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2B33F-5CAA-493E-ACEA-07733E386B92}"/>
              </a:ext>
            </a:extLst>
          </p:cNvPr>
          <p:cNvCxnSpPr>
            <a:cxnSpLocks/>
          </p:cNvCxnSpPr>
          <p:nvPr/>
        </p:nvCxnSpPr>
        <p:spPr>
          <a:xfrm flipV="1">
            <a:off x="1302205" y="1397000"/>
            <a:ext cx="0" cy="367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3EA55B-C819-484E-B0AD-2850773FEA68}"/>
              </a:ext>
            </a:extLst>
          </p:cNvPr>
          <p:cNvCxnSpPr>
            <a:cxnSpLocks/>
          </p:cNvCxnSpPr>
          <p:nvPr/>
        </p:nvCxnSpPr>
        <p:spPr>
          <a:xfrm flipH="1">
            <a:off x="126808" y="1336191"/>
            <a:ext cx="3496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6F35CE-AB58-4DE6-8056-E8510362F2C7}"/>
              </a:ext>
            </a:extLst>
          </p:cNvPr>
          <p:cNvCxnSpPr>
            <a:cxnSpLocks/>
          </p:cNvCxnSpPr>
          <p:nvPr/>
        </p:nvCxnSpPr>
        <p:spPr>
          <a:xfrm flipH="1">
            <a:off x="126808" y="318664"/>
            <a:ext cx="3367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93A5C-4F28-4B4F-9556-2C0D2B1FB14A}"/>
              </a:ext>
            </a:extLst>
          </p:cNvPr>
          <p:cNvCxnSpPr>
            <a:cxnSpLocks/>
          </p:cNvCxnSpPr>
          <p:nvPr/>
        </p:nvCxnSpPr>
        <p:spPr>
          <a:xfrm flipV="1">
            <a:off x="425352" y="824608"/>
            <a:ext cx="0" cy="511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C02CC-BC2F-425B-9502-28505E0FBE21}"/>
              </a:ext>
            </a:extLst>
          </p:cNvPr>
          <p:cNvCxnSpPr>
            <a:cxnSpLocks/>
          </p:cNvCxnSpPr>
          <p:nvPr/>
        </p:nvCxnSpPr>
        <p:spPr>
          <a:xfrm flipV="1">
            <a:off x="211040" y="326050"/>
            <a:ext cx="0" cy="9990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E53857-C3C7-4A1C-86EB-540D203C4BF7}"/>
              </a:ext>
            </a:extLst>
          </p:cNvPr>
          <p:cNvSpPr txBox="1"/>
          <p:nvPr/>
        </p:nvSpPr>
        <p:spPr>
          <a:xfrm>
            <a:off x="852939" y="1433544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4466DE-E705-4779-B489-98C90608C0F2}"/>
              </a:ext>
            </a:extLst>
          </p:cNvPr>
          <p:cNvCxnSpPr>
            <a:cxnSpLocks/>
          </p:cNvCxnSpPr>
          <p:nvPr/>
        </p:nvCxnSpPr>
        <p:spPr>
          <a:xfrm flipH="1">
            <a:off x="538714" y="1695450"/>
            <a:ext cx="76349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67A49E-B84C-4B11-A494-3572FD8139F3}"/>
              </a:ext>
            </a:extLst>
          </p:cNvPr>
          <p:cNvCxnSpPr>
            <a:cxnSpLocks/>
          </p:cNvCxnSpPr>
          <p:nvPr/>
        </p:nvCxnSpPr>
        <p:spPr>
          <a:xfrm>
            <a:off x="536187" y="1559903"/>
            <a:ext cx="3463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33AE88-3B96-44A6-B55E-64F74411BD4B}"/>
              </a:ext>
            </a:extLst>
          </p:cNvPr>
          <p:cNvSpPr txBox="1"/>
          <p:nvPr/>
        </p:nvSpPr>
        <p:spPr>
          <a:xfrm>
            <a:off x="182159" y="895583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r>
              <a:rPr lang="pt-BR" sz="1400" baseline="-25000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BF0A1A-C22C-4939-9A51-D00B3ECE1048}"/>
              </a:ext>
            </a:extLst>
          </p:cNvPr>
          <p:cNvSpPr txBox="1"/>
          <p:nvPr/>
        </p:nvSpPr>
        <p:spPr>
          <a:xfrm>
            <a:off x="-33625" y="63720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E3FF59-8C2C-4DB1-86CE-D4DACA97B7B3}"/>
              </a:ext>
            </a:extLst>
          </p:cNvPr>
          <p:cNvSpPr txBox="1"/>
          <p:nvPr/>
        </p:nvSpPr>
        <p:spPr>
          <a:xfrm>
            <a:off x="554081" y="1288603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r>
              <a:rPr lang="pt-BR" sz="1400" baseline="-25000" dirty="0"/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95C5E-396E-478D-8138-20EA3084F8B9}"/>
              </a:ext>
            </a:extLst>
          </p:cNvPr>
          <p:cNvCxnSpPr>
            <a:cxnSpLocks/>
          </p:cNvCxnSpPr>
          <p:nvPr/>
        </p:nvCxnSpPr>
        <p:spPr>
          <a:xfrm flipH="1">
            <a:off x="323374" y="824608"/>
            <a:ext cx="105419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F5ED7-0E2B-4B25-B0C0-2C6C7376E167}"/>
              </a:ext>
            </a:extLst>
          </p:cNvPr>
          <p:cNvCxnSpPr>
            <a:cxnSpLocks/>
          </p:cNvCxnSpPr>
          <p:nvPr/>
        </p:nvCxnSpPr>
        <p:spPr>
          <a:xfrm>
            <a:off x="900112" y="260300"/>
            <a:ext cx="0" cy="13360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38B1D1-94A2-4B4F-B92C-45536E16B24E}"/>
              </a:ext>
            </a:extLst>
          </p:cNvPr>
          <p:cNvSpPr/>
          <p:nvPr/>
        </p:nvSpPr>
        <p:spPr>
          <a:xfrm>
            <a:off x="529606" y="318161"/>
            <a:ext cx="763487" cy="1015527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7E3D7E-6897-465C-88B1-569B44E69170}"/>
              </a:ext>
            </a:extLst>
          </p:cNvPr>
          <p:cNvSpPr/>
          <p:nvPr/>
        </p:nvSpPr>
        <p:spPr>
          <a:xfrm>
            <a:off x="704115" y="486624"/>
            <a:ext cx="419350" cy="6824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FF0900-E793-4373-9B40-91550B6ADF7A}"/>
              </a:ext>
            </a:extLst>
          </p:cNvPr>
          <p:cNvCxnSpPr>
            <a:cxnSpLocks/>
          </p:cNvCxnSpPr>
          <p:nvPr/>
        </p:nvCxnSpPr>
        <p:spPr>
          <a:xfrm flipV="1">
            <a:off x="538713" y="1402834"/>
            <a:ext cx="0" cy="3616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2B33F-5CAA-493E-ACEA-07733E386B92}"/>
              </a:ext>
            </a:extLst>
          </p:cNvPr>
          <p:cNvCxnSpPr>
            <a:cxnSpLocks/>
          </p:cNvCxnSpPr>
          <p:nvPr/>
        </p:nvCxnSpPr>
        <p:spPr>
          <a:xfrm flipV="1">
            <a:off x="1302205" y="1397000"/>
            <a:ext cx="0" cy="367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3EA55B-C819-484E-B0AD-2850773FEA68}"/>
              </a:ext>
            </a:extLst>
          </p:cNvPr>
          <p:cNvCxnSpPr>
            <a:cxnSpLocks/>
          </p:cNvCxnSpPr>
          <p:nvPr/>
        </p:nvCxnSpPr>
        <p:spPr>
          <a:xfrm flipH="1">
            <a:off x="126808" y="1336191"/>
            <a:ext cx="3496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6F35CE-AB58-4DE6-8056-E8510362F2C7}"/>
              </a:ext>
            </a:extLst>
          </p:cNvPr>
          <p:cNvCxnSpPr>
            <a:cxnSpLocks/>
          </p:cNvCxnSpPr>
          <p:nvPr/>
        </p:nvCxnSpPr>
        <p:spPr>
          <a:xfrm flipH="1">
            <a:off x="126808" y="318664"/>
            <a:ext cx="3367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93A5C-4F28-4B4F-9556-2C0D2B1FB14A}"/>
              </a:ext>
            </a:extLst>
          </p:cNvPr>
          <p:cNvCxnSpPr>
            <a:cxnSpLocks/>
          </p:cNvCxnSpPr>
          <p:nvPr/>
        </p:nvCxnSpPr>
        <p:spPr>
          <a:xfrm flipV="1">
            <a:off x="425352" y="824608"/>
            <a:ext cx="0" cy="511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C02CC-BC2F-425B-9502-28505E0FBE21}"/>
              </a:ext>
            </a:extLst>
          </p:cNvPr>
          <p:cNvCxnSpPr>
            <a:cxnSpLocks/>
          </p:cNvCxnSpPr>
          <p:nvPr/>
        </p:nvCxnSpPr>
        <p:spPr>
          <a:xfrm flipV="1">
            <a:off x="211040" y="326050"/>
            <a:ext cx="0" cy="9990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E53857-C3C7-4A1C-86EB-540D203C4BF7}"/>
              </a:ext>
            </a:extLst>
          </p:cNvPr>
          <p:cNvSpPr txBox="1"/>
          <p:nvPr/>
        </p:nvSpPr>
        <p:spPr>
          <a:xfrm>
            <a:off x="852939" y="1433544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4466DE-E705-4779-B489-98C90608C0F2}"/>
              </a:ext>
            </a:extLst>
          </p:cNvPr>
          <p:cNvCxnSpPr>
            <a:cxnSpLocks/>
          </p:cNvCxnSpPr>
          <p:nvPr/>
        </p:nvCxnSpPr>
        <p:spPr>
          <a:xfrm flipH="1">
            <a:off x="538714" y="1695450"/>
            <a:ext cx="76349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67A49E-B84C-4B11-A494-3572FD8139F3}"/>
              </a:ext>
            </a:extLst>
          </p:cNvPr>
          <p:cNvCxnSpPr>
            <a:cxnSpLocks/>
          </p:cNvCxnSpPr>
          <p:nvPr/>
        </p:nvCxnSpPr>
        <p:spPr>
          <a:xfrm>
            <a:off x="536187" y="1559903"/>
            <a:ext cx="3463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33AE88-3B96-44A6-B55E-64F74411BD4B}"/>
              </a:ext>
            </a:extLst>
          </p:cNvPr>
          <p:cNvSpPr txBox="1"/>
          <p:nvPr/>
        </p:nvSpPr>
        <p:spPr>
          <a:xfrm>
            <a:off x="182159" y="895583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r>
              <a:rPr lang="pt-BR" sz="1400" baseline="-25000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BF0A1A-C22C-4939-9A51-D00B3ECE1048}"/>
              </a:ext>
            </a:extLst>
          </p:cNvPr>
          <p:cNvSpPr txBox="1"/>
          <p:nvPr/>
        </p:nvSpPr>
        <p:spPr>
          <a:xfrm>
            <a:off x="-33625" y="63720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E3FF59-8C2C-4DB1-86CE-D4DACA97B7B3}"/>
              </a:ext>
            </a:extLst>
          </p:cNvPr>
          <p:cNvSpPr txBox="1"/>
          <p:nvPr/>
        </p:nvSpPr>
        <p:spPr>
          <a:xfrm>
            <a:off x="554081" y="1288603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r>
              <a:rPr lang="pt-BR" sz="1400" baseline="-25000" dirty="0"/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95C5E-396E-478D-8138-20EA3084F8B9}"/>
              </a:ext>
            </a:extLst>
          </p:cNvPr>
          <p:cNvCxnSpPr>
            <a:cxnSpLocks/>
          </p:cNvCxnSpPr>
          <p:nvPr/>
        </p:nvCxnSpPr>
        <p:spPr>
          <a:xfrm flipH="1">
            <a:off x="323374" y="824608"/>
            <a:ext cx="105419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F5ED7-0E2B-4B25-B0C0-2C6C7376E167}"/>
              </a:ext>
            </a:extLst>
          </p:cNvPr>
          <p:cNvCxnSpPr>
            <a:cxnSpLocks/>
          </p:cNvCxnSpPr>
          <p:nvPr/>
        </p:nvCxnSpPr>
        <p:spPr>
          <a:xfrm>
            <a:off x="900112" y="260300"/>
            <a:ext cx="0" cy="13360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43279F-46D2-4E4D-BFDF-F6B710F1C96B}"/>
              </a:ext>
            </a:extLst>
          </p:cNvPr>
          <p:cNvCxnSpPr>
            <a:cxnSpLocks/>
          </p:cNvCxnSpPr>
          <p:nvPr/>
        </p:nvCxnSpPr>
        <p:spPr>
          <a:xfrm flipH="1">
            <a:off x="1345908" y="1329842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5E38B7-B3AD-4024-918D-E0ED7463287D}"/>
              </a:ext>
            </a:extLst>
          </p:cNvPr>
          <p:cNvCxnSpPr>
            <a:cxnSpLocks/>
          </p:cNvCxnSpPr>
          <p:nvPr/>
        </p:nvCxnSpPr>
        <p:spPr>
          <a:xfrm flipH="1">
            <a:off x="1196627" y="1169120"/>
            <a:ext cx="4193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E85A33-50A2-4700-9EC4-CD7C82223EFB}"/>
              </a:ext>
            </a:extLst>
          </p:cNvPr>
          <p:cNvCxnSpPr>
            <a:cxnSpLocks/>
          </p:cNvCxnSpPr>
          <p:nvPr/>
        </p:nvCxnSpPr>
        <p:spPr>
          <a:xfrm flipV="1">
            <a:off x="1567444" y="1169120"/>
            <a:ext cx="0" cy="16072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C5C4CD-C2AC-4398-A7E4-FF5BC4E3A7A4}"/>
              </a:ext>
            </a:extLst>
          </p:cNvPr>
          <p:cNvSpPr txBox="1"/>
          <p:nvPr/>
        </p:nvSpPr>
        <p:spPr>
          <a:xfrm>
            <a:off x="1535458" y="1080399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6058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>
            <a:extLst>
              <a:ext uri="{FF2B5EF4-FFF2-40B4-BE49-F238E27FC236}">
                <a16:creationId xmlns:a16="http://schemas.microsoft.com/office/drawing/2014/main" id="{ECC106AD-A43C-462F-A906-57D58CA3C238}"/>
              </a:ext>
            </a:extLst>
          </p:cNvPr>
          <p:cNvSpPr/>
          <p:nvPr/>
        </p:nvSpPr>
        <p:spPr>
          <a:xfrm>
            <a:off x="538713" y="318664"/>
            <a:ext cx="763492" cy="1006415"/>
          </a:xfrm>
          <a:prstGeom prst="corner">
            <a:avLst>
              <a:gd name="adj1" fmla="val 29827"/>
              <a:gd name="adj2" fmla="val 30413"/>
            </a:avLst>
          </a:prstGeom>
          <a:solidFill>
            <a:schemeClr val="bg1">
              <a:lumMod val="7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ABA09C-6B9A-4075-98A8-D6CEB279B38A}"/>
              </a:ext>
            </a:extLst>
          </p:cNvPr>
          <p:cNvCxnSpPr>
            <a:cxnSpLocks/>
          </p:cNvCxnSpPr>
          <p:nvPr/>
        </p:nvCxnSpPr>
        <p:spPr>
          <a:xfrm flipV="1">
            <a:off x="536187" y="107156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3CDDEC-A5E6-454F-9C2C-F77D6A39DCC2}"/>
              </a:ext>
            </a:extLst>
          </p:cNvPr>
          <p:cNvCxnSpPr>
            <a:cxnSpLocks/>
          </p:cNvCxnSpPr>
          <p:nvPr/>
        </p:nvCxnSpPr>
        <p:spPr>
          <a:xfrm flipV="1">
            <a:off x="776365" y="107156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FF0900-E793-4373-9B40-91550B6ADF7A}"/>
              </a:ext>
            </a:extLst>
          </p:cNvPr>
          <p:cNvCxnSpPr>
            <a:cxnSpLocks/>
          </p:cNvCxnSpPr>
          <p:nvPr/>
        </p:nvCxnSpPr>
        <p:spPr>
          <a:xfrm flipV="1">
            <a:off x="538713" y="1402834"/>
            <a:ext cx="0" cy="3616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2B33F-5CAA-493E-ACEA-07733E386B92}"/>
              </a:ext>
            </a:extLst>
          </p:cNvPr>
          <p:cNvCxnSpPr>
            <a:cxnSpLocks/>
          </p:cNvCxnSpPr>
          <p:nvPr/>
        </p:nvCxnSpPr>
        <p:spPr>
          <a:xfrm flipV="1">
            <a:off x="1302205" y="1397000"/>
            <a:ext cx="0" cy="367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F47DDD-DC45-4A80-8480-4B2729C660F9}"/>
              </a:ext>
            </a:extLst>
          </p:cNvPr>
          <p:cNvCxnSpPr>
            <a:cxnSpLocks/>
          </p:cNvCxnSpPr>
          <p:nvPr/>
        </p:nvCxnSpPr>
        <p:spPr>
          <a:xfrm flipH="1">
            <a:off x="1345908" y="1329842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39C064-2CA8-4C32-928C-3C3C5B7F4956}"/>
              </a:ext>
            </a:extLst>
          </p:cNvPr>
          <p:cNvCxnSpPr>
            <a:cxnSpLocks/>
          </p:cNvCxnSpPr>
          <p:nvPr/>
        </p:nvCxnSpPr>
        <p:spPr>
          <a:xfrm flipH="1">
            <a:off x="1347398" y="1088542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3EA55B-C819-484E-B0AD-2850773FEA68}"/>
              </a:ext>
            </a:extLst>
          </p:cNvPr>
          <p:cNvCxnSpPr>
            <a:cxnSpLocks/>
          </p:cNvCxnSpPr>
          <p:nvPr/>
        </p:nvCxnSpPr>
        <p:spPr>
          <a:xfrm flipH="1">
            <a:off x="126808" y="1336191"/>
            <a:ext cx="3496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6F35CE-AB58-4DE6-8056-E8510362F2C7}"/>
              </a:ext>
            </a:extLst>
          </p:cNvPr>
          <p:cNvCxnSpPr>
            <a:cxnSpLocks/>
          </p:cNvCxnSpPr>
          <p:nvPr/>
        </p:nvCxnSpPr>
        <p:spPr>
          <a:xfrm flipH="1">
            <a:off x="126808" y="318664"/>
            <a:ext cx="3367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93A5C-4F28-4B4F-9556-2C0D2B1FB14A}"/>
              </a:ext>
            </a:extLst>
          </p:cNvPr>
          <p:cNvCxnSpPr>
            <a:cxnSpLocks/>
          </p:cNvCxnSpPr>
          <p:nvPr/>
        </p:nvCxnSpPr>
        <p:spPr>
          <a:xfrm flipV="1">
            <a:off x="425352" y="905181"/>
            <a:ext cx="0" cy="431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C02CC-BC2F-425B-9502-28505E0FBE21}"/>
              </a:ext>
            </a:extLst>
          </p:cNvPr>
          <p:cNvCxnSpPr>
            <a:cxnSpLocks/>
          </p:cNvCxnSpPr>
          <p:nvPr/>
        </p:nvCxnSpPr>
        <p:spPr>
          <a:xfrm flipV="1">
            <a:off x="211040" y="326050"/>
            <a:ext cx="0" cy="9990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85C858-FAD3-4F2E-BAF7-8FE36C38CA2E}"/>
              </a:ext>
            </a:extLst>
          </p:cNvPr>
          <p:cNvCxnSpPr>
            <a:cxnSpLocks/>
          </p:cNvCxnSpPr>
          <p:nvPr/>
        </p:nvCxnSpPr>
        <p:spPr>
          <a:xfrm flipV="1">
            <a:off x="1501482" y="1080911"/>
            <a:ext cx="0" cy="24893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1952D5-5D2E-451E-95BE-19A84E9F83EE}"/>
              </a:ext>
            </a:extLst>
          </p:cNvPr>
          <p:cNvSpPr txBox="1"/>
          <p:nvPr/>
        </p:nvSpPr>
        <p:spPr>
          <a:xfrm>
            <a:off x="1480942" y="105148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1DD987-3861-454B-825B-B8FF91184CF8}"/>
              </a:ext>
            </a:extLst>
          </p:cNvPr>
          <p:cNvSpPr txBox="1"/>
          <p:nvPr/>
        </p:nvSpPr>
        <p:spPr>
          <a:xfrm>
            <a:off x="529606" y="-67456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53857-C3C7-4A1C-86EB-540D203C4BF7}"/>
              </a:ext>
            </a:extLst>
          </p:cNvPr>
          <p:cNvSpPr txBox="1"/>
          <p:nvPr/>
        </p:nvSpPr>
        <p:spPr>
          <a:xfrm>
            <a:off x="852939" y="1433544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4466DE-E705-4779-B489-98C90608C0F2}"/>
              </a:ext>
            </a:extLst>
          </p:cNvPr>
          <p:cNvCxnSpPr>
            <a:cxnSpLocks/>
          </p:cNvCxnSpPr>
          <p:nvPr/>
        </p:nvCxnSpPr>
        <p:spPr>
          <a:xfrm flipH="1">
            <a:off x="538714" y="1695450"/>
            <a:ext cx="76349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67A49E-B84C-4B11-A494-3572FD8139F3}"/>
              </a:ext>
            </a:extLst>
          </p:cNvPr>
          <p:cNvCxnSpPr>
            <a:cxnSpLocks/>
          </p:cNvCxnSpPr>
          <p:nvPr/>
        </p:nvCxnSpPr>
        <p:spPr>
          <a:xfrm>
            <a:off x="536187" y="1559903"/>
            <a:ext cx="3463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33AE88-3B96-44A6-B55E-64F74411BD4B}"/>
              </a:ext>
            </a:extLst>
          </p:cNvPr>
          <p:cNvSpPr txBox="1"/>
          <p:nvPr/>
        </p:nvSpPr>
        <p:spPr>
          <a:xfrm>
            <a:off x="177208" y="95801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r>
              <a:rPr lang="pt-BR" sz="1400" baseline="-25000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BF0A1A-C22C-4939-9A51-D00B3ECE1048}"/>
              </a:ext>
            </a:extLst>
          </p:cNvPr>
          <p:cNvSpPr txBox="1"/>
          <p:nvPr/>
        </p:nvSpPr>
        <p:spPr>
          <a:xfrm>
            <a:off x="-33625" y="63720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E3FF59-8C2C-4DB1-86CE-D4DACA97B7B3}"/>
              </a:ext>
            </a:extLst>
          </p:cNvPr>
          <p:cNvSpPr txBox="1"/>
          <p:nvPr/>
        </p:nvSpPr>
        <p:spPr>
          <a:xfrm>
            <a:off x="554081" y="1288603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r>
              <a:rPr lang="pt-BR" sz="1400" baseline="-25000" dirty="0"/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95C5E-396E-478D-8138-20EA3084F8B9}"/>
              </a:ext>
            </a:extLst>
          </p:cNvPr>
          <p:cNvCxnSpPr>
            <a:cxnSpLocks/>
          </p:cNvCxnSpPr>
          <p:nvPr/>
        </p:nvCxnSpPr>
        <p:spPr>
          <a:xfrm flipH="1">
            <a:off x="291713" y="919858"/>
            <a:ext cx="105419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F5ED7-0E2B-4B25-B0C0-2C6C7376E167}"/>
              </a:ext>
            </a:extLst>
          </p:cNvPr>
          <p:cNvCxnSpPr>
            <a:cxnSpLocks/>
          </p:cNvCxnSpPr>
          <p:nvPr/>
        </p:nvCxnSpPr>
        <p:spPr>
          <a:xfrm>
            <a:off x="882550" y="272794"/>
            <a:ext cx="0" cy="13740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4BD361-70B0-41C8-A3D9-BAC4C3C86369}"/>
              </a:ext>
            </a:extLst>
          </p:cNvPr>
          <p:cNvCxnSpPr>
            <a:cxnSpLocks/>
          </p:cNvCxnSpPr>
          <p:nvPr/>
        </p:nvCxnSpPr>
        <p:spPr>
          <a:xfrm flipH="1">
            <a:off x="529606" y="191801"/>
            <a:ext cx="24078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5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C0E8FA2-E577-4460-AA7C-1F02F970FCD4}"/>
              </a:ext>
            </a:extLst>
          </p:cNvPr>
          <p:cNvGrpSpPr/>
          <p:nvPr/>
        </p:nvGrpSpPr>
        <p:grpSpPr>
          <a:xfrm>
            <a:off x="522463" y="318161"/>
            <a:ext cx="802598" cy="1018031"/>
            <a:chOff x="522463" y="318161"/>
            <a:chExt cx="802598" cy="10180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F56316-B8A4-4EA6-976A-4497A463B8A2}"/>
                </a:ext>
              </a:extLst>
            </p:cNvPr>
            <p:cNvSpPr/>
            <p:nvPr/>
          </p:nvSpPr>
          <p:spPr>
            <a:xfrm>
              <a:off x="531132" y="1093305"/>
              <a:ext cx="771020" cy="236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5FA4E9-C45B-4A78-8BCE-A31194F57339}"/>
                </a:ext>
              </a:extLst>
            </p:cNvPr>
            <p:cNvSpPr/>
            <p:nvPr/>
          </p:nvSpPr>
          <p:spPr>
            <a:xfrm>
              <a:off x="531132" y="321982"/>
              <a:ext cx="771020" cy="236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C8CB18-DD66-4462-A4DC-6CAD27226849}"/>
                </a:ext>
              </a:extLst>
            </p:cNvPr>
            <p:cNvSpPr/>
            <p:nvPr/>
          </p:nvSpPr>
          <p:spPr>
            <a:xfrm>
              <a:off x="531669" y="321983"/>
              <a:ext cx="251972" cy="10008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C30ADF4-6C6C-4AD1-B6F1-99BB73A2E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6601" y="318161"/>
              <a:ext cx="0" cy="23608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DA34F2-8385-4B3D-A0DA-AB21DA7B6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183" y="1088542"/>
              <a:ext cx="0" cy="23608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EC656B-4243-4FD7-8EC8-2CA55A02D9EB}"/>
                </a:ext>
              </a:extLst>
            </p:cNvPr>
            <p:cNvCxnSpPr>
              <a:cxnSpLocks/>
            </p:cNvCxnSpPr>
            <p:nvPr/>
          </p:nvCxnSpPr>
          <p:spPr>
            <a:xfrm>
              <a:off x="783641" y="554250"/>
              <a:ext cx="0" cy="5342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0DBE91-6B35-4A5A-A092-D836C31E80B7}"/>
                </a:ext>
              </a:extLst>
            </p:cNvPr>
            <p:cNvCxnSpPr>
              <a:cxnSpLocks/>
            </p:cNvCxnSpPr>
            <p:nvPr/>
          </p:nvCxnSpPr>
          <p:spPr>
            <a:xfrm>
              <a:off x="546484" y="318161"/>
              <a:ext cx="0" cy="101803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F3899-6B22-413D-9AEC-86093B38CA53}"/>
                </a:ext>
              </a:extLst>
            </p:cNvPr>
            <p:cNvCxnSpPr>
              <a:cxnSpLocks/>
            </p:cNvCxnSpPr>
            <p:nvPr/>
          </p:nvCxnSpPr>
          <p:spPr>
            <a:xfrm>
              <a:off x="522463" y="328431"/>
              <a:ext cx="80259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570D3C8-7730-416F-94CD-EE1FB7CB96EF}"/>
                </a:ext>
              </a:extLst>
            </p:cNvPr>
            <p:cNvCxnSpPr>
              <a:cxnSpLocks/>
            </p:cNvCxnSpPr>
            <p:nvPr/>
          </p:nvCxnSpPr>
          <p:spPr>
            <a:xfrm>
              <a:off x="522463" y="1322839"/>
              <a:ext cx="80259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95AC1F8-0DB8-47B7-9A2F-751C7AC7BCFE}"/>
                </a:ext>
              </a:extLst>
            </p:cNvPr>
            <p:cNvCxnSpPr>
              <a:cxnSpLocks/>
            </p:cNvCxnSpPr>
            <p:nvPr/>
          </p:nvCxnSpPr>
          <p:spPr>
            <a:xfrm>
              <a:off x="755825" y="1080911"/>
              <a:ext cx="569236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CD8C3C8-F69E-4C4D-B002-CA656CB450DE}"/>
                </a:ext>
              </a:extLst>
            </p:cNvPr>
            <p:cNvCxnSpPr>
              <a:cxnSpLocks/>
            </p:cNvCxnSpPr>
            <p:nvPr/>
          </p:nvCxnSpPr>
          <p:spPr>
            <a:xfrm>
              <a:off x="755825" y="556455"/>
              <a:ext cx="569236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ABA09C-6B9A-4075-98A8-D6CEB279B38A}"/>
              </a:ext>
            </a:extLst>
          </p:cNvPr>
          <p:cNvCxnSpPr>
            <a:cxnSpLocks/>
          </p:cNvCxnSpPr>
          <p:nvPr/>
        </p:nvCxnSpPr>
        <p:spPr>
          <a:xfrm flipV="1">
            <a:off x="536187" y="107156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3CDDEC-A5E6-454F-9C2C-F77D6A39DCC2}"/>
              </a:ext>
            </a:extLst>
          </p:cNvPr>
          <p:cNvCxnSpPr>
            <a:cxnSpLocks/>
          </p:cNvCxnSpPr>
          <p:nvPr/>
        </p:nvCxnSpPr>
        <p:spPr>
          <a:xfrm flipV="1">
            <a:off x="776365" y="107156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FF0900-E793-4373-9B40-91550B6ADF7A}"/>
              </a:ext>
            </a:extLst>
          </p:cNvPr>
          <p:cNvCxnSpPr>
            <a:cxnSpLocks/>
          </p:cNvCxnSpPr>
          <p:nvPr/>
        </p:nvCxnSpPr>
        <p:spPr>
          <a:xfrm flipV="1">
            <a:off x="538713" y="1402834"/>
            <a:ext cx="0" cy="3616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2B33F-5CAA-493E-ACEA-07733E386B92}"/>
              </a:ext>
            </a:extLst>
          </p:cNvPr>
          <p:cNvCxnSpPr>
            <a:cxnSpLocks/>
          </p:cNvCxnSpPr>
          <p:nvPr/>
        </p:nvCxnSpPr>
        <p:spPr>
          <a:xfrm flipV="1">
            <a:off x="1302205" y="1397000"/>
            <a:ext cx="0" cy="367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F47DDD-DC45-4A80-8480-4B2729C660F9}"/>
              </a:ext>
            </a:extLst>
          </p:cNvPr>
          <p:cNvCxnSpPr>
            <a:cxnSpLocks/>
          </p:cNvCxnSpPr>
          <p:nvPr/>
        </p:nvCxnSpPr>
        <p:spPr>
          <a:xfrm flipH="1">
            <a:off x="1345908" y="1329842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39C064-2CA8-4C32-928C-3C3C5B7F4956}"/>
              </a:ext>
            </a:extLst>
          </p:cNvPr>
          <p:cNvCxnSpPr>
            <a:cxnSpLocks/>
          </p:cNvCxnSpPr>
          <p:nvPr/>
        </p:nvCxnSpPr>
        <p:spPr>
          <a:xfrm flipH="1">
            <a:off x="1347398" y="1088542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3EA55B-C819-484E-B0AD-2850773FEA68}"/>
              </a:ext>
            </a:extLst>
          </p:cNvPr>
          <p:cNvCxnSpPr>
            <a:cxnSpLocks/>
          </p:cNvCxnSpPr>
          <p:nvPr/>
        </p:nvCxnSpPr>
        <p:spPr>
          <a:xfrm flipH="1">
            <a:off x="126808" y="1336191"/>
            <a:ext cx="3496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6F35CE-AB58-4DE6-8056-E8510362F2C7}"/>
              </a:ext>
            </a:extLst>
          </p:cNvPr>
          <p:cNvCxnSpPr>
            <a:cxnSpLocks/>
          </p:cNvCxnSpPr>
          <p:nvPr/>
        </p:nvCxnSpPr>
        <p:spPr>
          <a:xfrm flipH="1">
            <a:off x="126808" y="318664"/>
            <a:ext cx="3367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93A5C-4F28-4B4F-9556-2C0D2B1FB14A}"/>
              </a:ext>
            </a:extLst>
          </p:cNvPr>
          <p:cNvCxnSpPr>
            <a:cxnSpLocks/>
          </p:cNvCxnSpPr>
          <p:nvPr/>
        </p:nvCxnSpPr>
        <p:spPr>
          <a:xfrm flipV="1">
            <a:off x="425352" y="815083"/>
            <a:ext cx="0" cy="5211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C02CC-BC2F-425B-9502-28505E0FBE21}"/>
              </a:ext>
            </a:extLst>
          </p:cNvPr>
          <p:cNvCxnSpPr>
            <a:cxnSpLocks/>
          </p:cNvCxnSpPr>
          <p:nvPr/>
        </p:nvCxnSpPr>
        <p:spPr>
          <a:xfrm flipV="1">
            <a:off x="211040" y="326050"/>
            <a:ext cx="0" cy="9990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85C858-FAD3-4F2E-BAF7-8FE36C38CA2E}"/>
              </a:ext>
            </a:extLst>
          </p:cNvPr>
          <p:cNvCxnSpPr>
            <a:cxnSpLocks/>
          </p:cNvCxnSpPr>
          <p:nvPr/>
        </p:nvCxnSpPr>
        <p:spPr>
          <a:xfrm flipV="1">
            <a:off x="1501482" y="1080911"/>
            <a:ext cx="0" cy="24893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1952D5-5D2E-451E-95BE-19A84E9F83EE}"/>
              </a:ext>
            </a:extLst>
          </p:cNvPr>
          <p:cNvSpPr txBox="1"/>
          <p:nvPr/>
        </p:nvSpPr>
        <p:spPr>
          <a:xfrm>
            <a:off x="1480942" y="105148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1DD987-3861-454B-825B-B8FF91184CF8}"/>
              </a:ext>
            </a:extLst>
          </p:cNvPr>
          <p:cNvSpPr txBox="1"/>
          <p:nvPr/>
        </p:nvSpPr>
        <p:spPr>
          <a:xfrm>
            <a:off x="479000" y="-107628"/>
            <a:ext cx="35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53857-C3C7-4A1C-86EB-540D203C4BF7}"/>
              </a:ext>
            </a:extLst>
          </p:cNvPr>
          <p:cNvSpPr txBox="1"/>
          <p:nvPr/>
        </p:nvSpPr>
        <p:spPr>
          <a:xfrm>
            <a:off x="852939" y="1433544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4466DE-E705-4779-B489-98C90608C0F2}"/>
              </a:ext>
            </a:extLst>
          </p:cNvPr>
          <p:cNvCxnSpPr>
            <a:cxnSpLocks/>
          </p:cNvCxnSpPr>
          <p:nvPr/>
        </p:nvCxnSpPr>
        <p:spPr>
          <a:xfrm flipH="1">
            <a:off x="538714" y="1695450"/>
            <a:ext cx="76349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67A49E-B84C-4B11-A494-3572FD8139F3}"/>
              </a:ext>
            </a:extLst>
          </p:cNvPr>
          <p:cNvCxnSpPr>
            <a:cxnSpLocks/>
          </p:cNvCxnSpPr>
          <p:nvPr/>
        </p:nvCxnSpPr>
        <p:spPr>
          <a:xfrm>
            <a:off x="536187" y="1559903"/>
            <a:ext cx="3463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33AE88-3B96-44A6-B55E-64F74411BD4B}"/>
              </a:ext>
            </a:extLst>
          </p:cNvPr>
          <p:cNvSpPr txBox="1"/>
          <p:nvPr/>
        </p:nvSpPr>
        <p:spPr>
          <a:xfrm>
            <a:off x="177208" y="95801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r>
              <a:rPr lang="pt-BR" sz="1400" baseline="-25000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BF0A1A-C22C-4939-9A51-D00B3ECE1048}"/>
              </a:ext>
            </a:extLst>
          </p:cNvPr>
          <p:cNvSpPr txBox="1"/>
          <p:nvPr/>
        </p:nvSpPr>
        <p:spPr>
          <a:xfrm>
            <a:off x="-33625" y="63720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E3FF59-8C2C-4DB1-86CE-D4DACA97B7B3}"/>
              </a:ext>
            </a:extLst>
          </p:cNvPr>
          <p:cNvSpPr txBox="1"/>
          <p:nvPr/>
        </p:nvSpPr>
        <p:spPr>
          <a:xfrm>
            <a:off x="554081" y="1288603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r>
              <a:rPr lang="pt-BR" sz="1400" baseline="-25000" dirty="0"/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95C5E-396E-478D-8138-20EA3084F8B9}"/>
              </a:ext>
            </a:extLst>
          </p:cNvPr>
          <p:cNvCxnSpPr>
            <a:cxnSpLocks/>
          </p:cNvCxnSpPr>
          <p:nvPr/>
        </p:nvCxnSpPr>
        <p:spPr>
          <a:xfrm flipH="1">
            <a:off x="291713" y="815083"/>
            <a:ext cx="105419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F5ED7-0E2B-4B25-B0C0-2C6C7376E167}"/>
              </a:ext>
            </a:extLst>
          </p:cNvPr>
          <p:cNvCxnSpPr>
            <a:cxnSpLocks/>
          </p:cNvCxnSpPr>
          <p:nvPr/>
        </p:nvCxnSpPr>
        <p:spPr>
          <a:xfrm>
            <a:off x="882550" y="272794"/>
            <a:ext cx="0" cy="13740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4BD361-70B0-41C8-A3D9-BAC4C3C86369}"/>
              </a:ext>
            </a:extLst>
          </p:cNvPr>
          <p:cNvCxnSpPr>
            <a:cxnSpLocks/>
          </p:cNvCxnSpPr>
          <p:nvPr/>
        </p:nvCxnSpPr>
        <p:spPr>
          <a:xfrm flipH="1">
            <a:off x="529606" y="191801"/>
            <a:ext cx="24078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661E18-35EC-442B-BB33-D09F045FF310}"/>
              </a:ext>
            </a:extLst>
          </p:cNvPr>
          <p:cNvCxnSpPr>
            <a:cxnSpLocks/>
          </p:cNvCxnSpPr>
          <p:nvPr/>
        </p:nvCxnSpPr>
        <p:spPr>
          <a:xfrm flipH="1">
            <a:off x="1339876" y="559012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A27746-A58F-43E8-8203-895480AD2C05}"/>
              </a:ext>
            </a:extLst>
          </p:cNvPr>
          <p:cNvCxnSpPr>
            <a:cxnSpLocks/>
          </p:cNvCxnSpPr>
          <p:nvPr/>
        </p:nvCxnSpPr>
        <p:spPr>
          <a:xfrm flipH="1">
            <a:off x="1341366" y="317712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6B333C-58B0-4B6B-BC8B-CF8D5E161AC0}"/>
              </a:ext>
            </a:extLst>
          </p:cNvPr>
          <p:cNvCxnSpPr>
            <a:cxnSpLocks/>
          </p:cNvCxnSpPr>
          <p:nvPr/>
        </p:nvCxnSpPr>
        <p:spPr>
          <a:xfrm flipV="1">
            <a:off x="1495450" y="310081"/>
            <a:ext cx="0" cy="24893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09A4D4-B7D5-4EA8-A3D1-7D19B9EBF35E}"/>
              </a:ext>
            </a:extLst>
          </p:cNvPr>
          <p:cNvSpPr txBox="1"/>
          <p:nvPr/>
        </p:nvSpPr>
        <p:spPr>
          <a:xfrm>
            <a:off x="1474910" y="28065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8454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0E3FF59-8C2C-4DB1-86CE-D4DACA97B7B3}"/>
              </a:ext>
            </a:extLst>
          </p:cNvPr>
          <p:cNvSpPr txBox="1"/>
          <p:nvPr/>
        </p:nvSpPr>
        <p:spPr>
          <a:xfrm>
            <a:off x="554081" y="1288603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r>
              <a:rPr lang="pt-BR" sz="1400" baseline="-25000" dirty="0"/>
              <a:t>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0E8FA2-E577-4460-AA7C-1F02F970FCD4}"/>
              </a:ext>
            </a:extLst>
          </p:cNvPr>
          <p:cNvGrpSpPr/>
          <p:nvPr/>
        </p:nvGrpSpPr>
        <p:grpSpPr>
          <a:xfrm rot="16200000">
            <a:off x="457650" y="351976"/>
            <a:ext cx="1069202" cy="965325"/>
            <a:chOff x="522463" y="318161"/>
            <a:chExt cx="900162" cy="10180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F56316-B8A4-4EA6-976A-4497A463B8A2}"/>
                </a:ext>
              </a:extLst>
            </p:cNvPr>
            <p:cNvSpPr/>
            <p:nvPr/>
          </p:nvSpPr>
          <p:spPr>
            <a:xfrm>
              <a:off x="531132" y="1093306"/>
              <a:ext cx="875813" cy="236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5FA4E9-C45B-4A78-8BCE-A31194F57339}"/>
                </a:ext>
              </a:extLst>
            </p:cNvPr>
            <p:cNvSpPr/>
            <p:nvPr/>
          </p:nvSpPr>
          <p:spPr>
            <a:xfrm>
              <a:off x="531132" y="321982"/>
              <a:ext cx="875812" cy="236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C8CB18-DD66-4462-A4DC-6CAD27226849}"/>
                </a:ext>
              </a:extLst>
            </p:cNvPr>
            <p:cNvSpPr/>
            <p:nvPr/>
          </p:nvSpPr>
          <p:spPr>
            <a:xfrm>
              <a:off x="531669" y="321983"/>
              <a:ext cx="251972" cy="10008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C30ADF4-6C6C-4AD1-B6F1-99BB73A2E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0726" y="318161"/>
              <a:ext cx="0" cy="23608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DA34F2-8385-4B3D-A0DA-AB21DA7B6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8570" y="1088542"/>
              <a:ext cx="0" cy="23608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EC656B-4243-4FD7-8EC8-2CA55A02D9EB}"/>
                </a:ext>
              </a:extLst>
            </p:cNvPr>
            <p:cNvCxnSpPr>
              <a:cxnSpLocks/>
            </p:cNvCxnSpPr>
            <p:nvPr/>
          </p:nvCxnSpPr>
          <p:spPr>
            <a:xfrm>
              <a:off x="778295" y="554250"/>
              <a:ext cx="0" cy="5342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0DBE91-6B35-4A5A-A092-D836C31E80B7}"/>
                </a:ext>
              </a:extLst>
            </p:cNvPr>
            <p:cNvCxnSpPr>
              <a:cxnSpLocks/>
            </p:cNvCxnSpPr>
            <p:nvPr/>
          </p:nvCxnSpPr>
          <p:spPr>
            <a:xfrm>
              <a:off x="546484" y="318161"/>
              <a:ext cx="0" cy="101803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F3899-6B22-413D-9AEC-86093B38CA5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72544" y="-121651"/>
              <a:ext cx="0" cy="90016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570D3C8-7730-416F-94CD-EE1FB7CB96E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72543" y="872759"/>
              <a:ext cx="1" cy="90016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95AC1F8-0DB8-47B7-9A2F-751C7AC7BC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89225" y="747511"/>
              <a:ext cx="0" cy="66680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CD8C3C8-F69E-4C4D-B002-CA656CB450D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89225" y="223055"/>
              <a:ext cx="0" cy="66680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ABA09C-6B9A-4075-98A8-D6CEB279B38A}"/>
              </a:ext>
            </a:extLst>
          </p:cNvPr>
          <p:cNvCxnSpPr>
            <a:cxnSpLocks/>
          </p:cNvCxnSpPr>
          <p:nvPr/>
        </p:nvCxnSpPr>
        <p:spPr>
          <a:xfrm flipV="1">
            <a:off x="500420" y="110951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3CDDEC-A5E6-454F-9C2C-F77D6A39DCC2}"/>
              </a:ext>
            </a:extLst>
          </p:cNvPr>
          <p:cNvCxnSpPr>
            <a:cxnSpLocks/>
          </p:cNvCxnSpPr>
          <p:nvPr/>
        </p:nvCxnSpPr>
        <p:spPr>
          <a:xfrm flipV="1">
            <a:off x="740598" y="110951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FF0900-E793-4373-9B40-91550B6ADF7A}"/>
              </a:ext>
            </a:extLst>
          </p:cNvPr>
          <p:cNvCxnSpPr>
            <a:cxnSpLocks/>
          </p:cNvCxnSpPr>
          <p:nvPr/>
        </p:nvCxnSpPr>
        <p:spPr>
          <a:xfrm flipV="1">
            <a:off x="538713" y="1402834"/>
            <a:ext cx="0" cy="3616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2B33F-5CAA-493E-ACEA-07733E386B92}"/>
              </a:ext>
            </a:extLst>
          </p:cNvPr>
          <p:cNvCxnSpPr>
            <a:cxnSpLocks/>
          </p:cNvCxnSpPr>
          <p:nvPr/>
        </p:nvCxnSpPr>
        <p:spPr>
          <a:xfrm flipV="1">
            <a:off x="1468892" y="1397000"/>
            <a:ext cx="0" cy="367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F47DDD-DC45-4A80-8480-4B2729C660F9}"/>
              </a:ext>
            </a:extLst>
          </p:cNvPr>
          <p:cNvCxnSpPr>
            <a:cxnSpLocks/>
          </p:cNvCxnSpPr>
          <p:nvPr/>
        </p:nvCxnSpPr>
        <p:spPr>
          <a:xfrm flipH="1">
            <a:off x="1510190" y="1337225"/>
            <a:ext cx="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39C064-2CA8-4C32-928C-3C3C5B7F4956}"/>
              </a:ext>
            </a:extLst>
          </p:cNvPr>
          <p:cNvCxnSpPr>
            <a:cxnSpLocks/>
          </p:cNvCxnSpPr>
          <p:nvPr/>
        </p:nvCxnSpPr>
        <p:spPr>
          <a:xfrm flipH="1">
            <a:off x="1510189" y="1065365"/>
            <a:ext cx="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3EA55B-C819-484E-B0AD-2850773FEA68}"/>
              </a:ext>
            </a:extLst>
          </p:cNvPr>
          <p:cNvCxnSpPr>
            <a:cxnSpLocks/>
          </p:cNvCxnSpPr>
          <p:nvPr/>
        </p:nvCxnSpPr>
        <p:spPr>
          <a:xfrm flipH="1">
            <a:off x="126808" y="1336191"/>
            <a:ext cx="3496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6F35CE-AB58-4DE6-8056-E8510362F2C7}"/>
              </a:ext>
            </a:extLst>
          </p:cNvPr>
          <p:cNvCxnSpPr>
            <a:cxnSpLocks/>
          </p:cNvCxnSpPr>
          <p:nvPr/>
        </p:nvCxnSpPr>
        <p:spPr>
          <a:xfrm flipH="1">
            <a:off x="126808" y="318664"/>
            <a:ext cx="3367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93A5C-4F28-4B4F-9556-2C0D2B1FB14A}"/>
              </a:ext>
            </a:extLst>
          </p:cNvPr>
          <p:cNvCxnSpPr>
            <a:cxnSpLocks/>
          </p:cNvCxnSpPr>
          <p:nvPr/>
        </p:nvCxnSpPr>
        <p:spPr>
          <a:xfrm flipV="1">
            <a:off x="425352" y="900112"/>
            <a:ext cx="0" cy="436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C02CC-BC2F-425B-9502-28505E0FBE21}"/>
              </a:ext>
            </a:extLst>
          </p:cNvPr>
          <p:cNvCxnSpPr>
            <a:cxnSpLocks/>
          </p:cNvCxnSpPr>
          <p:nvPr/>
        </p:nvCxnSpPr>
        <p:spPr>
          <a:xfrm flipV="1">
            <a:off x="211040" y="326050"/>
            <a:ext cx="0" cy="9990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85C858-FAD3-4F2E-BAF7-8FE36C38CA2E}"/>
              </a:ext>
            </a:extLst>
          </p:cNvPr>
          <p:cNvCxnSpPr>
            <a:cxnSpLocks/>
          </p:cNvCxnSpPr>
          <p:nvPr/>
        </p:nvCxnSpPr>
        <p:spPr>
          <a:xfrm flipV="1">
            <a:off x="1594908" y="1071100"/>
            <a:ext cx="0" cy="24893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1952D5-5D2E-451E-95BE-19A84E9F83EE}"/>
              </a:ext>
            </a:extLst>
          </p:cNvPr>
          <p:cNvSpPr txBox="1"/>
          <p:nvPr/>
        </p:nvSpPr>
        <p:spPr>
          <a:xfrm>
            <a:off x="1533848" y="1033334"/>
            <a:ext cx="35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1DD987-3861-454B-825B-B8FF91184CF8}"/>
              </a:ext>
            </a:extLst>
          </p:cNvPr>
          <p:cNvSpPr txBox="1"/>
          <p:nvPr/>
        </p:nvSpPr>
        <p:spPr>
          <a:xfrm>
            <a:off x="443233" y="-103833"/>
            <a:ext cx="35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53857-C3C7-4A1C-86EB-540D203C4BF7}"/>
              </a:ext>
            </a:extLst>
          </p:cNvPr>
          <p:cNvSpPr txBox="1"/>
          <p:nvPr/>
        </p:nvSpPr>
        <p:spPr>
          <a:xfrm>
            <a:off x="992250" y="1456729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4466DE-E705-4779-B489-98C90608C0F2}"/>
              </a:ext>
            </a:extLst>
          </p:cNvPr>
          <p:cNvCxnSpPr>
            <a:cxnSpLocks/>
          </p:cNvCxnSpPr>
          <p:nvPr/>
        </p:nvCxnSpPr>
        <p:spPr>
          <a:xfrm flipH="1">
            <a:off x="538715" y="1695450"/>
            <a:ext cx="93017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67A49E-B84C-4B11-A494-3572FD8139F3}"/>
              </a:ext>
            </a:extLst>
          </p:cNvPr>
          <p:cNvCxnSpPr>
            <a:cxnSpLocks/>
          </p:cNvCxnSpPr>
          <p:nvPr/>
        </p:nvCxnSpPr>
        <p:spPr>
          <a:xfrm>
            <a:off x="536187" y="1559903"/>
            <a:ext cx="436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33AE88-3B96-44A6-B55E-64F74411BD4B}"/>
              </a:ext>
            </a:extLst>
          </p:cNvPr>
          <p:cNvSpPr txBox="1"/>
          <p:nvPr/>
        </p:nvSpPr>
        <p:spPr>
          <a:xfrm>
            <a:off x="177208" y="95801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r>
              <a:rPr lang="pt-BR" sz="1400" baseline="-25000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BF0A1A-C22C-4939-9A51-D00B3ECE1048}"/>
              </a:ext>
            </a:extLst>
          </p:cNvPr>
          <p:cNvSpPr txBox="1"/>
          <p:nvPr/>
        </p:nvSpPr>
        <p:spPr>
          <a:xfrm>
            <a:off x="-33625" y="63720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95C5E-396E-478D-8138-20EA3084F8B9}"/>
              </a:ext>
            </a:extLst>
          </p:cNvPr>
          <p:cNvCxnSpPr>
            <a:cxnSpLocks/>
          </p:cNvCxnSpPr>
          <p:nvPr/>
        </p:nvCxnSpPr>
        <p:spPr>
          <a:xfrm flipH="1">
            <a:off x="337641" y="900112"/>
            <a:ext cx="120302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F5ED7-0E2B-4B25-B0C0-2C6C7376E167}"/>
              </a:ext>
            </a:extLst>
          </p:cNvPr>
          <p:cNvCxnSpPr>
            <a:cxnSpLocks/>
          </p:cNvCxnSpPr>
          <p:nvPr/>
        </p:nvCxnSpPr>
        <p:spPr>
          <a:xfrm>
            <a:off x="973037" y="270991"/>
            <a:ext cx="0" cy="13740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4BD361-70B0-41C8-A3D9-BAC4C3C86369}"/>
              </a:ext>
            </a:extLst>
          </p:cNvPr>
          <p:cNvCxnSpPr>
            <a:cxnSpLocks/>
          </p:cNvCxnSpPr>
          <p:nvPr/>
        </p:nvCxnSpPr>
        <p:spPr>
          <a:xfrm flipH="1">
            <a:off x="493839" y="195596"/>
            <a:ext cx="24078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9BB42B-24F2-40C0-A248-023012E50C98}"/>
              </a:ext>
            </a:extLst>
          </p:cNvPr>
          <p:cNvCxnSpPr>
            <a:cxnSpLocks/>
          </p:cNvCxnSpPr>
          <p:nvPr/>
        </p:nvCxnSpPr>
        <p:spPr>
          <a:xfrm flipV="1">
            <a:off x="1228381" y="109259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A5ED86-1986-4164-AA7B-C020A584E785}"/>
              </a:ext>
            </a:extLst>
          </p:cNvPr>
          <p:cNvCxnSpPr>
            <a:cxnSpLocks/>
          </p:cNvCxnSpPr>
          <p:nvPr/>
        </p:nvCxnSpPr>
        <p:spPr>
          <a:xfrm flipV="1">
            <a:off x="1468559" y="109259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2674D0-A593-43FF-8856-062C90C1F2FF}"/>
              </a:ext>
            </a:extLst>
          </p:cNvPr>
          <p:cNvSpPr txBox="1"/>
          <p:nvPr/>
        </p:nvSpPr>
        <p:spPr>
          <a:xfrm>
            <a:off x="1171194" y="-105525"/>
            <a:ext cx="35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f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EDE770-02DC-4625-B511-5B92A6FE8470}"/>
              </a:ext>
            </a:extLst>
          </p:cNvPr>
          <p:cNvCxnSpPr>
            <a:cxnSpLocks/>
          </p:cNvCxnSpPr>
          <p:nvPr/>
        </p:nvCxnSpPr>
        <p:spPr>
          <a:xfrm flipH="1">
            <a:off x="1221800" y="193904"/>
            <a:ext cx="24078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0E3FF59-8C2C-4DB1-86CE-D4DACA97B7B3}"/>
              </a:ext>
            </a:extLst>
          </p:cNvPr>
          <p:cNvSpPr txBox="1"/>
          <p:nvPr/>
        </p:nvSpPr>
        <p:spPr>
          <a:xfrm>
            <a:off x="554081" y="1288603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r>
              <a:rPr lang="pt-BR" sz="1400" baseline="-25000" dirty="0"/>
              <a:t>c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30C957-ED90-48C9-A02C-F4403421D300}"/>
              </a:ext>
            </a:extLst>
          </p:cNvPr>
          <p:cNvGrpSpPr/>
          <p:nvPr/>
        </p:nvGrpSpPr>
        <p:grpSpPr>
          <a:xfrm>
            <a:off x="522463" y="317092"/>
            <a:ext cx="802598" cy="1012750"/>
            <a:chOff x="522463" y="317092"/>
            <a:chExt cx="802598" cy="10127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0E8FA2-E577-4460-AA7C-1F02F970FCD4}"/>
                </a:ext>
              </a:extLst>
            </p:cNvPr>
            <p:cNvGrpSpPr/>
            <p:nvPr/>
          </p:nvGrpSpPr>
          <p:grpSpPr>
            <a:xfrm>
              <a:off x="522463" y="318161"/>
              <a:ext cx="802598" cy="1011681"/>
              <a:chOff x="522463" y="318161"/>
              <a:chExt cx="802598" cy="101168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CF56316-B8A4-4EA6-976A-4497A463B8A2}"/>
                  </a:ext>
                </a:extLst>
              </p:cNvPr>
              <p:cNvSpPr/>
              <p:nvPr/>
            </p:nvSpPr>
            <p:spPr>
              <a:xfrm>
                <a:off x="531132" y="1093305"/>
                <a:ext cx="771020" cy="236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B5FA4E9-C45B-4A78-8BCE-A31194F57339}"/>
                  </a:ext>
                </a:extLst>
              </p:cNvPr>
              <p:cNvSpPr/>
              <p:nvPr/>
            </p:nvSpPr>
            <p:spPr>
              <a:xfrm>
                <a:off x="531132" y="321982"/>
                <a:ext cx="771020" cy="236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BC8CB18-DD66-4462-A4DC-6CAD27226849}"/>
                  </a:ext>
                </a:extLst>
              </p:cNvPr>
              <p:cNvSpPr/>
              <p:nvPr/>
            </p:nvSpPr>
            <p:spPr>
              <a:xfrm>
                <a:off x="796618" y="321983"/>
                <a:ext cx="251972" cy="10008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C30ADF4-6C6C-4AD1-B6F1-99BB73A2E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6601" y="318161"/>
                <a:ext cx="0" cy="23608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2DA34F2-8385-4B3D-A0DA-AB21DA7B6B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0658" y="1088542"/>
                <a:ext cx="0" cy="23608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7EC656B-4243-4FD7-8EC8-2CA55A02D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46" y="554250"/>
                <a:ext cx="0" cy="534292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0CF3899-6B22-413D-9AEC-86093B38C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63" y="328431"/>
                <a:ext cx="802598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70D3C8-7730-416F-94CD-EE1FB7CB9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63" y="1322839"/>
                <a:ext cx="802598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95AC1F8-0DB8-47B7-9A2F-751C7AC7B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90" y="1080911"/>
                <a:ext cx="276471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CD8C3C8-F69E-4C4D-B002-CA656CB45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90" y="556455"/>
                <a:ext cx="276471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5562FF-1BC2-4919-BA66-4C92E0530F48}"/>
                </a:ext>
              </a:extLst>
            </p:cNvPr>
            <p:cNvCxnSpPr>
              <a:cxnSpLocks/>
            </p:cNvCxnSpPr>
            <p:nvPr/>
          </p:nvCxnSpPr>
          <p:spPr>
            <a:xfrm>
              <a:off x="522463" y="1087473"/>
              <a:ext cx="27647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10BC3E-BA52-4481-B177-0F4472D5F276}"/>
                </a:ext>
              </a:extLst>
            </p:cNvPr>
            <p:cNvCxnSpPr>
              <a:cxnSpLocks/>
            </p:cNvCxnSpPr>
            <p:nvPr/>
          </p:nvCxnSpPr>
          <p:spPr>
            <a:xfrm>
              <a:off x="522463" y="563017"/>
              <a:ext cx="27647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D51D9E-DFD2-40C4-953C-D7C637100A42}"/>
                </a:ext>
              </a:extLst>
            </p:cNvPr>
            <p:cNvCxnSpPr>
              <a:cxnSpLocks/>
            </p:cNvCxnSpPr>
            <p:nvPr/>
          </p:nvCxnSpPr>
          <p:spPr>
            <a:xfrm>
              <a:off x="770392" y="563017"/>
              <a:ext cx="0" cy="5342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716CCEC-D5EC-4A92-972D-757C34ACF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262" y="317092"/>
              <a:ext cx="0" cy="23608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CBF855-7210-4DAF-AD6B-DFC780975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319" y="1087473"/>
              <a:ext cx="0" cy="23608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ABA09C-6B9A-4075-98A8-D6CEB279B38A}"/>
              </a:ext>
            </a:extLst>
          </p:cNvPr>
          <p:cNvCxnSpPr>
            <a:cxnSpLocks/>
          </p:cNvCxnSpPr>
          <p:nvPr/>
        </p:nvCxnSpPr>
        <p:spPr>
          <a:xfrm flipV="1">
            <a:off x="783837" y="107156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3CDDEC-A5E6-454F-9C2C-F77D6A39DCC2}"/>
              </a:ext>
            </a:extLst>
          </p:cNvPr>
          <p:cNvCxnSpPr>
            <a:cxnSpLocks/>
          </p:cNvCxnSpPr>
          <p:nvPr/>
        </p:nvCxnSpPr>
        <p:spPr>
          <a:xfrm flipV="1">
            <a:off x="1064542" y="107156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FF0900-E793-4373-9B40-91550B6ADF7A}"/>
              </a:ext>
            </a:extLst>
          </p:cNvPr>
          <p:cNvCxnSpPr>
            <a:cxnSpLocks/>
          </p:cNvCxnSpPr>
          <p:nvPr/>
        </p:nvCxnSpPr>
        <p:spPr>
          <a:xfrm flipV="1">
            <a:off x="538713" y="1402834"/>
            <a:ext cx="0" cy="3616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2B33F-5CAA-493E-ACEA-07733E386B92}"/>
              </a:ext>
            </a:extLst>
          </p:cNvPr>
          <p:cNvCxnSpPr>
            <a:cxnSpLocks/>
          </p:cNvCxnSpPr>
          <p:nvPr/>
        </p:nvCxnSpPr>
        <p:spPr>
          <a:xfrm flipV="1">
            <a:off x="1302205" y="1397000"/>
            <a:ext cx="0" cy="367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F47DDD-DC45-4A80-8480-4B2729C660F9}"/>
              </a:ext>
            </a:extLst>
          </p:cNvPr>
          <p:cNvCxnSpPr>
            <a:cxnSpLocks/>
          </p:cNvCxnSpPr>
          <p:nvPr/>
        </p:nvCxnSpPr>
        <p:spPr>
          <a:xfrm flipH="1">
            <a:off x="1345908" y="1329842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39C064-2CA8-4C32-928C-3C3C5B7F4956}"/>
              </a:ext>
            </a:extLst>
          </p:cNvPr>
          <p:cNvCxnSpPr>
            <a:cxnSpLocks/>
          </p:cNvCxnSpPr>
          <p:nvPr/>
        </p:nvCxnSpPr>
        <p:spPr>
          <a:xfrm flipH="1">
            <a:off x="1347398" y="1088542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3EA55B-C819-484E-B0AD-2850773FEA68}"/>
              </a:ext>
            </a:extLst>
          </p:cNvPr>
          <p:cNvCxnSpPr>
            <a:cxnSpLocks/>
          </p:cNvCxnSpPr>
          <p:nvPr/>
        </p:nvCxnSpPr>
        <p:spPr>
          <a:xfrm flipH="1">
            <a:off x="126808" y="1336191"/>
            <a:ext cx="3496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6F35CE-AB58-4DE6-8056-E8510362F2C7}"/>
              </a:ext>
            </a:extLst>
          </p:cNvPr>
          <p:cNvCxnSpPr>
            <a:cxnSpLocks/>
          </p:cNvCxnSpPr>
          <p:nvPr/>
        </p:nvCxnSpPr>
        <p:spPr>
          <a:xfrm flipH="1">
            <a:off x="126808" y="318664"/>
            <a:ext cx="3367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93A5C-4F28-4B4F-9556-2C0D2B1FB14A}"/>
              </a:ext>
            </a:extLst>
          </p:cNvPr>
          <p:cNvCxnSpPr>
            <a:cxnSpLocks/>
          </p:cNvCxnSpPr>
          <p:nvPr/>
        </p:nvCxnSpPr>
        <p:spPr>
          <a:xfrm flipV="1">
            <a:off x="425352" y="815083"/>
            <a:ext cx="0" cy="5211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C02CC-BC2F-425B-9502-28505E0FBE21}"/>
              </a:ext>
            </a:extLst>
          </p:cNvPr>
          <p:cNvCxnSpPr>
            <a:cxnSpLocks/>
          </p:cNvCxnSpPr>
          <p:nvPr/>
        </p:nvCxnSpPr>
        <p:spPr>
          <a:xfrm flipV="1">
            <a:off x="211040" y="326050"/>
            <a:ext cx="0" cy="9990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85C858-FAD3-4F2E-BAF7-8FE36C38CA2E}"/>
              </a:ext>
            </a:extLst>
          </p:cNvPr>
          <p:cNvCxnSpPr>
            <a:cxnSpLocks/>
          </p:cNvCxnSpPr>
          <p:nvPr/>
        </p:nvCxnSpPr>
        <p:spPr>
          <a:xfrm flipV="1">
            <a:off x="1501482" y="1080911"/>
            <a:ext cx="0" cy="24893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1952D5-5D2E-451E-95BE-19A84E9F83EE}"/>
              </a:ext>
            </a:extLst>
          </p:cNvPr>
          <p:cNvSpPr txBox="1"/>
          <p:nvPr/>
        </p:nvSpPr>
        <p:spPr>
          <a:xfrm>
            <a:off x="1480942" y="105148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1DD987-3861-454B-825B-B8FF91184CF8}"/>
              </a:ext>
            </a:extLst>
          </p:cNvPr>
          <p:cNvSpPr txBox="1"/>
          <p:nvPr/>
        </p:nvSpPr>
        <p:spPr>
          <a:xfrm>
            <a:off x="760990" y="-107419"/>
            <a:ext cx="35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53857-C3C7-4A1C-86EB-540D203C4BF7}"/>
              </a:ext>
            </a:extLst>
          </p:cNvPr>
          <p:cNvSpPr txBox="1"/>
          <p:nvPr/>
        </p:nvSpPr>
        <p:spPr>
          <a:xfrm>
            <a:off x="884937" y="145000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4466DE-E705-4779-B489-98C90608C0F2}"/>
              </a:ext>
            </a:extLst>
          </p:cNvPr>
          <p:cNvCxnSpPr>
            <a:cxnSpLocks/>
          </p:cNvCxnSpPr>
          <p:nvPr/>
        </p:nvCxnSpPr>
        <p:spPr>
          <a:xfrm flipH="1">
            <a:off x="538714" y="1695450"/>
            <a:ext cx="76349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67A49E-B84C-4B11-A494-3572FD8139F3}"/>
              </a:ext>
            </a:extLst>
          </p:cNvPr>
          <p:cNvCxnSpPr>
            <a:cxnSpLocks/>
          </p:cNvCxnSpPr>
          <p:nvPr/>
        </p:nvCxnSpPr>
        <p:spPr>
          <a:xfrm>
            <a:off x="536187" y="1559903"/>
            <a:ext cx="3804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33AE88-3B96-44A6-B55E-64F74411BD4B}"/>
              </a:ext>
            </a:extLst>
          </p:cNvPr>
          <p:cNvSpPr txBox="1"/>
          <p:nvPr/>
        </p:nvSpPr>
        <p:spPr>
          <a:xfrm>
            <a:off x="177208" y="95801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r>
              <a:rPr lang="pt-BR" sz="1400" baseline="-25000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BF0A1A-C22C-4939-9A51-D00B3ECE1048}"/>
              </a:ext>
            </a:extLst>
          </p:cNvPr>
          <p:cNvSpPr txBox="1"/>
          <p:nvPr/>
        </p:nvSpPr>
        <p:spPr>
          <a:xfrm>
            <a:off x="-33625" y="63720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95C5E-396E-478D-8138-20EA3084F8B9}"/>
              </a:ext>
            </a:extLst>
          </p:cNvPr>
          <p:cNvCxnSpPr>
            <a:cxnSpLocks/>
          </p:cNvCxnSpPr>
          <p:nvPr/>
        </p:nvCxnSpPr>
        <p:spPr>
          <a:xfrm flipH="1">
            <a:off x="291713" y="815083"/>
            <a:ext cx="105419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F5ED7-0E2B-4B25-B0C0-2C6C7376E167}"/>
              </a:ext>
            </a:extLst>
          </p:cNvPr>
          <p:cNvCxnSpPr>
            <a:cxnSpLocks/>
          </p:cNvCxnSpPr>
          <p:nvPr/>
        </p:nvCxnSpPr>
        <p:spPr>
          <a:xfrm>
            <a:off x="918032" y="286070"/>
            <a:ext cx="0" cy="13178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4BD361-70B0-41C8-A3D9-BAC4C3C86369}"/>
              </a:ext>
            </a:extLst>
          </p:cNvPr>
          <p:cNvCxnSpPr>
            <a:cxnSpLocks/>
          </p:cNvCxnSpPr>
          <p:nvPr/>
        </p:nvCxnSpPr>
        <p:spPr>
          <a:xfrm flipH="1">
            <a:off x="777256" y="191801"/>
            <a:ext cx="28728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661E18-35EC-442B-BB33-D09F045FF310}"/>
              </a:ext>
            </a:extLst>
          </p:cNvPr>
          <p:cNvCxnSpPr>
            <a:cxnSpLocks/>
          </p:cNvCxnSpPr>
          <p:nvPr/>
        </p:nvCxnSpPr>
        <p:spPr>
          <a:xfrm flipH="1">
            <a:off x="1339876" y="559012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A27746-A58F-43E8-8203-895480AD2C05}"/>
              </a:ext>
            </a:extLst>
          </p:cNvPr>
          <p:cNvCxnSpPr>
            <a:cxnSpLocks/>
          </p:cNvCxnSpPr>
          <p:nvPr/>
        </p:nvCxnSpPr>
        <p:spPr>
          <a:xfrm flipH="1">
            <a:off x="1341366" y="317712"/>
            <a:ext cx="2700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6B333C-58B0-4B6B-BC8B-CF8D5E161AC0}"/>
              </a:ext>
            </a:extLst>
          </p:cNvPr>
          <p:cNvCxnSpPr>
            <a:cxnSpLocks/>
          </p:cNvCxnSpPr>
          <p:nvPr/>
        </p:nvCxnSpPr>
        <p:spPr>
          <a:xfrm flipV="1">
            <a:off x="1495450" y="310081"/>
            <a:ext cx="0" cy="24893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09A4D4-B7D5-4EA8-A3D1-7D19B9EBF35E}"/>
              </a:ext>
            </a:extLst>
          </p:cNvPr>
          <p:cNvSpPr txBox="1"/>
          <p:nvPr/>
        </p:nvSpPr>
        <p:spPr>
          <a:xfrm>
            <a:off x="1474910" y="28065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3754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4F7CC6-D889-441C-87B9-273C97BEDBC1}"/>
              </a:ext>
            </a:extLst>
          </p:cNvPr>
          <p:cNvGrpSpPr/>
          <p:nvPr/>
        </p:nvGrpSpPr>
        <p:grpSpPr>
          <a:xfrm>
            <a:off x="507891" y="290515"/>
            <a:ext cx="961003" cy="1078726"/>
            <a:chOff x="507891" y="290515"/>
            <a:chExt cx="961003" cy="107872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0E8FA2-E577-4460-AA7C-1F02F970FCD4}"/>
                </a:ext>
              </a:extLst>
            </p:cNvPr>
            <p:cNvGrpSpPr/>
            <p:nvPr/>
          </p:nvGrpSpPr>
          <p:grpSpPr>
            <a:xfrm rot="16200000">
              <a:off x="449879" y="350225"/>
              <a:ext cx="1078726" cy="959305"/>
              <a:chOff x="522463" y="318161"/>
              <a:chExt cx="908181" cy="101168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CF56316-B8A4-4EA6-976A-4497A463B8A2}"/>
                  </a:ext>
                </a:extLst>
              </p:cNvPr>
              <p:cNvSpPr/>
              <p:nvPr/>
            </p:nvSpPr>
            <p:spPr>
              <a:xfrm>
                <a:off x="531132" y="1093306"/>
                <a:ext cx="875813" cy="236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B5FA4E9-C45B-4A78-8BCE-A31194F57339}"/>
                  </a:ext>
                </a:extLst>
              </p:cNvPr>
              <p:cNvSpPr/>
              <p:nvPr/>
            </p:nvSpPr>
            <p:spPr>
              <a:xfrm>
                <a:off x="531132" y="321982"/>
                <a:ext cx="875812" cy="236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BC8CB18-DD66-4462-A4DC-6CAD27226849}"/>
                  </a:ext>
                </a:extLst>
              </p:cNvPr>
              <p:cNvSpPr/>
              <p:nvPr/>
            </p:nvSpPr>
            <p:spPr>
              <a:xfrm>
                <a:off x="846558" y="321983"/>
                <a:ext cx="251972" cy="10008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C30ADF4-6C6C-4AD1-B6F1-99BB73A2E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0726" y="318161"/>
                <a:ext cx="0" cy="23608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2DA34F2-8385-4B3D-A0DA-AB21DA7B6B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8570" y="1088542"/>
                <a:ext cx="0" cy="23608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7EC656B-4243-4FD7-8EC8-2CA55A02D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531" y="554250"/>
                <a:ext cx="0" cy="534292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0CF3899-6B22-413D-9AEC-86093B38C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72544" y="-121651"/>
                <a:ext cx="0" cy="900162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70D3C8-7730-416F-94CD-EE1FB7CB96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80562" y="872759"/>
                <a:ext cx="1" cy="900162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95AC1F8-0DB8-47B7-9A2F-751C7AC7BCF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55226" y="905495"/>
                <a:ext cx="0" cy="350832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CD8C3C8-F69E-4C4D-B002-CA656CB450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55226" y="381038"/>
                <a:ext cx="0" cy="350833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1E699C-B328-42EA-92E2-3277250C5D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1626" y="727518"/>
              <a:ext cx="0" cy="50663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290409-ADE0-48B3-9AAC-1151E648F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8387" y="952527"/>
              <a:ext cx="0" cy="41671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8205BE7-B4BC-487A-A2A0-6948F8E99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083" y="952526"/>
              <a:ext cx="0" cy="41671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3A64DD2-F3AB-4053-945E-E4F66CC4FA3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9824" y="1231654"/>
              <a:ext cx="0" cy="22386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ED9601-7F92-44C6-9ED7-9400AA9A4A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50320" y="1231040"/>
              <a:ext cx="0" cy="22386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0E3FF59-8C2C-4DB1-86CE-D4DACA97B7B3}"/>
              </a:ext>
            </a:extLst>
          </p:cNvPr>
          <p:cNvSpPr txBox="1"/>
          <p:nvPr/>
        </p:nvSpPr>
        <p:spPr>
          <a:xfrm>
            <a:off x="554081" y="1285428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r>
              <a:rPr lang="pt-BR" sz="1400" baseline="-25000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ABA09C-6B9A-4075-98A8-D6CEB279B38A}"/>
              </a:ext>
            </a:extLst>
          </p:cNvPr>
          <p:cNvCxnSpPr>
            <a:cxnSpLocks/>
          </p:cNvCxnSpPr>
          <p:nvPr/>
        </p:nvCxnSpPr>
        <p:spPr>
          <a:xfrm flipV="1">
            <a:off x="500420" y="110951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3CDDEC-A5E6-454F-9C2C-F77D6A39DCC2}"/>
              </a:ext>
            </a:extLst>
          </p:cNvPr>
          <p:cNvCxnSpPr>
            <a:cxnSpLocks/>
          </p:cNvCxnSpPr>
          <p:nvPr/>
        </p:nvCxnSpPr>
        <p:spPr>
          <a:xfrm flipV="1">
            <a:off x="740598" y="110951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FF0900-E793-4373-9B40-91550B6ADF7A}"/>
              </a:ext>
            </a:extLst>
          </p:cNvPr>
          <p:cNvCxnSpPr>
            <a:cxnSpLocks/>
          </p:cNvCxnSpPr>
          <p:nvPr/>
        </p:nvCxnSpPr>
        <p:spPr>
          <a:xfrm flipV="1">
            <a:off x="538713" y="1402834"/>
            <a:ext cx="0" cy="3616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2B33F-5CAA-493E-ACEA-07733E386B92}"/>
              </a:ext>
            </a:extLst>
          </p:cNvPr>
          <p:cNvCxnSpPr>
            <a:cxnSpLocks/>
          </p:cNvCxnSpPr>
          <p:nvPr/>
        </p:nvCxnSpPr>
        <p:spPr>
          <a:xfrm flipV="1">
            <a:off x="1468892" y="1397000"/>
            <a:ext cx="0" cy="367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F47DDD-DC45-4A80-8480-4B2729C660F9}"/>
              </a:ext>
            </a:extLst>
          </p:cNvPr>
          <p:cNvCxnSpPr>
            <a:cxnSpLocks/>
          </p:cNvCxnSpPr>
          <p:nvPr/>
        </p:nvCxnSpPr>
        <p:spPr>
          <a:xfrm flipH="1">
            <a:off x="1510964" y="978676"/>
            <a:ext cx="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39C064-2CA8-4C32-928C-3C3C5B7F4956}"/>
              </a:ext>
            </a:extLst>
          </p:cNvPr>
          <p:cNvCxnSpPr>
            <a:cxnSpLocks/>
          </p:cNvCxnSpPr>
          <p:nvPr/>
        </p:nvCxnSpPr>
        <p:spPr>
          <a:xfrm flipH="1">
            <a:off x="1510963" y="706816"/>
            <a:ext cx="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3EA55B-C819-484E-B0AD-2850773FEA68}"/>
              </a:ext>
            </a:extLst>
          </p:cNvPr>
          <p:cNvCxnSpPr>
            <a:cxnSpLocks/>
          </p:cNvCxnSpPr>
          <p:nvPr/>
        </p:nvCxnSpPr>
        <p:spPr>
          <a:xfrm flipH="1">
            <a:off x="126808" y="1336191"/>
            <a:ext cx="3496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6F35CE-AB58-4DE6-8056-E8510362F2C7}"/>
              </a:ext>
            </a:extLst>
          </p:cNvPr>
          <p:cNvCxnSpPr>
            <a:cxnSpLocks/>
          </p:cNvCxnSpPr>
          <p:nvPr/>
        </p:nvCxnSpPr>
        <p:spPr>
          <a:xfrm flipH="1">
            <a:off x="126808" y="318664"/>
            <a:ext cx="3367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93A5C-4F28-4B4F-9556-2C0D2B1FB14A}"/>
              </a:ext>
            </a:extLst>
          </p:cNvPr>
          <p:cNvCxnSpPr>
            <a:cxnSpLocks/>
          </p:cNvCxnSpPr>
          <p:nvPr/>
        </p:nvCxnSpPr>
        <p:spPr>
          <a:xfrm flipV="1">
            <a:off x="425352" y="828674"/>
            <a:ext cx="0" cy="507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C02CC-BC2F-425B-9502-28505E0FBE21}"/>
              </a:ext>
            </a:extLst>
          </p:cNvPr>
          <p:cNvCxnSpPr>
            <a:cxnSpLocks/>
          </p:cNvCxnSpPr>
          <p:nvPr/>
        </p:nvCxnSpPr>
        <p:spPr>
          <a:xfrm flipV="1">
            <a:off x="211040" y="326050"/>
            <a:ext cx="0" cy="9990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85C858-FAD3-4F2E-BAF7-8FE36C38CA2E}"/>
              </a:ext>
            </a:extLst>
          </p:cNvPr>
          <p:cNvCxnSpPr>
            <a:cxnSpLocks/>
          </p:cNvCxnSpPr>
          <p:nvPr/>
        </p:nvCxnSpPr>
        <p:spPr>
          <a:xfrm flipV="1">
            <a:off x="1595682" y="712551"/>
            <a:ext cx="0" cy="24893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1952D5-5D2E-451E-95BE-19A84E9F83EE}"/>
              </a:ext>
            </a:extLst>
          </p:cNvPr>
          <p:cNvSpPr txBox="1"/>
          <p:nvPr/>
        </p:nvSpPr>
        <p:spPr>
          <a:xfrm>
            <a:off x="1534622" y="674785"/>
            <a:ext cx="35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1DD987-3861-454B-825B-B8FF91184CF8}"/>
              </a:ext>
            </a:extLst>
          </p:cNvPr>
          <p:cNvSpPr txBox="1"/>
          <p:nvPr/>
        </p:nvSpPr>
        <p:spPr>
          <a:xfrm>
            <a:off x="443233" y="-103833"/>
            <a:ext cx="35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53857-C3C7-4A1C-86EB-540D203C4BF7}"/>
              </a:ext>
            </a:extLst>
          </p:cNvPr>
          <p:cNvSpPr txBox="1"/>
          <p:nvPr/>
        </p:nvSpPr>
        <p:spPr>
          <a:xfrm>
            <a:off x="992250" y="1456729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4466DE-E705-4779-B489-98C90608C0F2}"/>
              </a:ext>
            </a:extLst>
          </p:cNvPr>
          <p:cNvCxnSpPr>
            <a:cxnSpLocks/>
          </p:cNvCxnSpPr>
          <p:nvPr/>
        </p:nvCxnSpPr>
        <p:spPr>
          <a:xfrm flipH="1">
            <a:off x="538715" y="1695450"/>
            <a:ext cx="93017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67A49E-B84C-4B11-A494-3572FD8139F3}"/>
              </a:ext>
            </a:extLst>
          </p:cNvPr>
          <p:cNvCxnSpPr>
            <a:cxnSpLocks/>
          </p:cNvCxnSpPr>
          <p:nvPr/>
        </p:nvCxnSpPr>
        <p:spPr>
          <a:xfrm>
            <a:off x="536187" y="1559903"/>
            <a:ext cx="436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33AE88-3B96-44A6-B55E-64F74411BD4B}"/>
              </a:ext>
            </a:extLst>
          </p:cNvPr>
          <p:cNvSpPr txBox="1"/>
          <p:nvPr/>
        </p:nvSpPr>
        <p:spPr>
          <a:xfrm>
            <a:off x="177208" y="95801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r>
              <a:rPr lang="pt-BR" sz="1400" baseline="-25000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BF0A1A-C22C-4939-9A51-D00B3ECE1048}"/>
              </a:ext>
            </a:extLst>
          </p:cNvPr>
          <p:cNvSpPr txBox="1"/>
          <p:nvPr/>
        </p:nvSpPr>
        <p:spPr>
          <a:xfrm>
            <a:off x="-33625" y="63720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95C5E-396E-478D-8138-20EA3084F8B9}"/>
              </a:ext>
            </a:extLst>
          </p:cNvPr>
          <p:cNvCxnSpPr>
            <a:cxnSpLocks/>
          </p:cNvCxnSpPr>
          <p:nvPr/>
        </p:nvCxnSpPr>
        <p:spPr>
          <a:xfrm flipH="1">
            <a:off x="345235" y="828674"/>
            <a:ext cx="116495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F5ED7-0E2B-4B25-B0C0-2C6C7376E167}"/>
              </a:ext>
            </a:extLst>
          </p:cNvPr>
          <p:cNvCxnSpPr>
            <a:cxnSpLocks/>
          </p:cNvCxnSpPr>
          <p:nvPr/>
        </p:nvCxnSpPr>
        <p:spPr>
          <a:xfrm>
            <a:off x="973037" y="270991"/>
            <a:ext cx="0" cy="13740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4BD361-70B0-41C8-A3D9-BAC4C3C86369}"/>
              </a:ext>
            </a:extLst>
          </p:cNvPr>
          <p:cNvCxnSpPr>
            <a:cxnSpLocks/>
          </p:cNvCxnSpPr>
          <p:nvPr/>
        </p:nvCxnSpPr>
        <p:spPr>
          <a:xfrm flipH="1">
            <a:off x="493839" y="195596"/>
            <a:ext cx="24078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9BB42B-24F2-40C0-A248-023012E50C98}"/>
              </a:ext>
            </a:extLst>
          </p:cNvPr>
          <p:cNvCxnSpPr>
            <a:cxnSpLocks/>
          </p:cNvCxnSpPr>
          <p:nvPr/>
        </p:nvCxnSpPr>
        <p:spPr>
          <a:xfrm flipV="1">
            <a:off x="1228381" y="109259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A5ED86-1986-4164-AA7B-C020A584E785}"/>
              </a:ext>
            </a:extLst>
          </p:cNvPr>
          <p:cNvCxnSpPr>
            <a:cxnSpLocks/>
          </p:cNvCxnSpPr>
          <p:nvPr/>
        </p:nvCxnSpPr>
        <p:spPr>
          <a:xfrm flipV="1">
            <a:off x="1468559" y="109259"/>
            <a:ext cx="0" cy="17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2674D0-A593-43FF-8856-062C90C1F2FF}"/>
              </a:ext>
            </a:extLst>
          </p:cNvPr>
          <p:cNvSpPr txBox="1"/>
          <p:nvPr/>
        </p:nvSpPr>
        <p:spPr>
          <a:xfrm>
            <a:off x="1171194" y="-105525"/>
            <a:ext cx="35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</a:t>
            </a:r>
            <a:r>
              <a:rPr lang="pt-BR" sz="1400" baseline="-25000" dirty="0"/>
              <a:t>f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EDE770-02DC-4625-B511-5B92A6FE8470}"/>
              </a:ext>
            </a:extLst>
          </p:cNvPr>
          <p:cNvCxnSpPr>
            <a:cxnSpLocks/>
          </p:cNvCxnSpPr>
          <p:nvPr/>
        </p:nvCxnSpPr>
        <p:spPr>
          <a:xfrm flipH="1">
            <a:off x="1221800" y="193904"/>
            <a:ext cx="24078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7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56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Guilherme</cp:lastModifiedBy>
  <cp:revision>7</cp:revision>
  <dcterms:created xsi:type="dcterms:W3CDTF">2021-11-16T18:29:22Z</dcterms:created>
  <dcterms:modified xsi:type="dcterms:W3CDTF">2021-11-16T19:10:25Z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2021-11-16T18:29:22Z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a633bb38-fc7d-4a0f-88e7-4a075fe836d2</vt:lpwstr>
  </property>
  <property fmtid="{D5CDD505-2E9C-101B-9397-08002B2CF9AE}" pid="8" name="MSIP_Label_19540963-e559-4020-8a90-fe8a502c2801_ContentBits">
    <vt:lpwstr>0</vt:lpwstr>
  </property>
</Properties>
</file>