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-1104" y="-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329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28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737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776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922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1942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102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611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192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3716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919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3109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A6EF5A53-0A64-4CA5-B9C7-1CB97CB5CF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34ABFBEA-4EB0-4D02-A2C0-1733CD3D6F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19E083F6-57F4-487B-A766-EA0462B1EE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C8742881-39E4-4A95-883C-92BEB90E5D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EE8087F3-C79C-45B6-B920-0683B85993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D5870DA8-9099-4A8F-A7A7-4C328AB665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1" y="5913098"/>
            <a:ext cx="3637107" cy="944903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F15680D9-A85E-49DF-B973-30080D6852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5829359"/>
            <a:ext cx="4333874" cy="1028642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F5CD2A-0C34-2A06-DDFF-62FF5E5D8F4D}"/>
              </a:ext>
            </a:extLst>
          </p:cNvPr>
          <p:cNvSpPr txBox="1"/>
          <p:nvPr/>
        </p:nvSpPr>
        <p:spPr>
          <a:xfrm>
            <a:off x="790495" y="1166526"/>
            <a:ext cx="82331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0" i="0" dirty="0">
                <a:effectLst/>
                <a:latin typeface="Arca Majora 3 Heavy" panose="00000A00000000000000" pitchFamily="50" charset="0"/>
              </a:rPr>
              <a:t>Environmental Monitoring: Protecting Our Planet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effectLst/>
                <a:latin typeface="Sniglet" panose="04070505030100020000" pitchFamily="82" charset="0"/>
              </a:rPr>
              <a:t>Subtitle: An overview of the importance and methods of environmental monitoring</a:t>
            </a:r>
          </a:p>
          <a:p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7642128" y="3096680"/>
            <a:ext cx="45498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600" dirty="0" smtClean="0">
                <a:latin typeface="Arca Majora 3 Heavy" panose="00000A00000000000000" pitchFamily="50" charset="0"/>
              </a:rPr>
              <a:t>Team</a:t>
            </a:r>
            <a:r>
              <a:rPr lang="en-US" sz="5400" dirty="0" smtClean="0">
                <a:latin typeface="Arca Majora 3 Heavy" panose="00000A00000000000000" pitchFamily="50" charset="0"/>
              </a:rPr>
              <a:t> </a:t>
            </a:r>
            <a:r>
              <a:rPr lang="en-US" sz="3600" dirty="0" smtClean="0">
                <a:latin typeface="Arca Majora 3 Heavy" panose="00000A00000000000000" pitchFamily="50" charset="0"/>
              </a:rPr>
              <a:t>Members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 err="1" smtClean="0">
                <a:latin typeface="Arca Majora 3 Heavy" panose="00000A00000000000000" pitchFamily="50" charset="0"/>
              </a:rPr>
              <a:t>P.Gomathy</a:t>
            </a:r>
            <a:endParaRPr lang="en-US" sz="1400" dirty="0" smtClean="0">
              <a:latin typeface="Arca Majora 3 Heavy" panose="00000A00000000000000" pitchFamily="50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 err="1" smtClean="0">
                <a:latin typeface="Arca Majora 3 Heavy" panose="00000A00000000000000" pitchFamily="50" charset="0"/>
              </a:rPr>
              <a:t>R.Gurunathan</a:t>
            </a:r>
            <a:endParaRPr lang="en-US" sz="1400" dirty="0" smtClean="0">
              <a:latin typeface="Arca Majora 3 Heavy" panose="00000A00000000000000" pitchFamily="50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 err="1" smtClean="0">
                <a:latin typeface="Arca Majora 3 Heavy" panose="00000A00000000000000" pitchFamily="50" charset="0"/>
              </a:rPr>
              <a:t>E.Ashokbharathi</a:t>
            </a:r>
            <a:endParaRPr lang="en-US" sz="1400" dirty="0" smtClean="0">
              <a:latin typeface="Arca Majora 3 Heavy" panose="00000A00000000000000" pitchFamily="50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 err="1" smtClean="0">
                <a:latin typeface="Arca Majora 3 Heavy" panose="00000A00000000000000" pitchFamily="50" charset="0"/>
              </a:rPr>
              <a:t>J.Kalanithi</a:t>
            </a:r>
            <a:endParaRPr lang="en-US" sz="1400" dirty="0" smtClean="0">
              <a:latin typeface="Arca Majora 3 Heavy" panose="00000A00000000000000" pitchFamily="50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 err="1" smtClean="0">
                <a:latin typeface="Arca Majora 3 Heavy" panose="00000A00000000000000" pitchFamily="50" charset="0"/>
              </a:rPr>
              <a:t>S.Priyadharshini</a:t>
            </a:r>
            <a:endParaRPr lang="en-US" sz="1400" dirty="0" smtClean="0">
              <a:latin typeface="Arca Majora 3 Heavy" panose="00000A00000000000000" pitchFamily="50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 err="1" smtClean="0">
                <a:latin typeface="Arca Majora 3 Heavy" panose="00000A00000000000000" pitchFamily="50" charset="0"/>
              </a:rPr>
              <a:t>S.Sugumaran</a:t>
            </a:r>
            <a:endParaRPr 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222415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3DC8688-6E98-1DDE-3569-4B5579A73F44}"/>
              </a:ext>
            </a:extLst>
          </p:cNvPr>
          <p:cNvSpPr txBox="1"/>
          <p:nvPr/>
        </p:nvSpPr>
        <p:spPr>
          <a:xfrm>
            <a:off x="723331" y="1050877"/>
            <a:ext cx="10385946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500" b="0" i="0" dirty="0">
                <a:effectLst/>
                <a:latin typeface="Arca Majora 3 Heavy" panose="00000A00000000000000" pitchFamily="50" charset="0"/>
              </a:rPr>
              <a:t>Introduction</a:t>
            </a:r>
          </a:p>
          <a:p>
            <a:pPr algn="l"/>
            <a:endParaRPr lang="en-US" b="0" i="0" dirty="0">
              <a:effectLst/>
              <a:latin typeface="Arca Majora 3 Heavy" panose="00000A00000000000000" pitchFamily="50" charset="0"/>
            </a:endParaRPr>
          </a:p>
          <a:p>
            <a:pPr algn="l">
              <a:lnSpc>
                <a:spcPct val="200000"/>
              </a:lnSpc>
            </a:pPr>
            <a:r>
              <a:rPr lang="en-US" b="0" i="0" dirty="0">
                <a:effectLst/>
                <a:latin typeface="Arca Majora 3 Heavy" panose="00000A00000000000000" pitchFamily="50" charset="0"/>
              </a:rPr>
              <a:t>Content: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ca Majora 3 Heavy" panose="00000A00000000000000" pitchFamily="50" charset="0"/>
              </a:rPr>
              <a:t>Briefly introduce the topic of environmental monitoring.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ca Majora 3 Heavy" panose="00000A00000000000000" pitchFamily="50" charset="0"/>
              </a:rPr>
              <a:t>Mention the significance of monitoring our environment.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ca Majora 3 Heavy" panose="00000A00000000000000" pitchFamily="50" charset="0"/>
              </a:rPr>
              <a:t>State the objectives of the presentation.</a:t>
            </a:r>
          </a:p>
        </p:txBody>
      </p:sp>
    </p:spTree>
    <p:extLst>
      <p:ext uri="{BB962C8B-B14F-4D97-AF65-F5344CB8AC3E}">
        <p14:creationId xmlns="" xmlns:p14="http://schemas.microsoft.com/office/powerpoint/2010/main" val="266061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0819" y="1761139"/>
            <a:ext cx="7228489" cy="4905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56745" y="220717"/>
            <a:ext cx="99007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DIAGRAM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54</Words>
  <Application>Microsoft Office PowerPoint</Application>
  <PresentationFormat>Custom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PebbleVTI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FNU LNU</dc:creator>
  <cp:lastModifiedBy>ELCOT</cp:lastModifiedBy>
  <cp:revision>5</cp:revision>
  <dcterms:created xsi:type="dcterms:W3CDTF">2023-10-06T04:47:57Z</dcterms:created>
  <dcterms:modified xsi:type="dcterms:W3CDTF">2023-10-27T09:43:51Z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2023-10-06T05:00:02Z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08a75208-06c1-45c1-a78d-92936705d489</vt:lpwstr>
  </property>
  <property fmtid="{D5CDD505-2E9C-101B-9397-08002B2CF9AE}" pid="7" name="MSIP_Label_defa4170-0d19-0005-0004-bc88714345d2_ActionId">
    <vt:lpwstr>d4bf5e49-cb84-49f1-a392-9390e14dd3c9</vt:lpwstr>
  </property>
  <property fmtid="{D5CDD505-2E9C-101B-9397-08002B2CF9AE}" pid="8" name="MSIP_Label_defa4170-0d19-0005-0004-bc88714345d2_ContentBits">
    <vt:lpwstr>0</vt:lpwstr>
  </property>
</Properties>
</file>