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1104" y="-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29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28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737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77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22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942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102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611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192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716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19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3109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A6EF5A53-0A64-4CA5-B9C7-1CB97CB5C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34ABFBEA-4EB0-4D02-A2C0-1733CD3D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9E083F6-57F4-487B-A766-EA0462B1E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C8742881-39E4-4A95-883C-92BEB90E5D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EE8087F3-C79C-45B6-B920-0683B85993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D5870DA8-9099-4A8F-A7A7-4C328AB665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5913098"/>
            <a:ext cx="3637107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F15680D9-A85E-49DF-B973-30080D685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29359"/>
            <a:ext cx="4333874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F5CD2A-0C34-2A06-DDFF-62FF5E5D8F4D}"/>
              </a:ext>
            </a:extLst>
          </p:cNvPr>
          <p:cNvSpPr txBox="1"/>
          <p:nvPr/>
        </p:nvSpPr>
        <p:spPr>
          <a:xfrm>
            <a:off x="790495" y="1166526"/>
            <a:ext cx="8233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0" i="0" dirty="0">
                <a:effectLst/>
                <a:latin typeface="Arca Majora 3 Heavy" panose="00000A00000000000000" pitchFamily="50" charset="0"/>
              </a:rPr>
              <a:t>Environmental Monitoring: Protecting Our Planet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effectLst/>
                <a:latin typeface="Sniglet" panose="04070505030100020000" pitchFamily="82" charset="0"/>
              </a:rPr>
              <a:t>Subtitle: An overview of the importance and methods of environmental monitoring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642128" y="3096680"/>
            <a:ext cx="4549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 smtClean="0">
                <a:latin typeface="Arca Majora 3 Heavy" panose="00000A00000000000000" pitchFamily="50" charset="0"/>
              </a:rPr>
              <a:t>Team</a:t>
            </a:r>
            <a:r>
              <a:rPr lang="en-US" sz="5400" dirty="0" smtClean="0">
                <a:latin typeface="Arca Majora 3 Heavy" panose="00000A00000000000000" pitchFamily="50" charset="0"/>
              </a:rPr>
              <a:t> </a:t>
            </a:r>
            <a:r>
              <a:rPr lang="en-US" sz="3600" dirty="0" smtClean="0">
                <a:latin typeface="Arca Majora 3 Heavy" panose="00000A00000000000000" pitchFamily="50" charset="0"/>
              </a:rPr>
              <a:t>Members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Arca Majora 3 Heavy" panose="00000A00000000000000" pitchFamily="50" charset="0"/>
              </a:rPr>
              <a:t>P.Gomathy</a:t>
            </a:r>
            <a:endParaRPr lang="en-US" sz="1400" dirty="0" smtClean="0">
              <a:latin typeface="Arca Majora 3 Heavy" panose="00000A00000000000000" pitchFamily="50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Arca Majora 3 Heavy" panose="00000A00000000000000" pitchFamily="50" charset="0"/>
              </a:rPr>
              <a:t>R.Gurunathan</a:t>
            </a:r>
            <a:endParaRPr lang="en-US" sz="1400" dirty="0" smtClean="0">
              <a:latin typeface="Arca Majora 3 Heavy" panose="00000A00000000000000" pitchFamily="50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Arca Majora 3 Heavy" panose="00000A00000000000000" pitchFamily="50" charset="0"/>
              </a:rPr>
              <a:t>E.Ashokbharathi</a:t>
            </a:r>
            <a:endParaRPr lang="en-US" sz="1400" dirty="0" smtClean="0">
              <a:latin typeface="Arca Majora 3 Heavy" panose="00000A00000000000000" pitchFamily="50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Arca Majora 3 Heavy" panose="00000A00000000000000" pitchFamily="50" charset="0"/>
              </a:rPr>
              <a:t>J.Kalanithi</a:t>
            </a:r>
            <a:endParaRPr lang="en-US" sz="1400" dirty="0" smtClean="0">
              <a:latin typeface="Arca Majora 3 Heavy" panose="00000A00000000000000" pitchFamily="50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Arca Majora 3 Heavy" panose="00000A00000000000000" pitchFamily="50" charset="0"/>
              </a:rPr>
              <a:t>S.Priyadharshini</a:t>
            </a:r>
            <a:endParaRPr lang="en-US" sz="1400" dirty="0" smtClean="0">
              <a:latin typeface="Arca Majora 3 Heavy" panose="00000A00000000000000" pitchFamily="50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err="1" smtClean="0">
                <a:latin typeface="Arca Majora 3 Heavy" panose="00000A00000000000000" pitchFamily="50" charset="0"/>
              </a:rPr>
              <a:t>S.Sugumaran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22415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DC8688-6E98-1DDE-3569-4B5579A73F44}"/>
              </a:ext>
            </a:extLst>
          </p:cNvPr>
          <p:cNvSpPr txBox="1"/>
          <p:nvPr/>
        </p:nvSpPr>
        <p:spPr>
          <a:xfrm>
            <a:off x="723331" y="1050877"/>
            <a:ext cx="10385946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500" b="0" i="0" dirty="0">
                <a:effectLst/>
                <a:latin typeface="Arca Majora 3 Heavy" panose="00000A00000000000000" pitchFamily="50" charset="0"/>
              </a:rPr>
              <a:t>Introduction</a:t>
            </a:r>
          </a:p>
          <a:p>
            <a:pPr algn="l"/>
            <a:endParaRPr lang="en-US" b="0" i="0" dirty="0">
              <a:effectLst/>
              <a:latin typeface="Arca Majora 3 Heavy" panose="00000A00000000000000" pitchFamily="50" charset="0"/>
            </a:endParaRPr>
          </a:p>
          <a:p>
            <a:pPr algn="l">
              <a:lnSpc>
                <a:spcPct val="200000"/>
              </a:lnSpc>
            </a:pPr>
            <a:r>
              <a:rPr lang="en-US" b="0" i="0" dirty="0">
                <a:effectLst/>
                <a:latin typeface="Arca Majora 3 Heavy" panose="00000A00000000000000" pitchFamily="50" charset="0"/>
              </a:rPr>
              <a:t>Content: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a Majora 3 Heavy" panose="00000A00000000000000" pitchFamily="50" charset="0"/>
              </a:rPr>
              <a:t>Briefly introduce the topic of environmental monitoring.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a Majora 3 Heavy" panose="00000A00000000000000" pitchFamily="50" charset="0"/>
              </a:rPr>
              <a:t>Mention the significance of monitoring our environment.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ca Majora 3 Heavy" panose="00000A00000000000000" pitchFamily="50" charset="0"/>
              </a:rPr>
              <a:t>State the objectives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66061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0819" y="1761139"/>
            <a:ext cx="7228489" cy="490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56745" y="220717"/>
            <a:ext cx="9900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DIAGRAM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138" y="189186"/>
            <a:ext cx="115876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dirty="0" smtClean="0"/>
              <a:t>n </a:t>
            </a:r>
            <a:r>
              <a:rPr lang="en-US" dirty="0" smtClean="0"/>
              <a:t>this proposed model the climatic changes are frequently monitoring through IOT using sensor nodes. Internet of </a:t>
            </a:r>
          </a:p>
          <a:p>
            <a:r>
              <a:rPr lang="en-US" dirty="0" smtClean="0"/>
              <a:t>Things (</a:t>
            </a:r>
            <a:r>
              <a:rPr lang="en-US" dirty="0" err="1" smtClean="0"/>
              <a:t>IoT</a:t>
            </a:r>
            <a:r>
              <a:rPr lang="en-US" dirty="0" smtClean="0"/>
              <a:t>) is a recent communication paradigm, in which the objects will be equipped with microcontrollers, </a:t>
            </a:r>
          </a:p>
          <a:p>
            <a:r>
              <a:rPr lang="en-US" dirty="0" smtClean="0"/>
              <a:t>transceivers and suitable protocol stack that will make them to communicate with one another and with user. This </a:t>
            </a:r>
          </a:p>
          <a:p>
            <a:r>
              <a:rPr lang="en-US" dirty="0" smtClean="0"/>
              <a:t>paper designs a prototype of wireless environmental monitoring system to upload information from array of sensors </a:t>
            </a:r>
          </a:p>
          <a:p>
            <a:r>
              <a:rPr lang="en-US" dirty="0" smtClean="0"/>
              <a:t>to the database. This application allows us to observe or measuring the environmental parameters from anywhere in </a:t>
            </a:r>
          </a:p>
          <a:p>
            <a:r>
              <a:rPr lang="en-US" dirty="0" smtClean="0"/>
              <a:t>real time. This system consist of main three modules namely sensor nodes, the wireless communication and the </a:t>
            </a:r>
          </a:p>
          <a:p>
            <a:r>
              <a:rPr lang="en-US" dirty="0" smtClean="0"/>
              <a:t>web server. The sensor nodes in remote location collect the information from surrounding environmental </a:t>
            </a:r>
          </a:p>
          <a:p>
            <a:r>
              <a:rPr lang="en-US" dirty="0" smtClean="0"/>
              <a:t>conditions and send the data wirelessly using </a:t>
            </a:r>
            <a:r>
              <a:rPr lang="en-US" dirty="0" err="1" smtClean="0"/>
              <a:t>Arduino</a:t>
            </a:r>
            <a:r>
              <a:rPr lang="en-US" dirty="0" smtClean="0"/>
              <a:t> microcontroller and ESP8266 Wi-Fi module to the server. </a:t>
            </a:r>
          </a:p>
          <a:p>
            <a:r>
              <a:rPr lang="en-US" dirty="0" smtClean="0"/>
              <a:t>This paper presents a system that can be used to measure the toxic gases in surrounding area like Industrial area by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137" y="788276"/>
            <a:ext cx="112881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various sensor nodes. All sensors are connected on the </a:t>
            </a:r>
            <a:r>
              <a:rPr lang="en-US" dirty="0" err="1" smtClean="0"/>
              <a:t>arduino</a:t>
            </a:r>
            <a:r>
              <a:rPr lang="en-US" dirty="0" smtClean="0"/>
              <a:t> microcontroller and the status of the sensors is </a:t>
            </a:r>
          </a:p>
          <a:p>
            <a:r>
              <a:rPr lang="en-US" dirty="0" smtClean="0"/>
              <a:t>send to the control section continuously. The data uploading is done by ESP 8266 Wi-Fi module. The data is </a:t>
            </a:r>
          </a:p>
          <a:p>
            <a:r>
              <a:rPr lang="en-US" dirty="0" smtClean="0"/>
              <a:t>updated on internet. The values of sensors are displayed on LCD. The buzzer is used to make sound, if the sensor </a:t>
            </a:r>
          </a:p>
          <a:p>
            <a:r>
              <a:rPr lang="en-US" dirty="0" smtClean="0"/>
              <a:t>beyond its threshold value for saving the people immediately. The device developed in this project is based 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UNO. The </a:t>
            </a:r>
            <a:r>
              <a:rPr lang="en-US" dirty="0" err="1" smtClean="0"/>
              <a:t>Arduino</a:t>
            </a:r>
            <a:r>
              <a:rPr lang="en-US" dirty="0" smtClean="0"/>
              <a:t> board connects with Thing Speak platform using ESP8266 Wi-Fi Module. The Thing </a:t>
            </a:r>
          </a:p>
          <a:p>
            <a:r>
              <a:rPr lang="en-US" dirty="0" smtClean="0"/>
              <a:t>Speak is a popular IOT platform which is easy to use and program. The sensor data is also displayed on a character </a:t>
            </a:r>
          </a:p>
          <a:p>
            <a:r>
              <a:rPr lang="en-US" dirty="0" smtClean="0"/>
              <a:t>LCD interfaced in the monitoring IOT device. The sensing of data and sending it to the Thing Speak server using </a:t>
            </a:r>
          </a:p>
          <a:p>
            <a:r>
              <a:rPr lang="en-US" dirty="0" smtClean="0"/>
              <a:t>Wi-Fi module is managed by the </a:t>
            </a:r>
            <a:r>
              <a:rPr lang="en-US" dirty="0" err="1" smtClean="0"/>
              <a:t>Arduino</a:t>
            </a:r>
            <a:r>
              <a:rPr lang="en-US" dirty="0" smtClean="0"/>
              <a:t> Sketch. The </a:t>
            </a:r>
            <a:r>
              <a:rPr lang="en-US" dirty="0" err="1" smtClean="0"/>
              <a:t>Arduino</a:t>
            </a:r>
            <a:r>
              <a:rPr lang="en-US" dirty="0" smtClean="0"/>
              <a:t> sketch is written, compiled and loaded to the 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board using </a:t>
            </a:r>
            <a:r>
              <a:rPr lang="en-US" dirty="0" err="1" smtClean="0"/>
              <a:t>Arduino</a:t>
            </a:r>
            <a:r>
              <a:rPr lang="en-US" dirty="0" smtClean="0"/>
              <a:t> IDE.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388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PebbleVTI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FNU LNU</dc:creator>
  <cp:lastModifiedBy>ELCOT</cp:lastModifiedBy>
  <cp:revision>2</cp:revision>
  <dcterms:created xsi:type="dcterms:W3CDTF">2023-10-06T04:47:57Z</dcterms:created>
  <dcterms:modified xsi:type="dcterms:W3CDTF">2023-10-08T13:21:13Z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2023-10-06T05:00:02Z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08a75208-06c1-45c1-a78d-92936705d489</vt:lpwstr>
  </property>
  <property fmtid="{D5CDD505-2E9C-101B-9397-08002B2CF9AE}" pid="7" name="MSIP_Label_defa4170-0d19-0005-0004-bc88714345d2_ActionId">
    <vt:lpwstr>d4bf5e49-cb84-49f1-a392-9390e14dd3c9</vt:lpwstr>
  </property>
  <property fmtid="{D5CDD505-2E9C-101B-9397-08002B2CF9AE}" pid="8" name="MSIP_Label_defa4170-0d19-0005-0004-bc88714345d2_ContentBits">
    <vt:lpwstr>0</vt:lpwstr>
  </property>
</Properties>
</file>