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26"/>
  </p:notesMasterIdLst>
  <p:handoutMasterIdLst>
    <p:handoutMasterId r:id="rId27"/>
  </p:handoutMasterIdLst>
  <p:sldIdLst>
    <p:sldId id="262" r:id="rId10"/>
    <p:sldId id="257" r:id="rId11"/>
    <p:sldId id="267" r:id="rId12"/>
    <p:sldId id="264" r:id="rId13"/>
    <p:sldId id="273" r:id="rId14"/>
    <p:sldId id="275" r:id="rId15"/>
    <p:sldId id="265" r:id="rId16"/>
    <p:sldId id="268" r:id="rId17"/>
    <p:sldId id="269" r:id="rId18"/>
    <p:sldId id="270" r:id="rId19"/>
    <p:sldId id="276" r:id="rId20"/>
    <p:sldId id="277" r:id="rId21"/>
    <p:sldId id="271" r:id="rId22"/>
    <p:sldId id="274" r:id="rId23"/>
    <p:sldId id="272" r:id="rId24"/>
    <p:sldId id="2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>
    <p:extLst/>
  </p:cmAuthor>
  <p:cmAuthor id="5" name="Yang Liu" initials="YL" lastIdx="0" clrIdx="5">
    <p:extLst>
      <p:ext uri="{19B8F6BF-5375-455C-9EA6-DF929625EA0E}">
        <p15:presenceInfo xmlns:p15="http://schemas.microsoft.com/office/powerpoint/2012/main" userId="b3bb78ae18b484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2C3D"/>
    <a:srgbClr val="90152A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3" autoAdjust="0"/>
    <p:restoredTop sz="99728" autoAdjust="0"/>
  </p:normalViewPr>
  <p:slideViewPr>
    <p:cSldViewPr snapToGrid="0">
      <p:cViewPr varScale="1">
        <p:scale>
          <a:sx n="64" d="100"/>
          <a:sy n="64" d="100"/>
        </p:scale>
        <p:origin x="12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commentAuthors" Target="commentAuthor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4430\Desktop\650-Classification%20Mod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layout>
        <c:manualLayout>
          <c:xMode val="edge"/>
          <c:yMode val="edge"/>
          <c:x val="0.36106130719880875"/>
          <c:y val="7.756011748831025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021514385445192"/>
          <c:y val="0.1521563338360325"/>
          <c:w val="0.84978485614554811"/>
          <c:h val="0.5561665544069738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B12C3D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strRef>
              <c:f>Sheet1!$E$9:$J$9</c:f>
              <c:strCache>
                <c:ptCount val="6"/>
                <c:pt idx="0">
                  <c:v>LogisticRegression</c:v>
                </c:pt>
                <c:pt idx="1">
                  <c:v>KNeighborsClassifier</c:v>
                </c:pt>
                <c:pt idx="2">
                  <c:v> GaussianNB</c:v>
                </c:pt>
                <c:pt idx="3">
                  <c:v>LDA</c:v>
                </c:pt>
                <c:pt idx="4">
                  <c:v>RandomForestClassifier</c:v>
                </c:pt>
                <c:pt idx="5">
                  <c:v>AdaBoostClassifier</c:v>
                </c:pt>
              </c:strCache>
            </c:strRef>
          </c:cat>
          <c:val>
            <c:numRef>
              <c:f>Sheet1!$E$10:$J$10</c:f>
              <c:numCache>
                <c:formatCode>General</c:formatCode>
                <c:ptCount val="6"/>
                <c:pt idx="0">
                  <c:v>0.80525941719971506</c:v>
                </c:pt>
                <c:pt idx="1">
                  <c:v>0.758351101634683</c:v>
                </c:pt>
                <c:pt idx="2">
                  <c:v>0.74342572850035504</c:v>
                </c:pt>
                <c:pt idx="3">
                  <c:v>0.798152096659559</c:v>
                </c:pt>
                <c:pt idx="4">
                  <c:v>0.79033404406538699</c:v>
                </c:pt>
                <c:pt idx="5">
                  <c:v>0.80312722103766798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EC-4B83-B3C2-96BBB260107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952649072"/>
        <c:axId val="-952647984"/>
      </c:barChart>
      <c:catAx>
        <c:axId val="-95264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2647984"/>
        <c:crosses val="autoZero"/>
        <c:auto val="1"/>
        <c:lblAlgn val="ctr"/>
        <c:lblOffset val="100"/>
        <c:noMultiLvlLbl val="0"/>
      </c:catAx>
      <c:valAx>
        <c:axId val="-95264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2649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75547-A5C4-4B71-B49D-2A1ED524D734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42C8F55B-F8D8-46F5-960A-2B2F00908F54}">
      <dgm:prSet phldrT="[Text]"/>
      <dgm:spPr/>
      <dgm:t>
        <a:bodyPr/>
        <a:lstStyle/>
        <a:p>
          <a:r>
            <a:rPr lang="en-US" dirty="0"/>
            <a:t>D</a:t>
          </a:r>
          <a:r>
            <a:rPr lang="en-US" altLang="zh-CN" dirty="0"/>
            <a:t>ata Understanding</a:t>
          </a:r>
          <a:endParaRPr lang="en-US" dirty="0"/>
        </a:p>
      </dgm:t>
    </dgm:pt>
    <dgm:pt modelId="{B0CFBFF8-0CB1-441C-946A-FDBC2FF052A8}" type="parTrans" cxnId="{7EB5BE0F-28B7-4542-B3C8-9F4893748276}">
      <dgm:prSet/>
      <dgm:spPr/>
      <dgm:t>
        <a:bodyPr/>
        <a:lstStyle/>
        <a:p>
          <a:endParaRPr lang="en-US"/>
        </a:p>
      </dgm:t>
    </dgm:pt>
    <dgm:pt modelId="{E83D413A-97C7-4FBD-827B-FD7CCEF20031}" type="sibTrans" cxnId="{7EB5BE0F-28B7-4542-B3C8-9F4893748276}">
      <dgm:prSet/>
      <dgm:spPr/>
      <dgm:t>
        <a:bodyPr/>
        <a:lstStyle/>
        <a:p>
          <a:endParaRPr lang="en-US"/>
        </a:p>
      </dgm:t>
    </dgm:pt>
    <dgm:pt modelId="{B07B2D6C-7E56-4819-8EEB-FEBB0CC5948C}">
      <dgm:prSet phldrT="[Text]"/>
      <dgm:spPr/>
      <dgm:t>
        <a:bodyPr/>
        <a:lstStyle/>
        <a:p>
          <a:r>
            <a:rPr lang="en-US" dirty="0"/>
            <a:t>M</a:t>
          </a:r>
          <a:r>
            <a:rPr lang="en-US" altLang="zh-CN" dirty="0"/>
            <a:t>achine Learning</a:t>
          </a:r>
          <a:endParaRPr lang="en-US" dirty="0"/>
        </a:p>
      </dgm:t>
    </dgm:pt>
    <dgm:pt modelId="{132FF71A-C38E-42F8-A7A5-0B2ADE4DC666}" type="parTrans" cxnId="{57F192CC-4B2C-49CF-8A55-84C5EC976690}">
      <dgm:prSet/>
      <dgm:spPr/>
      <dgm:t>
        <a:bodyPr/>
        <a:lstStyle/>
        <a:p>
          <a:endParaRPr lang="en-US"/>
        </a:p>
      </dgm:t>
    </dgm:pt>
    <dgm:pt modelId="{756C066A-C55E-4FAE-9908-308C8A6BDA28}" type="sibTrans" cxnId="{57F192CC-4B2C-49CF-8A55-84C5EC976690}">
      <dgm:prSet/>
      <dgm:spPr/>
      <dgm:t>
        <a:bodyPr/>
        <a:lstStyle/>
        <a:p>
          <a:endParaRPr lang="en-US"/>
        </a:p>
      </dgm:t>
    </dgm:pt>
    <dgm:pt modelId="{513FD10B-AC9E-4B10-9279-3D31997BE279}">
      <dgm:prSet phldrT="[Text]"/>
      <dgm:spPr/>
      <dgm:t>
        <a:bodyPr/>
        <a:lstStyle/>
        <a:p>
          <a:r>
            <a:rPr lang="en-US" dirty="0"/>
            <a:t>Optimization</a:t>
          </a:r>
        </a:p>
      </dgm:t>
    </dgm:pt>
    <dgm:pt modelId="{FBED4977-9072-4C25-80C3-2DE17B5CE520}" type="parTrans" cxnId="{A7CF2323-6931-4544-A6F8-2061046D3FB7}">
      <dgm:prSet/>
      <dgm:spPr/>
      <dgm:t>
        <a:bodyPr/>
        <a:lstStyle/>
        <a:p>
          <a:endParaRPr lang="en-US"/>
        </a:p>
      </dgm:t>
    </dgm:pt>
    <dgm:pt modelId="{43A1433D-FBB3-42E0-9A72-8ACAE4F5E7AA}" type="sibTrans" cxnId="{A7CF2323-6931-4544-A6F8-2061046D3FB7}">
      <dgm:prSet/>
      <dgm:spPr/>
      <dgm:t>
        <a:bodyPr/>
        <a:lstStyle/>
        <a:p>
          <a:endParaRPr lang="en-US"/>
        </a:p>
      </dgm:t>
    </dgm:pt>
    <dgm:pt modelId="{F6356AD4-3912-404C-8C97-0DB79910B209}">
      <dgm:prSet phldrT="[Text]"/>
      <dgm:spPr/>
      <dgm:t>
        <a:bodyPr/>
        <a:lstStyle/>
        <a:p>
          <a:r>
            <a:rPr lang="en-US" dirty="0"/>
            <a:t>Demo</a:t>
          </a:r>
        </a:p>
      </dgm:t>
    </dgm:pt>
    <dgm:pt modelId="{E708A93D-E43C-4C07-9979-B8B422C1837B}" type="parTrans" cxnId="{029097FA-BA12-4880-8197-56FEDC78E751}">
      <dgm:prSet/>
      <dgm:spPr/>
      <dgm:t>
        <a:bodyPr/>
        <a:lstStyle/>
        <a:p>
          <a:endParaRPr lang="en-US"/>
        </a:p>
      </dgm:t>
    </dgm:pt>
    <dgm:pt modelId="{83C63CA6-1941-4582-AEB2-52B68ACD6F64}" type="sibTrans" cxnId="{029097FA-BA12-4880-8197-56FEDC78E751}">
      <dgm:prSet/>
      <dgm:spPr/>
      <dgm:t>
        <a:bodyPr/>
        <a:lstStyle/>
        <a:p>
          <a:endParaRPr lang="en-US"/>
        </a:p>
      </dgm:t>
    </dgm:pt>
    <dgm:pt modelId="{E2D848AB-D927-46FF-AAA4-C60B06692499}" type="pres">
      <dgm:prSet presAssocID="{FBC75547-A5C4-4B71-B49D-2A1ED524D734}" presName="Name0" presStyleCnt="0">
        <dgm:presLayoutVars>
          <dgm:dir/>
          <dgm:animLvl val="lvl"/>
          <dgm:resizeHandles val="exact"/>
        </dgm:presLayoutVars>
      </dgm:prSet>
      <dgm:spPr/>
    </dgm:pt>
    <dgm:pt modelId="{8810C319-EE71-4C64-B2BD-6C1A3CB76984}" type="pres">
      <dgm:prSet presAssocID="{42C8F55B-F8D8-46F5-960A-2B2F00908F5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179ED81-BF31-4F76-A904-569FDF5EF1B3}" type="pres">
      <dgm:prSet presAssocID="{E83D413A-97C7-4FBD-827B-FD7CCEF20031}" presName="parTxOnlySpace" presStyleCnt="0"/>
      <dgm:spPr/>
    </dgm:pt>
    <dgm:pt modelId="{33B5364C-40EE-4684-8C5E-54D7596289C6}" type="pres">
      <dgm:prSet presAssocID="{B07B2D6C-7E56-4819-8EEB-FEBB0CC5948C}" presName="parTxOnly" presStyleLbl="node1" presStyleIdx="1" presStyleCnt="4" custAng="0">
        <dgm:presLayoutVars>
          <dgm:chMax val="0"/>
          <dgm:chPref val="0"/>
          <dgm:bulletEnabled val="1"/>
        </dgm:presLayoutVars>
      </dgm:prSet>
      <dgm:spPr/>
    </dgm:pt>
    <dgm:pt modelId="{6692B071-2BAE-4A08-9A03-97ADBDEF3725}" type="pres">
      <dgm:prSet presAssocID="{756C066A-C55E-4FAE-9908-308C8A6BDA28}" presName="parTxOnlySpace" presStyleCnt="0"/>
      <dgm:spPr/>
    </dgm:pt>
    <dgm:pt modelId="{539A0F68-D440-4B91-ACE8-F209EC554C20}" type="pres">
      <dgm:prSet presAssocID="{513FD10B-AC9E-4B10-9279-3D31997BE27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1D8F4ED-5DFF-4C34-B411-BA329CD6ED38}" type="pres">
      <dgm:prSet presAssocID="{43A1433D-FBB3-42E0-9A72-8ACAE4F5E7AA}" presName="parTxOnlySpace" presStyleCnt="0"/>
      <dgm:spPr/>
    </dgm:pt>
    <dgm:pt modelId="{0D39F81B-5845-4D14-81EF-75A2F487D401}" type="pres">
      <dgm:prSet presAssocID="{F6356AD4-3912-404C-8C97-0DB79910B20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EB5BE0F-28B7-4542-B3C8-9F4893748276}" srcId="{FBC75547-A5C4-4B71-B49D-2A1ED524D734}" destId="{42C8F55B-F8D8-46F5-960A-2B2F00908F54}" srcOrd="0" destOrd="0" parTransId="{B0CFBFF8-0CB1-441C-946A-FDBC2FF052A8}" sibTransId="{E83D413A-97C7-4FBD-827B-FD7CCEF20031}"/>
    <dgm:cxn modelId="{86C1971D-A1E7-4C07-9286-16CDEAC30584}" type="presOf" srcId="{42C8F55B-F8D8-46F5-960A-2B2F00908F54}" destId="{8810C319-EE71-4C64-B2BD-6C1A3CB76984}" srcOrd="0" destOrd="0" presId="urn:microsoft.com/office/officeart/2005/8/layout/chevron1"/>
    <dgm:cxn modelId="{A7CF2323-6931-4544-A6F8-2061046D3FB7}" srcId="{FBC75547-A5C4-4B71-B49D-2A1ED524D734}" destId="{513FD10B-AC9E-4B10-9279-3D31997BE279}" srcOrd="2" destOrd="0" parTransId="{FBED4977-9072-4C25-80C3-2DE17B5CE520}" sibTransId="{43A1433D-FBB3-42E0-9A72-8ACAE4F5E7AA}"/>
    <dgm:cxn modelId="{A4AC5427-59F6-4C62-BD68-8CAF05191346}" type="presOf" srcId="{F6356AD4-3912-404C-8C97-0DB79910B209}" destId="{0D39F81B-5845-4D14-81EF-75A2F487D401}" srcOrd="0" destOrd="0" presId="urn:microsoft.com/office/officeart/2005/8/layout/chevron1"/>
    <dgm:cxn modelId="{33AEF19C-0758-464C-ABC7-63DCB17937C4}" type="presOf" srcId="{513FD10B-AC9E-4B10-9279-3D31997BE279}" destId="{539A0F68-D440-4B91-ACE8-F209EC554C20}" srcOrd="0" destOrd="0" presId="urn:microsoft.com/office/officeart/2005/8/layout/chevron1"/>
    <dgm:cxn modelId="{57F192CC-4B2C-49CF-8A55-84C5EC976690}" srcId="{FBC75547-A5C4-4B71-B49D-2A1ED524D734}" destId="{B07B2D6C-7E56-4819-8EEB-FEBB0CC5948C}" srcOrd="1" destOrd="0" parTransId="{132FF71A-C38E-42F8-A7A5-0B2ADE4DC666}" sibTransId="{756C066A-C55E-4FAE-9908-308C8A6BDA28}"/>
    <dgm:cxn modelId="{2034AADE-ED7A-48EB-BD12-3C5E7B40619B}" type="presOf" srcId="{FBC75547-A5C4-4B71-B49D-2A1ED524D734}" destId="{E2D848AB-D927-46FF-AAA4-C60B06692499}" srcOrd="0" destOrd="0" presId="urn:microsoft.com/office/officeart/2005/8/layout/chevron1"/>
    <dgm:cxn modelId="{A0AB67F1-A52A-4BCE-9FF2-AFC15EDB592F}" type="presOf" srcId="{B07B2D6C-7E56-4819-8EEB-FEBB0CC5948C}" destId="{33B5364C-40EE-4684-8C5E-54D7596289C6}" srcOrd="0" destOrd="0" presId="urn:microsoft.com/office/officeart/2005/8/layout/chevron1"/>
    <dgm:cxn modelId="{029097FA-BA12-4880-8197-56FEDC78E751}" srcId="{FBC75547-A5C4-4B71-B49D-2A1ED524D734}" destId="{F6356AD4-3912-404C-8C97-0DB79910B209}" srcOrd="3" destOrd="0" parTransId="{E708A93D-E43C-4C07-9979-B8B422C1837B}" sibTransId="{83C63CA6-1941-4582-AEB2-52B68ACD6F64}"/>
    <dgm:cxn modelId="{B6DE28E6-7A45-4E96-B961-41155DCE538B}" type="presParOf" srcId="{E2D848AB-D927-46FF-AAA4-C60B06692499}" destId="{8810C319-EE71-4C64-B2BD-6C1A3CB76984}" srcOrd="0" destOrd="0" presId="urn:microsoft.com/office/officeart/2005/8/layout/chevron1"/>
    <dgm:cxn modelId="{8EB049CD-E1AA-412C-8291-F140D94372C2}" type="presParOf" srcId="{E2D848AB-D927-46FF-AAA4-C60B06692499}" destId="{5179ED81-BF31-4F76-A904-569FDF5EF1B3}" srcOrd="1" destOrd="0" presId="urn:microsoft.com/office/officeart/2005/8/layout/chevron1"/>
    <dgm:cxn modelId="{1E88CC4C-0258-41BA-8C84-803DA1E7D4FD}" type="presParOf" srcId="{E2D848AB-D927-46FF-AAA4-C60B06692499}" destId="{33B5364C-40EE-4684-8C5E-54D7596289C6}" srcOrd="2" destOrd="0" presId="urn:microsoft.com/office/officeart/2005/8/layout/chevron1"/>
    <dgm:cxn modelId="{56BD3A5F-3A4E-4879-BEF3-9DBFCD9AA7BB}" type="presParOf" srcId="{E2D848AB-D927-46FF-AAA4-C60B06692499}" destId="{6692B071-2BAE-4A08-9A03-97ADBDEF3725}" srcOrd="3" destOrd="0" presId="urn:microsoft.com/office/officeart/2005/8/layout/chevron1"/>
    <dgm:cxn modelId="{1A27E122-70EC-46E8-AC9E-79F2EA16A027}" type="presParOf" srcId="{E2D848AB-D927-46FF-AAA4-C60B06692499}" destId="{539A0F68-D440-4B91-ACE8-F209EC554C20}" srcOrd="4" destOrd="0" presId="urn:microsoft.com/office/officeart/2005/8/layout/chevron1"/>
    <dgm:cxn modelId="{26BCF1A6-D618-4145-9DA5-0265B0B91088}" type="presParOf" srcId="{E2D848AB-D927-46FF-AAA4-C60B06692499}" destId="{31D8F4ED-5DFF-4C34-B411-BA329CD6ED38}" srcOrd="5" destOrd="0" presId="urn:microsoft.com/office/officeart/2005/8/layout/chevron1"/>
    <dgm:cxn modelId="{10DB7759-0BEC-4A67-8277-DFE002630EC0}" type="presParOf" srcId="{E2D848AB-D927-46FF-AAA4-C60B06692499}" destId="{0D39F81B-5845-4D14-81EF-75A2F487D40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61DBED-7879-4BBC-AE82-BEE76ED1780F}" type="doc">
      <dgm:prSet loTypeId="urn:microsoft.com/office/officeart/2005/8/layout/bProcess3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3AA796D-983A-4443-96EA-ABE2C9258A2D}">
      <dgm:prSet phldrT="[Text]"/>
      <dgm:spPr/>
      <dgm:t>
        <a:bodyPr/>
        <a:lstStyle/>
        <a:p>
          <a:r>
            <a:rPr lang="en-US" dirty="0"/>
            <a:t>Split data</a:t>
          </a:r>
        </a:p>
      </dgm:t>
    </dgm:pt>
    <dgm:pt modelId="{A95EB832-43DF-4C29-9FC1-68BE7CCF0544}" type="parTrans" cxnId="{ECA71FC5-5E17-4B1D-9B45-75018BAA310B}">
      <dgm:prSet/>
      <dgm:spPr/>
      <dgm:t>
        <a:bodyPr/>
        <a:lstStyle/>
        <a:p>
          <a:endParaRPr lang="en-US"/>
        </a:p>
      </dgm:t>
    </dgm:pt>
    <dgm:pt modelId="{7BEF418A-ECF4-46C1-B4B4-605C3B349ABC}" type="sibTrans" cxnId="{ECA71FC5-5E17-4B1D-9B45-75018BAA310B}">
      <dgm:prSet/>
      <dgm:spPr/>
      <dgm:t>
        <a:bodyPr/>
        <a:lstStyle/>
        <a:p>
          <a:endParaRPr lang="en-US"/>
        </a:p>
      </dgm:t>
    </dgm:pt>
    <dgm:pt modelId="{73E57C88-55D4-4B50-A2C2-6C8622A7F497}">
      <dgm:prSet phldrT="[Text]"/>
      <dgm:spPr/>
      <dgm:t>
        <a:bodyPr/>
        <a:lstStyle/>
        <a:p>
          <a:r>
            <a:rPr lang="en-US" dirty="0"/>
            <a:t>Training set : Testing set=4:1</a:t>
          </a:r>
        </a:p>
      </dgm:t>
    </dgm:pt>
    <dgm:pt modelId="{FA136C6E-F434-4FB1-9948-A7CEC9377F8F}" type="parTrans" cxnId="{468F0CF7-9986-429C-9A7B-5AC8684E8A4E}">
      <dgm:prSet/>
      <dgm:spPr/>
      <dgm:t>
        <a:bodyPr/>
        <a:lstStyle/>
        <a:p>
          <a:endParaRPr lang="en-US"/>
        </a:p>
      </dgm:t>
    </dgm:pt>
    <dgm:pt modelId="{815DF961-81F8-4B59-9F6F-6FDDF8F87049}" type="sibTrans" cxnId="{468F0CF7-9986-429C-9A7B-5AC8684E8A4E}">
      <dgm:prSet/>
      <dgm:spPr/>
      <dgm:t>
        <a:bodyPr/>
        <a:lstStyle/>
        <a:p>
          <a:endParaRPr lang="en-US"/>
        </a:p>
      </dgm:t>
    </dgm:pt>
    <dgm:pt modelId="{3D853641-8450-403A-BD14-0B326EDDEFA4}">
      <dgm:prSet phldrT="[Text]"/>
      <dgm:spPr/>
      <dgm:t>
        <a:bodyPr/>
        <a:lstStyle/>
        <a:p>
          <a:r>
            <a:rPr lang="en-US" dirty="0"/>
            <a:t>Fit model</a:t>
          </a:r>
        </a:p>
      </dgm:t>
    </dgm:pt>
    <dgm:pt modelId="{A08853B0-4E57-4A16-AA0D-0459775A7A85}" type="parTrans" cxnId="{D77C3A61-633B-43D0-948D-5DC6ADD115CE}">
      <dgm:prSet/>
      <dgm:spPr/>
      <dgm:t>
        <a:bodyPr/>
        <a:lstStyle/>
        <a:p>
          <a:endParaRPr lang="en-US"/>
        </a:p>
      </dgm:t>
    </dgm:pt>
    <dgm:pt modelId="{14D21B91-0553-4068-AC64-1D50EB650C19}" type="sibTrans" cxnId="{D77C3A61-633B-43D0-948D-5DC6ADD115CE}">
      <dgm:prSet/>
      <dgm:spPr/>
      <dgm:t>
        <a:bodyPr/>
        <a:lstStyle/>
        <a:p>
          <a:endParaRPr lang="en-US"/>
        </a:p>
      </dgm:t>
    </dgm:pt>
    <dgm:pt modelId="{9219CACF-267E-4F49-84C7-16988C34B9E9}">
      <dgm:prSet/>
      <dgm:spPr/>
      <dgm:t>
        <a:bodyPr/>
        <a:lstStyle/>
        <a:p>
          <a:r>
            <a:rPr lang="en-US" dirty="0"/>
            <a:t>Validation</a:t>
          </a:r>
        </a:p>
      </dgm:t>
    </dgm:pt>
    <dgm:pt modelId="{147A1017-2C9A-4DB2-8E11-EB8BD6215CD0}" type="parTrans" cxnId="{CC88B85A-98F9-4485-A758-B7A2ECA88E4A}">
      <dgm:prSet/>
      <dgm:spPr/>
      <dgm:t>
        <a:bodyPr/>
        <a:lstStyle/>
        <a:p>
          <a:endParaRPr lang="en-US"/>
        </a:p>
      </dgm:t>
    </dgm:pt>
    <dgm:pt modelId="{5BCED95C-5796-468E-9543-5227B267D1FA}" type="sibTrans" cxnId="{CC88B85A-98F9-4485-A758-B7A2ECA88E4A}">
      <dgm:prSet/>
      <dgm:spPr/>
      <dgm:t>
        <a:bodyPr/>
        <a:lstStyle/>
        <a:p>
          <a:endParaRPr lang="en-US"/>
        </a:p>
      </dgm:t>
    </dgm:pt>
    <dgm:pt modelId="{79B5E0DC-0FC1-4038-9E1C-106E81418DC4}" type="pres">
      <dgm:prSet presAssocID="{6861DBED-7879-4BBC-AE82-BEE76ED1780F}" presName="Name0" presStyleCnt="0">
        <dgm:presLayoutVars>
          <dgm:dir/>
          <dgm:resizeHandles val="exact"/>
        </dgm:presLayoutVars>
      </dgm:prSet>
      <dgm:spPr/>
    </dgm:pt>
    <dgm:pt modelId="{175B6F11-E05D-40FA-9ECB-E050F2051A50}" type="pres">
      <dgm:prSet presAssocID="{63AA796D-983A-4443-96EA-ABE2C9258A2D}" presName="node" presStyleLbl="node1" presStyleIdx="0" presStyleCnt="4">
        <dgm:presLayoutVars>
          <dgm:bulletEnabled val="1"/>
        </dgm:presLayoutVars>
      </dgm:prSet>
      <dgm:spPr/>
    </dgm:pt>
    <dgm:pt modelId="{A2864C27-3501-45AD-B6F6-245D5466CD1A}" type="pres">
      <dgm:prSet presAssocID="{7BEF418A-ECF4-46C1-B4B4-605C3B349ABC}" presName="sibTrans" presStyleLbl="sibTrans1D1" presStyleIdx="0" presStyleCnt="3"/>
      <dgm:spPr/>
    </dgm:pt>
    <dgm:pt modelId="{859F03DA-49A1-43E5-BEFE-764C8FBFF14B}" type="pres">
      <dgm:prSet presAssocID="{7BEF418A-ECF4-46C1-B4B4-605C3B349ABC}" presName="connectorText" presStyleLbl="sibTrans1D1" presStyleIdx="0" presStyleCnt="3"/>
      <dgm:spPr/>
    </dgm:pt>
    <dgm:pt modelId="{C6D31D32-2B07-48E7-BCBD-44B335A231CA}" type="pres">
      <dgm:prSet presAssocID="{73E57C88-55D4-4B50-A2C2-6C8622A7F497}" presName="node" presStyleLbl="node1" presStyleIdx="1" presStyleCnt="4">
        <dgm:presLayoutVars>
          <dgm:bulletEnabled val="1"/>
        </dgm:presLayoutVars>
      </dgm:prSet>
      <dgm:spPr/>
    </dgm:pt>
    <dgm:pt modelId="{0FEC3E39-F3D5-4EB4-9E10-5DF1572EEB17}" type="pres">
      <dgm:prSet presAssocID="{815DF961-81F8-4B59-9F6F-6FDDF8F87049}" presName="sibTrans" presStyleLbl="sibTrans1D1" presStyleIdx="1" presStyleCnt="3"/>
      <dgm:spPr/>
    </dgm:pt>
    <dgm:pt modelId="{47055BAC-2434-4C52-9F1C-E6B9CF208DB3}" type="pres">
      <dgm:prSet presAssocID="{815DF961-81F8-4B59-9F6F-6FDDF8F87049}" presName="connectorText" presStyleLbl="sibTrans1D1" presStyleIdx="1" presStyleCnt="3"/>
      <dgm:spPr/>
    </dgm:pt>
    <dgm:pt modelId="{1CB84E1C-E6DB-40C0-A558-5C1E43BA7B7D}" type="pres">
      <dgm:prSet presAssocID="{3D853641-8450-403A-BD14-0B326EDDEFA4}" presName="node" presStyleLbl="node1" presStyleIdx="2" presStyleCnt="4">
        <dgm:presLayoutVars>
          <dgm:bulletEnabled val="1"/>
        </dgm:presLayoutVars>
      </dgm:prSet>
      <dgm:spPr/>
    </dgm:pt>
    <dgm:pt modelId="{99244951-49D0-46B2-8E20-980E2B2B9DB3}" type="pres">
      <dgm:prSet presAssocID="{14D21B91-0553-4068-AC64-1D50EB650C19}" presName="sibTrans" presStyleLbl="sibTrans1D1" presStyleIdx="2" presStyleCnt="3"/>
      <dgm:spPr/>
    </dgm:pt>
    <dgm:pt modelId="{78C6B300-5609-457B-A689-6B652FE7D25C}" type="pres">
      <dgm:prSet presAssocID="{14D21B91-0553-4068-AC64-1D50EB650C19}" presName="connectorText" presStyleLbl="sibTrans1D1" presStyleIdx="2" presStyleCnt="3"/>
      <dgm:spPr/>
    </dgm:pt>
    <dgm:pt modelId="{262D9D74-8407-405E-B5D1-8146AAF0D63C}" type="pres">
      <dgm:prSet presAssocID="{9219CACF-267E-4F49-84C7-16988C34B9E9}" presName="node" presStyleLbl="node1" presStyleIdx="3" presStyleCnt="4">
        <dgm:presLayoutVars>
          <dgm:bulletEnabled val="1"/>
        </dgm:presLayoutVars>
      </dgm:prSet>
      <dgm:spPr/>
    </dgm:pt>
  </dgm:ptLst>
  <dgm:cxnLst>
    <dgm:cxn modelId="{26D72C32-12D9-421B-9942-C61042E31C5E}" type="presOf" srcId="{63AA796D-983A-4443-96EA-ABE2C9258A2D}" destId="{175B6F11-E05D-40FA-9ECB-E050F2051A50}" srcOrd="0" destOrd="0" presId="urn:microsoft.com/office/officeart/2005/8/layout/bProcess3"/>
    <dgm:cxn modelId="{10D1263A-4BBD-4B26-8522-C8B5A210B1A8}" type="presOf" srcId="{14D21B91-0553-4068-AC64-1D50EB650C19}" destId="{99244951-49D0-46B2-8E20-980E2B2B9DB3}" srcOrd="0" destOrd="0" presId="urn:microsoft.com/office/officeart/2005/8/layout/bProcess3"/>
    <dgm:cxn modelId="{93ED9A5E-C7D0-46DC-8863-EFF6BCED9AA5}" type="presOf" srcId="{9219CACF-267E-4F49-84C7-16988C34B9E9}" destId="{262D9D74-8407-405E-B5D1-8146AAF0D63C}" srcOrd="0" destOrd="0" presId="urn:microsoft.com/office/officeart/2005/8/layout/bProcess3"/>
    <dgm:cxn modelId="{D77C3A61-633B-43D0-948D-5DC6ADD115CE}" srcId="{6861DBED-7879-4BBC-AE82-BEE76ED1780F}" destId="{3D853641-8450-403A-BD14-0B326EDDEFA4}" srcOrd="2" destOrd="0" parTransId="{A08853B0-4E57-4A16-AA0D-0459775A7A85}" sibTransId="{14D21B91-0553-4068-AC64-1D50EB650C19}"/>
    <dgm:cxn modelId="{4F425842-6F5F-4034-A0BD-EAA92C31AF06}" type="presOf" srcId="{3D853641-8450-403A-BD14-0B326EDDEFA4}" destId="{1CB84E1C-E6DB-40C0-A558-5C1E43BA7B7D}" srcOrd="0" destOrd="0" presId="urn:microsoft.com/office/officeart/2005/8/layout/bProcess3"/>
    <dgm:cxn modelId="{550A1244-7408-4116-8707-59386126D725}" type="presOf" srcId="{7BEF418A-ECF4-46C1-B4B4-605C3B349ABC}" destId="{859F03DA-49A1-43E5-BEFE-764C8FBFF14B}" srcOrd="1" destOrd="0" presId="urn:microsoft.com/office/officeart/2005/8/layout/bProcess3"/>
    <dgm:cxn modelId="{9D2A0D49-C5CC-4BB7-9CC2-B972F3A1330E}" type="presOf" srcId="{73E57C88-55D4-4B50-A2C2-6C8622A7F497}" destId="{C6D31D32-2B07-48E7-BCBD-44B335A231CA}" srcOrd="0" destOrd="0" presId="urn:microsoft.com/office/officeart/2005/8/layout/bProcess3"/>
    <dgm:cxn modelId="{4E130E74-1F42-44DB-B7FE-DFF41E37428E}" type="presOf" srcId="{7BEF418A-ECF4-46C1-B4B4-605C3B349ABC}" destId="{A2864C27-3501-45AD-B6F6-245D5466CD1A}" srcOrd="0" destOrd="0" presId="urn:microsoft.com/office/officeart/2005/8/layout/bProcess3"/>
    <dgm:cxn modelId="{084A5459-3B1F-4597-B894-6519F9EC0035}" type="presOf" srcId="{14D21B91-0553-4068-AC64-1D50EB650C19}" destId="{78C6B300-5609-457B-A689-6B652FE7D25C}" srcOrd="1" destOrd="0" presId="urn:microsoft.com/office/officeart/2005/8/layout/bProcess3"/>
    <dgm:cxn modelId="{CC88B85A-98F9-4485-A758-B7A2ECA88E4A}" srcId="{6861DBED-7879-4BBC-AE82-BEE76ED1780F}" destId="{9219CACF-267E-4F49-84C7-16988C34B9E9}" srcOrd="3" destOrd="0" parTransId="{147A1017-2C9A-4DB2-8E11-EB8BD6215CD0}" sibTransId="{5BCED95C-5796-468E-9543-5227B267D1FA}"/>
    <dgm:cxn modelId="{E3A50388-AE62-4017-9CE5-EE8E35E6C6D0}" type="presOf" srcId="{815DF961-81F8-4B59-9F6F-6FDDF8F87049}" destId="{47055BAC-2434-4C52-9F1C-E6B9CF208DB3}" srcOrd="1" destOrd="0" presId="urn:microsoft.com/office/officeart/2005/8/layout/bProcess3"/>
    <dgm:cxn modelId="{E105D7AB-2523-4259-BF58-E1787B047961}" type="presOf" srcId="{6861DBED-7879-4BBC-AE82-BEE76ED1780F}" destId="{79B5E0DC-0FC1-4038-9E1C-106E81418DC4}" srcOrd="0" destOrd="0" presId="urn:microsoft.com/office/officeart/2005/8/layout/bProcess3"/>
    <dgm:cxn modelId="{ECA71FC5-5E17-4B1D-9B45-75018BAA310B}" srcId="{6861DBED-7879-4BBC-AE82-BEE76ED1780F}" destId="{63AA796D-983A-4443-96EA-ABE2C9258A2D}" srcOrd="0" destOrd="0" parTransId="{A95EB832-43DF-4C29-9FC1-68BE7CCF0544}" sibTransId="{7BEF418A-ECF4-46C1-B4B4-605C3B349ABC}"/>
    <dgm:cxn modelId="{02C82EEE-8E4C-4DD7-AA74-7D9DF15ADB65}" type="presOf" srcId="{815DF961-81F8-4B59-9F6F-6FDDF8F87049}" destId="{0FEC3E39-F3D5-4EB4-9E10-5DF1572EEB17}" srcOrd="0" destOrd="0" presId="urn:microsoft.com/office/officeart/2005/8/layout/bProcess3"/>
    <dgm:cxn modelId="{468F0CF7-9986-429C-9A7B-5AC8684E8A4E}" srcId="{6861DBED-7879-4BBC-AE82-BEE76ED1780F}" destId="{73E57C88-55D4-4B50-A2C2-6C8622A7F497}" srcOrd="1" destOrd="0" parTransId="{FA136C6E-F434-4FB1-9948-A7CEC9377F8F}" sibTransId="{815DF961-81F8-4B59-9F6F-6FDDF8F87049}"/>
    <dgm:cxn modelId="{14E677DE-CD24-4ECE-A698-D17C33362AC0}" type="presParOf" srcId="{79B5E0DC-0FC1-4038-9E1C-106E81418DC4}" destId="{175B6F11-E05D-40FA-9ECB-E050F2051A50}" srcOrd="0" destOrd="0" presId="urn:microsoft.com/office/officeart/2005/8/layout/bProcess3"/>
    <dgm:cxn modelId="{CB9ECCB7-396C-46FE-9043-5946F779CC55}" type="presParOf" srcId="{79B5E0DC-0FC1-4038-9E1C-106E81418DC4}" destId="{A2864C27-3501-45AD-B6F6-245D5466CD1A}" srcOrd="1" destOrd="0" presId="urn:microsoft.com/office/officeart/2005/8/layout/bProcess3"/>
    <dgm:cxn modelId="{4EA754E2-D080-4DC6-AE50-0DB47B31C77D}" type="presParOf" srcId="{A2864C27-3501-45AD-B6F6-245D5466CD1A}" destId="{859F03DA-49A1-43E5-BEFE-764C8FBFF14B}" srcOrd="0" destOrd="0" presId="urn:microsoft.com/office/officeart/2005/8/layout/bProcess3"/>
    <dgm:cxn modelId="{3C3CB511-7B8F-4637-A010-E9DA2268D898}" type="presParOf" srcId="{79B5E0DC-0FC1-4038-9E1C-106E81418DC4}" destId="{C6D31D32-2B07-48E7-BCBD-44B335A231CA}" srcOrd="2" destOrd="0" presId="urn:microsoft.com/office/officeart/2005/8/layout/bProcess3"/>
    <dgm:cxn modelId="{4223028F-03C2-499E-9A75-69FD7F443914}" type="presParOf" srcId="{79B5E0DC-0FC1-4038-9E1C-106E81418DC4}" destId="{0FEC3E39-F3D5-4EB4-9E10-5DF1572EEB17}" srcOrd="3" destOrd="0" presId="urn:microsoft.com/office/officeart/2005/8/layout/bProcess3"/>
    <dgm:cxn modelId="{B61807A6-050F-43CD-B49C-A6A3BA1B2861}" type="presParOf" srcId="{0FEC3E39-F3D5-4EB4-9E10-5DF1572EEB17}" destId="{47055BAC-2434-4C52-9F1C-E6B9CF208DB3}" srcOrd="0" destOrd="0" presId="urn:microsoft.com/office/officeart/2005/8/layout/bProcess3"/>
    <dgm:cxn modelId="{0A564F86-7254-4CCA-A471-CBCA13B9421A}" type="presParOf" srcId="{79B5E0DC-0FC1-4038-9E1C-106E81418DC4}" destId="{1CB84E1C-E6DB-40C0-A558-5C1E43BA7B7D}" srcOrd="4" destOrd="0" presId="urn:microsoft.com/office/officeart/2005/8/layout/bProcess3"/>
    <dgm:cxn modelId="{8EEADE19-B304-438B-BEA2-EB6C38C6B8E3}" type="presParOf" srcId="{79B5E0DC-0FC1-4038-9E1C-106E81418DC4}" destId="{99244951-49D0-46B2-8E20-980E2B2B9DB3}" srcOrd="5" destOrd="0" presId="urn:microsoft.com/office/officeart/2005/8/layout/bProcess3"/>
    <dgm:cxn modelId="{1DB7BF90-3DD9-44B1-BF85-37644CA238A1}" type="presParOf" srcId="{99244951-49D0-46B2-8E20-980E2B2B9DB3}" destId="{78C6B300-5609-457B-A689-6B652FE7D25C}" srcOrd="0" destOrd="0" presId="urn:microsoft.com/office/officeart/2005/8/layout/bProcess3"/>
    <dgm:cxn modelId="{C35A37A4-3A67-4023-99C6-96220904D4CB}" type="presParOf" srcId="{79B5E0DC-0FC1-4038-9E1C-106E81418DC4}" destId="{262D9D74-8407-405E-B5D1-8146AAF0D63C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264701-4465-4562-BA06-C75320F527C5}" type="doc">
      <dgm:prSet loTypeId="urn:microsoft.com/office/officeart/2011/layout/HexagonRadial" loCatId="officeonlin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BD252B-E5B5-422E-94F3-C48A8101A7B2}">
      <dgm:prSet phldrT="[Text]"/>
      <dgm:spPr/>
      <dgm:t>
        <a:bodyPr/>
        <a:lstStyle/>
        <a:p>
          <a:r>
            <a:rPr lang="en-US" dirty="0"/>
            <a:t>Algorithm</a:t>
          </a:r>
        </a:p>
      </dgm:t>
    </dgm:pt>
    <dgm:pt modelId="{0BADE343-310A-46AF-B821-C15F9C92D0F3}" type="parTrans" cxnId="{7956B9B4-8530-4CEE-AC93-67FAEFBF780F}">
      <dgm:prSet/>
      <dgm:spPr/>
      <dgm:t>
        <a:bodyPr/>
        <a:lstStyle/>
        <a:p>
          <a:endParaRPr lang="en-US"/>
        </a:p>
      </dgm:t>
    </dgm:pt>
    <dgm:pt modelId="{67841FD4-6431-4AC7-9264-2D0E6D453F14}" type="sibTrans" cxnId="{7956B9B4-8530-4CEE-AC93-67FAEFBF780F}">
      <dgm:prSet/>
      <dgm:spPr/>
      <dgm:t>
        <a:bodyPr/>
        <a:lstStyle/>
        <a:p>
          <a:endParaRPr lang="en-US"/>
        </a:p>
      </dgm:t>
    </dgm:pt>
    <dgm:pt modelId="{96881AA8-D4A3-4056-9B24-F92351EB0422}">
      <dgm:prSet phldrT="[Text]"/>
      <dgm:spPr/>
      <dgm:t>
        <a:bodyPr/>
        <a:lstStyle/>
        <a:p>
          <a:r>
            <a:rPr lang="en-US" dirty="0"/>
            <a:t>KNN</a:t>
          </a:r>
        </a:p>
      </dgm:t>
    </dgm:pt>
    <dgm:pt modelId="{3AA1B036-BA60-4742-B11C-69C5341EF4FD}" type="parTrans" cxnId="{EE795A9F-00D6-4A19-9DD5-7B44F8E2D1F9}">
      <dgm:prSet/>
      <dgm:spPr/>
      <dgm:t>
        <a:bodyPr/>
        <a:lstStyle/>
        <a:p>
          <a:endParaRPr lang="en-US"/>
        </a:p>
      </dgm:t>
    </dgm:pt>
    <dgm:pt modelId="{F5D31912-CA58-471E-BED0-66DB83E745AE}" type="sibTrans" cxnId="{EE795A9F-00D6-4A19-9DD5-7B44F8E2D1F9}">
      <dgm:prSet/>
      <dgm:spPr/>
      <dgm:t>
        <a:bodyPr/>
        <a:lstStyle/>
        <a:p>
          <a:endParaRPr lang="en-US"/>
        </a:p>
      </dgm:t>
    </dgm:pt>
    <dgm:pt modelId="{5C49965C-04CC-4251-9F55-EE00F62C1D76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49EF170A-5192-4363-A926-C018A8440987}" type="parTrans" cxnId="{F4BE9CCF-08EA-4CE8-B1D7-81C10D287326}">
      <dgm:prSet/>
      <dgm:spPr/>
      <dgm:t>
        <a:bodyPr/>
        <a:lstStyle/>
        <a:p>
          <a:endParaRPr lang="en-US"/>
        </a:p>
      </dgm:t>
    </dgm:pt>
    <dgm:pt modelId="{8A16A4A8-E4BC-456B-B0F2-E745C2D97A7B}" type="sibTrans" cxnId="{F4BE9CCF-08EA-4CE8-B1D7-81C10D287326}">
      <dgm:prSet/>
      <dgm:spPr/>
      <dgm:t>
        <a:bodyPr/>
        <a:lstStyle/>
        <a:p>
          <a:endParaRPr lang="en-US"/>
        </a:p>
      </dgm:t>
    </dgm:pt>
    <dgm:pt modelId="{645C183C-3C35-4599-9367-09E961F8D35E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6A3E7898-D6F2-4CBB-B79B-E8B21337211E}" type="parTrans" cxnId="{6C313B10-6ADA-4984-ADFA-FF4AC6F25752}">
      <dgm:prSet/>
      <dgm:spPr/>
      <dgm:t>
        <a:bodyPr/>
        <a:lstStyle/>
        <a:p>
          <a:endParaRPr lang="en-US"/>
        </a:p>
      </dgm:t>
    </dgm:pt>
    <dgm:pt modelId="{8B23CC9E-C89A-455D-A0FF-630D5BC9833E}" type="sibTrans" cxnId="{6C313B10-6ADA-4984-ADFA-FF4AC6F25752}">
      <dgm:prSet/>
      <dgm:spPr/>
      <dgm:t>
        <a:bodyPr/>
        <a:lstStyle/>
        <a:p>
          <a:endParaRPr lang="en-US"/>
        </a:p>
      </dgm:t>
    </dgm:pt>
    <dgm:pt modelId="{FFEA9E26-73D0-4AC6-8047-75E4C16AF1DD}">
      <dgm:prSet phldrT="[Text]"/>
      <dgm:spPr/>
      <dgm:t>
        <a:bodyPr/>
        <a:lstStyle/>
        <a:p>
          <a:r>
            <a:rPr lang="en-US" dirty="0"/>
            <a:t>AdaBoost</a:t>
          </a:r>
        </a:p>
      </dgm:t>
    </dgm:pt>
    <dgm:pt modelId="{03C87612-FD65-4A37-91F3-9B744314202D}" type="parTrans" cxnId="{C08567FE-76E5-476B-9569-FE6E3024E76A}">
      <dgm:prSet/>
      <dgm:spPr/>
      <dgm:t>
        <a:bodyPr/>
        <a:lstStyle/>
        <a:p>
          <a:endParaRPr lang="en-US"/>
        </a:p>
      </dgm:t>
    </dgm:pt>
    <dgm:pt modelId="{3907575F-4331-45A9-9452-33CCFBE97EDE}" type="sibTrans" cxnId="{C08567FE-76E5-476B-9569-FE6E3024E76A}">
      <dgm:prSet/>
      <dgm:spPr/>
      <dgm:t>
        <a:bodyPr/>
        <a:lstStyle/>
        <a:p>
          <a:endParaRPr lang="en-US"/>
        </a:p>
      </dgm:t>
    </dgm:pt>
    <dgm:pt modelId="{D482028C-AF64-43C9-9F4F-5495B1570F84}">
      <dgm:prSet phldrT="[Text]"/>
      <dgm:spPr/>
      <dgm:t>
        <a:bodyPr/>
        <a:lstStyle/>
        <a:p>
          <a:r>
            <a:rPr lang="en-US" dirty="0"/>
            <a:t>Naïve Bayes</a:t>
          </a:r>
        </a:p>
      </dgm:t>
    </dgm:pt>
    <dgm:pt modelId="{0A145C5A-32E1-46C9-ACC9-EA71F6095887}" type="parTrans" cxnId="{CA59956D-7C55-43BC-ACCF-03EC0915BA1F}">
      <dgm:prSet/>
      <dgm:spPr/>
      <dgm:t>
        <a:bodyPr/>
        <a:lstStyle/>
        <a:p>
          <a:endParaRPr lang="en-US"/>
        </a:p>
      </dgm:t>
    </dgm:pt>
    <dgm:pt modelId="{D231F200-B37D-42AA-BB9F-D50555A790F0}" type="sibTrans" cxnId="{CA59956D-7C55-43BC-ACCF-03EC0915BA1F}">
      <dgm:prSet/>
      <dgm:spPr/>
      <dgm:t>
        <a:bodyPr/>
        <a:lstStyle/>
        <a:p>
          <a:endParaRPr lang="en-US"/>
        </a:p>
      </dgm:t>
    </dgm:pt>
    <dgm:pt modelId="{29D3EFF5-FDB2-4845-8E83-028261B194F1}">
      <dgm:prSet phldrT="[Text]"/>
      <dgm:spPr/>
      <dgm:t>
        <a:bodyPr/>
        <a:lstStyle/>
        <a:p>
          <a:r>
            <a:rPr lang="en-US" dirty="0"/>
            <a:t>LDA</a:t>
          </a:r>
        </a:p>
      </dgm:t>
    </dgm:pt>
    <dgm:pt modelId="{D8064C30-84B1-42EA-80D6-E2E35A0F9793}" type="parTrans" cxnId="{BB090DE2-566C-420E-8CE9-EBC4F1637871}">
      <dgm:prSet/>
      <dgm:spPr/>
      <dgm:t>
        <a:bodyPr/>
        <a:lstStyle/>
        <a:p>
          <a:endParaRPr lang="en-US"/>
        </a:p>
      </dgm:t>
    </dgm:pt>
    <dgm:pt modelId="{059D0BA5-3089-4BF9-B615-770371A04054}" type="sibTrans" cxnId="{BB090DE2-566C-420E-8CE9-EBC4F1637871}">
      <dgm:prSet/>
      <dgm:spPr/>
      <dgm:t>
        <a:bodyPr/>
        <a:lstStyle/>
        <a:p>
          <a:endParaRPr lang="en-US"/>
        </a:p>
      </dgm:t>
    </dgm:pt>
    <dgm:pt modelId="{0CDD3A39-710E-4424-94C2-9F5ABDECF808}" type="pres">
      <dgm:prSet presAssocID="{8B264701-4465-4562-BA06-C75320F527C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1A33A25-0E8A-4803-BEBD-302BCF5E6FA2}" type="pres">
      <dgm:prSet presAssocID="{90BD252B-E5B5-422E-94F3-C48A8101A7B2}" presName="Parent" presStyleLbl="node0" presStyleIdx="0" presStyleCnt="1">
        <dgm:presLayoutVars>
          <dgm:chMax val="6"/>
          <dgm:chPref val="6"/>
        </dgm:presLayoutVars>
      </dgm:prSet>
      <dgm:spPr/>
    </dgm:pt>
    <dgm:pt modelId="{EB73CED6-A766-4E6A-999C-BADEBD2F4C57}" type="pres">
      <dgm:prSet presAssocID="{96881AA8-D4A3-4056-9B24-F92351EB0422}" presName="Accent1" presStyleCnt="0"/>
      <dgm:spPr/>
    </dgm:pt>
    <dgm:pt modelId="{75BCCEF5-2AC8-43E2-9C07-C5534BF6E423}" type="pres">
      <dgm:prSet presAssocID="{96881AA8-D4A3-4056-9B24-F92351EB0422}" presName="Accent" presStyleLbl="bgShp" presStyleIdx="0" presStyleCnt="6"/>
      <dgm:spPr/>
    </dgm:pt>
    <dgm:pt modelId="{77FEFFB8-B26A-4789-BDFE-F7ADA2CBA455}" type="pres">
      <dgm:prSet presAssocID="{96881AA8-D4A3-4056-9B24-F92351EB0422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E8946AB-91CD-463B-B4A3-9A309673748C}" type="pres">
      <dgm:prSet presAssocID="{5C49965C-04CC-4251-9F55-EE00F62C1D76}" presName="Accent2" presStyleCnt="0"/>
      <dgm:spPr/>
    </dgm:pt>
    <dgm:pt modelId="{194C80E5-8A56-4EA6-BEEB-6E7406C97EE1}" type="pres">
      <dgm:prSet presAssocID="{5C49965C-04CC-4251-9F55-EE00F62C1D76}" presName="Accent" presStyleLbl="bgShp" presStyleIdx="1" presStyleCnt="6"/>
      <dgm:spPr/>
    </dgm:pt>
    <dgm:pt modelId="{919C7741-10E3-44A1-97CC-A1D13E9B4EAA}" type="pres">
      <dgm:prSet presAssocID="{5C49965C-04CC-4251-9F55-EE00F62C1D76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CB2312B-DF4C-42E9-AA67-CBE600F5BC99}" type="pres">
      <dgm:prSet presAssocID="{645C183C-3C35-4599-9367-09E961F8D35E}" presName="Accent3" presStyleCnt="0"/>
      <dgm:spPr/>
    </dgm:pt>
    <dgm:pt modelId="{727C5D1C-98E6-4AA6-9A5F-DF6E8BE48A11}" type="pres">
      <dgm:prSet presAssocID="{645C183C-3C35-4599-9367-09E961F8D35E}" presName="Accent" presStyleLbl="bgShp" presStyleIdx="2" presStyleCnt="6"/>
      <dgm:spPr/>
    </dgm:pt>
    <dgm:pt modelId="{85F86E59-4276-499D-B012-58DD65DAAB12}" type="pres">
      <dgm:prSet presAssocID="{645C183C-3C35-4599-9367-09E961F8D35E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F96F2C2B-4D81-47CB-953C-6DD36A5B1F27}" type="pres">
      <dgm:prSet presAssocID="{FFEA9E26-73D0-4AC6-8047-75E4C16AF1DD}" presName="Accent4" presStyleCnt="0"/>
      <dgm:spPr/>
    </dgm:pt>
    <dgm:pt modelId="{1C172D2D-4C51-4686-8C36-C32335F36660}" type="pres">
      <dgm:prSet presAssocID="{FFEA9E26-73D0-4AC6-8047-75E4C16AF1DD}" presName="Accent" presStyleLbl="bgShp" presStyleIdx="3" presStyleCnt="6"/>
      <dgm:spPr/>
    </dgm:pt>
    <dgm:pt modelId="{45BDDC22-313B-4814-B203-DB6567325BE8}" type="pres">
      <dgm:prSet presAssocID="{FFEA9E26-73D0-4AC6-8047-75E4C16AF1DD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41A2DFC-D5C1-42D0-A734-C51F898EA374}" type="pres">
      <dgm:prSet presAssocID="{D482028C-AF64-43C9-9F4F-5495B1570F84}" presName="Accent5" presStyleCnt="0"/>
      <dgm:spPr/>
    </dgm:pt>
    <dgm:pt modelId="{76C5BFE9-916C-4048-AFC2-23A537158538}" type="pres">
      <dgm:prSet presAssocID="{D482028C-AF64-43C9-9F4F-5495B1570F84}" presName="Accent" presStyleLbl="bgShp" presStyleIdx="4" presStyleCnt="6"/>
      <dgm:spPr/>
    </dgm:pt>
    <dgm:pt modelId="{FC037121-D298-42B7-836B-AB1273D26D44}" type="pres">
      <dgm:prSet presAssocID="{D482028C-AF64-43C9-9F4F-5495B1570F84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1DA2D2B-7872-4417-9E26-81FC508DBD4B}" type="pres">
      <dgm:prSet presAssocID="{29D3EFF5-FDB2-4845-8E83-028261B194F1}" presName="Accent6" presStyleCnt="0"/>
      <dgm:spPr/>
    </dgm:pt>
    <dgm:pt modelId="{45A6FBE5-811F-43F7-B428-4EF29F7FC21C}" type="pres">
      <dgm:prSet presAssocID="{29D3EFF5-FDB2-4845-8E83-028261B194F1}" presName="Accent" presStyleLbl="bgShp" presStyleIdx="5" presStyleCnt="6"/>
      <dgm:spPr/>
    </dgm:pt>
    <dgm:pt modelId="{56586D50-CC12-4726-8579-1AD42E6CB9C3}" type="pres">
      <dgm:prSet presAssocID="{29D3EFF5-FDB2-4845-8E83-028261B194F1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C313B10-6ADA-4984-ADFA-FF4AC6F25752}" srcId="{90BD252B-E5B5-422E-94F3-C48A8101A7B2}" destId="{645C183C-3C35-4599-9367-09E961F8D35E}" srcOrd="2" destOrd="0" parTransId="{6A3E7898-D6F2-4CBB-B79B-E8B21337211E}" sibTransId="{8B23CC9E-C89A-455D-A0FF-630D5BC9833E}"/>
    <dgm:cxn modelId="{ADF46314-1A9F-4CB3-A901-3B74A9B930A6}" type="presOf" srcId="{90BD252B-E5B5-422E-94F3-C48A8101A7B2}" destId="{91A33A25-0E8A-4803-BEBD-302BCF5E6FA2}" srcOrd="0" destOrd="0" presId="urn:microsoft.com/office/officeart/2011/layout/HexagonRadial"/>
    <dgm:cxn modelId="{99562C3C-04BA-454E-B46A-46F7F63B807B}" type="presOf" srcId="{96881AA8-D4A3-4056-9B24-F92351EB0422}" destId="{77FEFFB8-B26A-4789-BDFE-F7ADA2CBA455}" srcOrd="0" destOrd="0" presId="urn:microsoft.com/office/officeart/2011/layout/HexagonRadial"/>
    <dgm:cxn modelId="{CA59956D-7C55-43BC-ACCF-03EC0915BA1F}" srcId="{90BD252B-E5B5-422E-94F3-C48A8101A7B2}" destId="{D482028C-AF64-43C9-9F4F-5495B1570F84}" srcOrd="4" destOrd="0" parTransId="{0A145C5A-32E1-46C9-ACC9-EA71F6095887}" sibTransId="{D231F200-B37D-42AA-BB9F-D50555A790F0}"/>
    <dgm:cxn modelId="{4D1E3E50-47F3-4B57-8B69-DAF20E3823F8}" type="presOf" srcId="{645C183C-3C35-4599-9367-09E961F8D35E}" destId="{85F86E59-4276-499D-B012-58DD65DAAB12}" srcOrd="0" destOrd="0" presId="urn:microsoft.com/office/officeart/2011/layout/HexagonRadial"/>
    <dgm:cxn modelId="{1384EA7E-4AD8-48EA-AF91-CB84E778F371}" type="presOf" srcId="{29D3EFF5-FDB2-4845-8E83-028261B194F1}" destId="{56586D50-CC12-4726-8579-1AD42E6CB9C3}" srcOrd="0" destOrd="0" presId="urn:microsoft.com/office/officeart/2011/layout/HexagonRadial"/>
    <dgm:cxn modelId="{01027792-959A-4586-BD59-726B9628A273}" type="presOf" srcId="{5C49965C-04CC-4251-9F55-EE00F62C1D76}" destId="{919C7741-10E3-44A1-97CC-A1D13E9B4EAA}" srcOrd="0" destOrd="0" presId="urn:microsoft.com/office/officeart/2011/layout/HexagonRadial"/>
    <dgm:cxn modelId="{EE795A9F-00D6-4A19-9DD5-7B44F8E2D1F9}" srcId="{90BD252B-E5B5-422E-94F3-C48A8101A7B2}" destId="{96881AA8-D4A3-4056-9B24-F92351EB0422}" srcOrd="0" destOrd="0" parTransId="{3AA1B036-BA60-4742-B11C-69C5341EF4FD}" sibTransId="{F5D31912-CA58-471E-BED0-66DB83E745AE}"/>
    <dgm:cxn modelId="{75E072A7-388E-4ED2-840A-C58D77E6955E}" type="presOf" srcId="{D482028C-AF64-43C9-9F4F-5495B1570F84}" destId="{FC037121-D298-42B7-836B-AB1273D26D44}" srcOrd="0" destOrd="0" presId="urn:microsoft.com/office/officeart/2011/layout/HexagonRadial"/>
    <dgm:cxn modelId="{9727E0AF-C5D4-4824-9739-D6600BD31EF0}" type="presOf" srcId="{8B264701-4465-4562-BA06-C75320F527C5}" destId="{0CDD3A39-710E-4424-94C2-9F5ABDECF808}" srcOrd="0" destOrd="0" presId="urn:microsoft.com/office/officeart/2011/layout/HexagonRadial"/>
    <dgm:cxn modelId="{7956B9B4-8530-4CEE-AC93-67FAEFBF780F}" srcId="{8B264701-4465-4562-BA06-C75320F527C5}" destId="{90BD252B-E5B5-422E-94F3-C48A8101A7B2}" srcOrd="0" destOrd="0" parTransId="{0BADE343-310A-46AF-B821-C15F9C92D0F3}" sibTransId="{67841FD4-6431-4AC7-9264-2D0E6D453F14}"/>
    <dgm:cxn modelId="{F4BE9CCF-08EA-4CE8-B1D7-81C10D287326}" srcId="{90BD252B-E5B5-422E-94F3-C48A8101A7B2}" destId="{5C49965C-04CC-4251-9F55-EE00F62C1D76}" srcOrd="1" destOrd="0" parTransId="{49EF170A-5192-4363-A926-C018A8440987}" sibTransId="{8A16A4A8-E4BC-456B-B0F2-E745C2D97A7B}"/>
    <dgm:cxn modelId="{C3689AD0-0616-4D0A-B07A-7CFDDDC4FFCC}" type="presOf" srcId="{FFEA9E26-73D0-4AC6-8047-75E4C16AF1DD}" destId="{45BDDC22-313B-4814-B203-DB6567325BE8}" srcOrd="0" destOrd="0" presId="urn:microsoft.com/office/officeart/2011/layout/HexagonRadial"/>
    <dgm:cxn modelId="{BB090DE2-566C-420E-8CE9-EBC4F1637871}" srcId="{90BD252B-E5B5-422E-94F3-C48A8101A7B2}" destId="{29D3EFF5-FDB2-4845-8E83-028261B194F1}" srcOrd="5" destOrd="0" parTransId="{D8064C30-84B1-42EA-80D6-E2E35A0F9793}" sibTransId="{059D0BA5-3089-4BF9-B615-770371A04054}"/>
    <dgm:cxn modelId="{C08567FE-76E5-476B-9569-FE6E3024E76A}" srcId="{90BD252B-E5B5-422E-94F3-C48A8101A7B2}" destId="{FFEA9E26-73D0-4AC6-8047-75E4C16AF1DD}" srcOrd="3" destOrd="0" parTransId="{03C87612-FD65-4A37-91F3-9B744314202D}" sibTransId="{3907575F-4331-45A9-9452-33CCFBE97EDE}"/>
    <dgm:cxn modelId="{6195DFAA-6F7B-4104-8F90-00150A8B7A99}" type="presParOf" srcId="{0CDD3A39-710E-4424-94C2-9F5ABDECF808}" destId="{91A33A25-0E8A-4803-BEBD-302BCF5E6FA2}" srcOrd="0" destOrd="0" presId="urn:microsoft.com/office/officeart/2011/layout/HexagonRadial"/>
    <dgm:cxn modelId="{6B37ADAC-B5A4-4C93-9867-341DAEBDBCB2}" type="presParOf" srcId="{0CDD3A39-710E-4424-94C2-9F5ABDECF808}" destId="{EB73CED6-A766-4E6A-999C-BADEBD2F4C57}" srcOrd="1" destOrd="0" presId="urn:microsoft.com/office/officeart/2011/layout/HexagonRadial"/>
    <dgm:cxn modelId="{E7371867-57BE-467A-900D-1E19EB114C17}" type="presParOf" srcId="{EB73CED6-A766-4E6A-999C-BADEBD2F4C57}" destId="{75BCCEF5-2AC8-43E2-9C07-C5534BF6E423}" srcOrd="0" destOrd="0" presId="urn:microsoft.com/office/officeart/2011/layout/HexagonRadial"/>
    <dgm:cxn modelId="{CAECC0A9-40EC-4BD6-B03F-0430FD1DD540}" type="presParOf" srcId="{0CDD3A39-710E-4424-94C2-9F5ABDECF808}" destId="{77FEFFB8-B26A-4789-BDFE-F7ADA2CBA455}" srcOrd="2" destOrd="0" presId="urn:microsoft.com/office/officeart/2011/layout/HexagonRadial"/>
    <dgm:cxn modelId="{CEBB172F-1ED2-405B-9BF3-A1A2B9913ABD}" type="presParOf" srcId="{0CDD3A39-710E-4424-94C2-9F5ABDECF808}" destId="{2E8946AB-91CD-463B-B4A3-9A309673748C}" srcOrd="3" destOrd="0" presId="urn:microsoft.com/office/officeart/2011/layout/HexagonRadial"/>
    <dgm:cxn modelId="{19BAEE26-9777-4979-AE6D-58ABD9CDB34D}" type="presParOf" srcId="{2E8946AB-91CD-463B-B4A3-9A309673748C}" destId="{194C80E5-8A56-4EA6-BEEB-6E7406C97EE1}" srcOrd="0" destOrd="0" presId="urn:microsoft.com/office/officeart/2011/layout/HexagonRadial"/>
    <dgm:cxn modelId="{CBA64FE9-BA5C-41B3-9A4A-7C2A2DBCA52A}" type="presParOf" srcId="{0CDD3A39-710E-4424-94C2-9F5ABDECF808}" destId="{919C7741-10E3-44A1-97CC-A1D13E9B4EAA}" srcOrd="4" destOrd="0" presId="urn:microsoft.com/office/officeart/2011/layout/HexagonRadial"/>
    <dgm:cxn modelId="{3036519E-538D-426B-8B93-D3D0A265955B}" type="presParOf" srcId="{0CDD3A39-710E-4424-94C2-9F5ABDECF808}" destId="{3CB2312B-DF4C-42E9-AA67-CBE600F5BC99}" srcOrd="5" destOrd="0" presId="urn:microsoft.com/office/officeart/2011/layout/HexagonRadial"/>
    <dgm:cxn modelId="{D7D8F2A4-9238-4BFE-A5A3-B6662DB49A01}" type="presParOf" srcId="{3CB2312B-DF4C-42E9-AA67-CBE600F5BC99}" destId="{727C5D1C-98E6-4AA6-9A5F-DF6E8BE48A11}" srcOrd="0" destOrd="0" presId="urn:microsoft.com/office/officeart/2011/layout/HexagonRadial"/>
    <dgm:cxn modelId="{694B95BA-D3C4-4619-914C-911F2654E606}" type="presParOf" srcId="{0CDD3A39-710E-4424-94C2-9F5ABDECF808}" destId="{85F86E59-4276-499D-B012-58DD65DAAB12}" srcOrd="6" destOrd="0" presId="urn:microsoft.com/office/officeart/2011/layout/HexagonRadial"/>
    <dgm:cxn modelId="{C697BA0B-4767-4A36-933F-E714F513D2D4}" type="presParOf" srcId="{0CDD3A39-710E-4424-94C2-9F5ABDECF808}" destId="{F96F2C2B-4D81-47CB-953C-6DD36A5B1F27}" srcOrd="7" destOrd="0" presId="urn:microsoft.com/office/officeart/2011/layout/HexagonRadial"/>
    <dgm:cxn modelId="{C1DD3DF0-8223-4053-ADA1-DAC668E342A5}" type="presParOf" srcId="{F96F2C2B-4D81-47CB-953C-6DD36A5B1F27}" destId="{1C172D2D-4C51-4686-8C36-C32335F36660}" srcOrd="0" destOrd="0" presId="urn:microsoft.com/office/officeart/2011/layout/HexagonRadial"/>
    <dgm:cxn modelId="{2BBE8850-3D06-4324-B792-1A754C9B8138}" type="presParOf" srcId="{0CDD3A39-710E-4424-94C2-9F5ABDECF808}" destId="{45BDDC22-313B-4814-B203-DB6567325BE8}" srcOrd="8" destOrd="0" presId="urn:microsoft.com/office/officeart/2011/layout/HexagonRadial"/>
    <dgm:cxn modelId="{D24DA21B-74F0-4B67-B9CA-9286BDF49710}" type="presParOf" srcId="{0CDD3A39-710E-4424-94C2-9F5ABDECF808}" destId="{D41A2DFC-D5C1-42D0-A734-C51F898EA374}" srcOrd="9" destOrd="0" presId="urn:microsoft.com/office/officeart/2011/layout/HexagonRadial"/>
    <dgm:cxn modelId="{C99BF7CA-D991-4FA3-8C8C-C2C9E2C894DD}" type="presParOf" srcId="{D41A2DFC-D5C1-42D0-A734-C51F898EA374}" destId="{76C5BFE9-916C-4048-AFC2-23A537158538}" srcOrd="0" destOrd="0" presId="urn:microsoft.com/office/officeart/2011/layout/HexagonRadial"/>
    <dgm:cxn modelId="{61D90FFD-3EAA-4405-8B99-F7DEEAEC1227}" type="presParOf" srcId="{0CDD3A39-710E-4424-94C2-9F5ABDECF808}" destId="{FC037121-D298-42B7-836B-AB1273D26D44}" srcOrd="10" destOrd="0" presId="urn:microsoft.com/office/officeart/2011/layout/HexagonRadial"/>
    <dgm:cxn modelId="{40030111-D67A-494D-8279-7CAA20FB74C7}" type="presParOf" srcId="{0CDD3A39-710E-4424-94C2-9F5ABDECF808}" destId="{61DA2D2B-7872-4417-9E26-81FC508DBD4B}" srcOrd="11" destOrd="0" presId="urn:microsoft.com/office/officeart/2011/layout/HexagonRadial"/>
    <dgm:cxn modelId="{5039CCC4-D8B7-45F1-9B66-B0D2B5745372}" type="presParOf" srcId="{61DA2D2B-7872-4417-9E26-81FC508DBD4B}" destId="{45A6FBE5-811F-43F7-B428-4EF29F7FC21C}" srcOrd="0" destOrd="0" presId="urn:microsoft.com/office/officeart/2011/layout/HexagonRadial"/>
    <dgm:cxn modelId="{348C6B0E-77F3-434D-8677-027EF2AAEC3A}" type="presParOf" srcId="{0CDD3A39-710E-4424-94C2-9F5ABDECF808}" destId="{56586D50-CC12-4726-8579-1AD42E6CB9C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0C319-EE71-4C64-B2BD-6C1A3CB76984}">
      <dsp:nvSpPr>
        <dsp:cNvPr id="0" name=""/>
        <dsp:cNvSpPr/>
      </dsp:nvSpPr>
      <dsp:spPr>
        <a:xfrm>
          <a:off x="3183" y="0"/>
          <a:ext cx="1853019" cy="61556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</a:t>
          </a:r>
          <a:r>
            <a:rPr lang="en-US" altLang="zh-CN" sz="1500" kern="1200" dirty="0"/>
            <a:t>ata Understanding</a:t>
          </a:r>
          <a:endParaRPr lang="en-US" sz="1500" kern="1200" dirty="0"/>
        </a:p>
      </dsp:txBody>
      <dsp:txXfrm>
        <a:off x="310964" y="0"/>
        <a:ext cx="1237457" cy="615562"/>
      </dsp:txXfrm>
    </dsp:sp>
    <dsp:sp modelId="{33B5364C-40EE-4684-8C5E-54D7596289C6}">
      <dsp:nvSpPr>
        <dsp:cNvPr id="0" name=""/>
        <dsp:cNvSpPr/>
      </dsp:nvSpPr>
      <dsp:spPr>
        <a:xfrm>
          <a:off x="1670900" y="0"/>
          <a:ext cx="1853019" cy="615562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</a:t>
          </a:r>
          <a:r>
            <a:rPr lang="en-US" altLang="zh-CN" sz="1500" kern="1200" dirty="0"/>
            <a:t>achine Learning</a:t>
          </a:r>
          <a:endParaRPr lang="en-US" sz="1500" kern="1200" dirty="0"/>
        </a:p>
      </dsp:txBody>
      <dsp:txXfrm>
        <a:off x="1978681" y="0"/>
        <a:ext cx="1237457" cy="615562"/>
      </dsp:txXfrm>
    </dsp:sp>
    <dsp:sp modelId="{539A0F68-D440-4B91-ACE8-F209EC554C20}">
      <dsp:nvSpPr>
        <dsp:cNvPr id="0" name=""/>
        <dsp:cNvSpPr/>
      </dsp:nvSpPr>
      <dsp:spPr>
        <a:xfrm>
          <a:off x="3338618" y="0"/>
          <a:ext cx="1853019" cy="615562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Optimization</a:t>
          </a:r>
        </a:p>
      </dsp:txBody>
      <dsp:txXfrm>
        <a:off x="3646399" y="0"/>
        <a:ext cx="1237457" cy="615562"/>
      </dsp:txXfrm>
    </dsp:sp>
    <dsp:sp modelId="{0D39F81B-5845-4D14-81EF-75A2F487D401}">
      <dsp:nvSpPr>
        <dsp:cNvPr id="0" name=""/>
        <dsp:cNvSpPr/>
      </dsp:nvSpPr>
      <dsp:spPr>
        <a:xfrm>
          <a:off x="5006336" y="0"/>
          <a:ext cx="1853019" cy="615562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Demo</a:t>
          </a:r>
        </a:p>
      </dsp:txBody>
      <dsp:txXfrm>
        <a:off x="5314117" y="0"/>
        <a:ext cx="1237457" cy="615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64C27-3501-45AD-B6F6-245D5466CD1A}">
      <dsp:nvSpPr>
        <dsp:cNvPr id="0" name=""/>
        <dsp:cNvSpPr/>
      </dsp:nvSpPr>
      <dsp:spPr>
        <a:xfrm>
          <a:off x="1362841" y="763761"/>
          <a:ext cx="2831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3120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96558" y="807913"/>
        <a:ext cx="15686" cy="3137"/>
      </dsp:txXfrm>
    </dsp:sp>
    <dsp:sp modelId="{175B6F11-E05D-40FA-9ECB-E050F2051A50}">
      <dsp:nvSpPr>
        <dsp:cNvPr id="0" name=""/>
        <dsp:cNvSpPr/>
      </dsp:nvSpPr>
      <dsp:spPr>
        <a:xfrm>
          <a:off x="638" y="400281"/>
          <a:ext cx="1364002" cy="8184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Split data</a:t>
          </a:r>
        </a:p>
      </dsp:txBody>
      <dsp:txXfrm>
        <a:off x="638" y="400281"/>
        <a:ext cx="1364002" cy="818401"/>
      </dsp:txXfrm>
    </dsp:sp>
    <dsp:sp modelId="{0FEC3E39-F3D5-4EB4-9E10-5DF1572EEB17}">
      <dsp:nvSpPr>
        <dsp:cNvPr id="0" name=""/>
        <dsp:cNvSpPr/>
      </dsp:nvSpPr>
      <dsp:spPr>
        <a:xfrm>
          <a:off x="682640" y="1216882"/>
          <a:ext cx="1677723" cy="283120"/>
        </a:xfrm>
        <a:custGeom>
          <a:avLst/>
          <a:gdLst/>
          <a:ahLst/>
          <a:cxnLst/>
          <a:rect l="0" t="0" r="0" b="0"/>
          <a:pathLst>
            <a:path>
              <a:moveTo>
                <a:pt x="1677723" y="0"/>
              </a:moveTo>
              <a:lnTo>
                <a:pt x="1677723" y="158660"/>
              </a:lnTo>
              <a:lnTo>
                <a:pt x="0" y="158660"/>
              </a:lnTo>
              <a:lnTo>
                <a:pt x="0" y="2831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78831" y="1356874"/>
        <a:ext cx="85340" cy="3137"/>
      </dsp:txXfrm>
    </dsp:sp>
    <dsp:sp modelId="{C6D31D32-2B07-48E7-BCBD-44B335A231CA}">
      <dsp:nvSpPr>
        <dsp:cNvPr id="0" name=""/>
        <dsp:cNvSpPr/>
      </dsp:nvSpPr>
      <dsp:spPr>
        <a:xfrm>
          <a:off x="1678362" y="400281"/>
          <a:ext cx="1364002" cy="8184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Training set : Testing set=4:1</a:t>
          </a:r>
        </a:p>
      </dsp:txBody>
      <dsp:txXfrm>
        <a:off x="1678362" y="400281"/>
        <a:ext cx="1364002" cy="818401"/>
      </dsp:txXfrm>
    </dsp:sp>
    <dsp:sp modelId="{99244951-49D0-46B2-8E20-980E2B2B9DB3}">
      <dsp:nvSpPr>
        <dsp:cNvPr id="0" name=""/>
        <dsp:cNvSpPr/>
      </dsp:nvSpPr>
      <dsp:spPr>
        <a:xfrm>
          <a:off x="1362841" y="1895884"/>
          <a:ext cx="2831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3120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96558" y="1940035"/>
        <a:ext cx="15686" cy="3137"/>
      </dsp:txXfrm>
    </dsp:sp>
    <dsp:sp modelId="{1CB84E1C-E6DB-40C0-A558-5C1E43BA7B7D}">
      <dsp:nvSpPr>
        <dsp:cNvPr id="0" name=""/>
        <dsp:cNvSpPr/>
      </dsp:nvSpPr>
      <dsp:spPr>
        <a:xfrm>
          <a:off x="638" y="1532403"/>
          <a:ext cx="1364002" cy="8184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Fit model</a:t>
          </a:r>
        </a:p>
      </dsp:txBody>
      <dsp:txXfrm>
        <a:off x="638" y="1532403"/>
        <a:ext cx="1364002" cy="818401"/>
      </dsp:txXfrm>
    </dsp:sp>
    <dsp:sp modelId="{262D9D74-8407-405E-B5D1-8146AAF0D63C}">
      <dsp:nvSpPr>
        <dsp:cNvPr id="0" name=""/>
        <dsp:cNvSpPr/>
      </dsp:nvSpPr>
      <dsp:spPr>
        <a:xfrm>
          <a:off x="1678362" y="1532403"/>
          <a:ext cx="1364002" cy="8184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Validation</a:t>
          </a:r>
        </a:p>
      </dsp:txBody>
      <dsp:txXfrm>
        <a:off x="1678362" y="1532403"/>
        <a:ext cx="1364002" cy="818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33A25-0E8A-4803-BEBD-302BCF5E6FA2}">
      <dsp:nvSpPr>
        <dsp:cNvPr id="0" name=""/>
        <dsp:cNvSpPr/>
      </dsp:nvSpPr>
      <dsp:spPr>
        <a:xfrm>
          <a:off x="1530882" y="941840"/>
          <a:ext cx="1197120" cy="103555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Algorithm</a:t>
          </a:r>
        </a:p>
      </dsp:txBody>
      <dsp:txXfrm>
        <a:off x="1729262" y="1113446"/>
        <a:ext cx="800360" cy="692345"/>
      </dsp:txXfrm>
    </dsp:sp>
    <dsp:sp modelId="{194C80E5-8A56-4EA6-BEEB-6E7406C97EE1}">
      <dsp:nvSpPr>
        <dsp:cNvPr id="0" name=""/>
        <dsp:cNvSpPr/>
      </dsp:nvSpPr>
      <dsp:spPr>
        <a:xfrm>
          <a:off x="2280509" y="446396"/>
          <a:ext cx="451670" cy="38917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EFFB8-B26A-4789-BDFE-F7ADA2CBA455}">
      <dsp:nvSpPr>
        <dsp:cNvPr id="0" name=""/>
        <dsp:cNvSpPr/>
      </dsp:nvSpPr>
      <dsp:spPr>
        <a:xfrm>
          <a:off x="1641154" y="0"/>
          <a:ext cx="981031" cy="84870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KNN</a:t>
          </a:r>
        </a:p>
      </dsp:txBody>
      <dsp:txXfrm>
        <a:off x="1803732" y="140649"/>
        <a:ext cx="655875" cy="567409"/>
      </dsp:txXfrm>
    </dsp:sp>
    <dsp:sp modelId="{727C5D1C-98E6-4AA6-9A5F-DF6E8BE48A11}">
      <dsp:nvSpPr>
        <dsp:cNvPr id="0" name=""/>
        <dsp:cNvSpPr/>
      </dsp:nvSpPr>
      <dsp:spPr>
        <a:xfrm>
          <a:off x="2807643" y="1173943"/>
          <a:ext cx="451670" cy="38917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C7741-10E3-44A1-97CC-A1D13E9B4EAA}">
      <dsp:nvSpPr>
        <dsp:cNvPr id="0" name=""/>
        <dsp:cNvSpPr/>
      </dsp:nvSpPr>
      <dsp:spPr>
        <a:xfrm>
          <a:off x="2540874" y="522012"/>
          <a:ext cx="981031" cy="84870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Logistic Regression</a:t>
          </a:r>
        </a:p>
      </dsp:txBody>
      <dsp:txXfrm>
        <a:off x="2703452" y="662661"/>
        <a:ext cx="655875" cy="567409"/>
      </dsp:txXfrm>
    </dsp:sp>
    <dsp:sp modelId="{1C172D2D-4C51-4686-8C36-C32335F36660}">
      <dsp:nvSpPr>
        <dsp:cNvPr id="0" name=""/>
        <dsp:cNvSpPr/>
      </dsp:nvSpPr>
      <dsp:spPr>
        <a:xfrm>
          <a:off x="2441462" y="1995207"/>
          <a:ext cx="451670" cy="38917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86E59-4276-499D-B012-58DD65DAAB12}">
      <dsp:nvSpPr>
        <dsp:cNvPr id="0" name=""/>
        <dsp:cNvSpPr/>
      </dsp:nvSpPr>
      <dsp:spPr>
        <a:xfrm>
          <a:off x="2540874" y="1548227"/>
          <a:ext cx="981031" cy="84870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Random Forest</a:t>
          </a:r>
        </a:p>
      </dsp:txBody>
      <dsp:txXfrm>
        <a:off x="2703452" y="1688876"/>
        <a:ext cx="655875" cy="567409"/>
      </dsp:txXfrm>
    </dsp:sp>
    <dsp:sp modelId="{76C5BFE9-916C-4048-AFC2-23A537158538}">
      <dsp:nvSpPr>
        <dsp:cNvPr id="0" name=""/>
        <dsp:cNvSpPr/>
      </dsp:nvSpPr>
      <dsp:spPr>
        <a:xfrm>
          <a:off x="1533110" y="2080457"/>
          <a:ext cx="451670" cy="38917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DDC22-313B-4814-B203-DB6567325BE8}">
      <dsp:nvSpPr>
        <dsp:cNvPr id="0" name=""/>
        <dsp:cNvSpPr/>
      </dsp:nvSpPr>
      <dsp:spPr>
        <a:xfrm>
          <a:off x="1641154" y="2070823"/>
          <a:ext cx="981031" cy="84870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AdaBoost</a:t>
          </a:r>
        </a:p>
      </dsp:txBody>
      <dsp:txXfrm>
        <a:off x="1803732" y="2211472"/>
        <a:ext cx="655875" cy="567409"/>
      </dsp:txXfrm>
    </dsp:sp>
    <dsp:sp modelId="{45A6FBE5-811F-43F7-B428-4EF29F7FC21C}">
      <dsp:nvSpPr>
        <dsp:cNvPr id="0" name=""/>
        <dsp:cNvSpPr/>
      </dsp:nvSpPr>
      <dsp:spPr>
        <a:xfrm>
          <a:off x="997343" y="1353202"/>
          <a:ext cx="451670" cy="38917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37121-D298-42B7-836B-AB1273D26D44}">
      <dsp:nvSpPr>
        <dsp:cNvPr id="0" name=""/>
        <dsp:cNvSpPr/>
      </dsp:nvSpPr>
      <dsp:spPr>
        <a:xfrm>
          <a:off x="737257" y="1548811"/>
          <a:ext cx="981031" cy="84870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Naïve Bayes</a:t>
          </a:r>
        </a:p>
      </dsp:txBody>
      <dsp:txXfrm>
        <a:off x="899835" y="1689460"/>
        <a:ext cx="655875" cy="567409"/>
      </dsp:txXfrm>
    </dsp:sp>
    <dsp:sp modelId="{56586D50-CC12-4726-8579-1AD42E6CB9C3}">
      <dsp:nvSpPr>
        <dsp:cNvPr id="0" name=""/>
        <dsp:cNvSpPr/>
      </dsp:nvSpPr>
      <dsp:spPr>
        <a:xfrm>
          <a:off x="737257" y="520844"/>
          <a:ext cx="981031" cy="84870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LDA</a:t>
          </a:r>
        </a:p>
      </dsp:txBody>
      <dsp:txXfrm>
        <a:off x="899835" y="661493"/>
        <a:ext cx="655875" cy="56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25416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3581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147966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21040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2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806" r:id="rId2"/>
    <p:sldLayoutId id="2147483807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808" r:id="rId2"/>
    <p:sldLayoutId id="2147483809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jxue4@stevens.edu" TargetMode="External"/><Relationship Id="rId2" Type="http://schemas.openxmlformats.org/officeDocument/2006/relationships/hyperlink" Target="mailto:yliu249@stevens.edu" TargetMode="Externa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2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AD7373-FE27-4709-9517-7878F6D199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417" y="4508827"/>
            <a:ext cx="5008936" cy="156218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Team: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Suprajah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Suresh, Yang Liu, Jiawei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Xue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</a:p>
          <a:p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Sucharitha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Batchu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Suguna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Bontha</a:t>
            </a:r>
            <a:endParaRPr lang="en-US" dirty="0"/>
          </a:p>
          <a:p>
            <a:r>
              <a:rPr lang="en-US" dirty="0"/>
              <a:t>Instructor: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Alkiviadis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Vazacopouls</a:t>
            </a: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Dec 3</a:t>
            </a:r>
            <a:r>
              <a:rPr lang="en-US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,2018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D5AAE-8518-436B-953A-0177AA657B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Optimization &amp; Proc. Analytics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79A79-2AF5-4470-8BBE-CCAAC5851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Marketing to decrease the predicted churn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0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9B0D8C-6778-41AB-8C15-E36DA00713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BD354-057E-4A82-B90B-0B025CDAA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8BA97C-65EF-420E-8DF8-5803F1B7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342BB-4028-453A-B503-5EB6E86FB4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E7C83152-FB8D-4F63-A1A6-D2F5A7DB6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7" y="1058960"/>
            <a:ext cx="7310428" cy="503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59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3C41E9-43C5-4FC1-87C4-ABAAA11C73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4BE41-909A-420C-AF21-8F266000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probability prediction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420B0-A509-4964-A623-7C66CC02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1603423"/>
            <a:ext cx="8662546" cy="399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86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27" y="2537376"/>
            <a:ext cx="3724275" cy="28003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2800" b="1" dirty="0"/>
              <a:t>Services Visualization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49273" y="2807594"/>
            <a:ext cx="4220132" cy="2099258"/>
          </a:xfrm>
        </p:spPr>
        <p:txBody>
          <a:bodyPr/>
          <a:lstStyle/>
          <a:p>
            <a:r>
              <a:rPr lang="en-IN" dirty="0"/>
              <a:t>Internet and Phone Services are the most widely used.</a:t>
            </a:r>
          </a:p>
          <a:p>
            <a:r>
              <a:rPr lang="en-IN" dirty="0"/>
              <a:t>Aimed to advertise to internet services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78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3AF349-EDD7-462E-A137-1BF1017FC3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604BF2-A427-414E-AFD4-69D0D671B97F}"/>
              </a:ext>
            </a:extLst>
          </p:cNvPr>
          <p:cNvSpPr/>
          <p:nvPr/>
        </p:nvSpPr>
        <p:spPr>
          <a:xfrm>
            <a:off x="3343563" y="2673421"/>
            <a:ext cx="206498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rgbClr val="B22D4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1330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389117-1207-42DC-9506-FBDA16FDFA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5DDD8-E87D-436E-9952-668D814292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6056" y="1677546"/>
            <a:ext cx="8050295" cy="4384542"/>
          </a:xfrm>
        </p:spPr>
        <p:txBody>
          <a:bodyPr/>
          <a:lstStyle/>
          <a:p>
            <a:r>
              <a:rPr lang="en-US" dirty="0"/>
              <a:t>Use of realistic retention probabilities to obtain more accurate profits.</a:t>
            </a:r>
          </a:p>
          <a:p>
            <a:r>
              <a:rPr lang="en-US" dirty="0"/>
              <a:t>Include different marketing strategies based on clustering.</a:t>
            </a:r>
          </a:p>
          <a:p>
            <a:r>
              <a:rPr lang="en-US" dirty="0"/>
              <a:t>Create graphs based on varying input budget and cost per advertisement</a:t>
            </a:r>
          </a:p>
          <a:p>
            <a:r>
              <a:rPr lang="en-US" dirty="0"/>
              <a:t>Customizable retention probabilities to get best case and worst case scenarios.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E03975-4AAC-4AA9-B6B6-68A9E091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528514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578429-3AB0-486D-9CB9-82BFFC7BB74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C97CCD-ACA8-45EC-9592-7A5A7E1D3E85}"/>
              </a:ext>
            </a:extLst>
          </p:cNvPr>
          <p:cNvSpPr/>
          <p:nvPr/>
        </p:nvSpPr>
        <p:spPr>
          <a:xfrm>
            <a:off x="2499582" y="2673421"/>
            <a:ext cx="375295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rgbClr val="B22D4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48530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5838669"/>
            <a:ext cx="6400800" cy="10193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Yang Liu, </a:t>
            </a:r>
            <a:r>
              <a:rPr lang="en-US" dirty="0">
                <a:hlinkClick r:id="rId2"/>
              </a:rPr>
              <a:t>yliu249@stevens.edu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Jiawei </a:t>
            </a:r>
            <a:r>
              <a:rPr lang="en-US" dirty="0" err="1"/>
              <a:t>Xue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jxue4@stevens.edu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Suprajah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Suresh,</a:t>
            </a:r>
          </a:p>
          <a:p>
            <a:pPr>
              <a:lnSpc>
                <a:spcPct val="100000"/>
              </a:lnSpc>
            </a:pP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Sucharitha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Batchu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Suguna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Bontha</a:t>
            </a: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3" y="1461541"/>
            <a:ext cx="8691562" cy="4668281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CC91B-3628-4034-8FE7-5CAA5ECA43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39" y="1104655"/>
            <a:ext cx="1758528" cy="1318896"/>
          </a:xfrm>
          <a:prstGeom prst="rect">
            <a:avLst/>
          </a:prstGeom>
        </p:spPr>
      </p:pic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47AE355C-61F9-46A2-88D3-4D2B5608A9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0260766"/>
              </p:ext>
            </p:extLst>
          </p:nvPr>
        </p:nvGraphicFramePr>
        <p:xfrm>
          <a:off x="907607" y="4944342"/>
          <a:ext cx="6862539" cy="61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8B2CF78F-9712-48AF-8ADB-65929E5F01CC}"/>
              </a:ext>
            </a:extLst>
          </p:cNvPr>
          <p:cNvGrpSpPr/>
          <p:nvPr/>
        </p:nvGrpSpPr>
        <p:grpSpPr>
          <a:xfrm>
            <a:off x="532853" y="3012134"/>
            <a:ext cx="7874577" cy="928075"/>
            <a:chOff x="532853" y="3012134"/>
            <a:chExt cx="7874577" cy="9280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E1B1D85-FE9B-47D8-9CC4-11D2AA54D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1" y="3119701"/>
              <a:ext cx="1308614" cy="7747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19C86EE-969A-484D-9F3C-82EBCE62B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2655" y="3119703"/>
              <a:ext cx="774775" cy="7747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E92E36B-EEB7-4224-B129-9D9EAF02D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853" y="3219233"/>
              <a:ext cx="1082363" cy="61556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9E868-D075-4DA0-997D-3617126F4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2328" y="3219233"/>
              <a:ext cx="1075002" cy="59796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B27A870-6262-4E34-ACF7-4020C92B9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0378" y="3012134"/>
              <a:ext cx="1230766" cy="928075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AE82547-B81B-48C9-8785-DE62B1D465C4}"/>
                </a:ext>
              </a:extLst>
            </p:cNvPr>
            <p:cNvCxnSpPr>
              <a:cxnSpLocks/>
            </p:cNvCxnSpPr>
            <p:nvPr/>
          </p:nvCxnSpPr>
          <p:spPr>
            <a:xfrm>
              <a:off x="1706754" y="3491447"/>
              <a:ext cx="621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6B21D11-F315-45EA-B0E3-840815725E63}"/>
                </a:ext>
              </a:extLst>
            </p:cNvPr>
            <p:cNvCxnSpPr>
              <a:cxnSpLocks/>
            </p:cNvCxnSpPr>
            <p:nvPr/>
          </p:nvCxnSpPr>
          <p:spPr>
            <a:xfrm>
              <a:off x="3154555" y="3476172"/>
              <a:ext cx="621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FF5B05D-68AB-4756-B479-B2A4EF947BF0}"/>
                </a:ext>
              </a:extLst>
            </p:cNvPr>
            <p:cNvCxnSpPr>
              <a:cxnSpLocks/>
            </p:cNvCxnSpPr>
            <p:nvPr/>
          </p:nvCxnSpPr>
          <p:spPr>
            <a:xfrm>
              <a:off x="5090099" y="3445056"/>
              <a:ext cx="621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4833B57-9E06-4EA8-A1C0-54A008857247}"/>
                </a:ext>
              </a:extLst>
            </p:cNvPr>
            <p:cNvCxnSpPr>
              <a:cxnSpLocks/>
            </p:cNvCxnSpPr>
            <p:nvPr/>
          </p:nvCxnSpPr>
          <p:spPr>
            <a:xfrm>
              <a:off x="6995907" y="3445056"/>
              <a:ext cx="621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D94E92-BA5E-4DD6-B441-BE745A6D958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8C1EA-DDBE-459E-A453-8266066DEA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827902"/>
            <a:ext cx="7303340" cy="5265991"/>
          </a:xfrm>
        </p:spPr>
        <p:txBody>
          <a:bodyPr/>
          <a:lstStyle/>
          <a:p>
            <a:r>
              <a:rPr lang="en-US" dirty="0"/>
              <a:t>Part 1</a:t>
            </a:r>
          </a:p>
          <a:p>
            <a:endParaRPr lang="en-US" sz="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Part 2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783FCF-B92B-4ABF-8EAF-8FA2EDBC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228244"/>
            <a:ext cx="7303340" cy="535863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780D35-4FBD-4523-B666-61907B98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79" y="1095169"/>
            <a:ext cx="7837898" cy="21801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8E7A5B-4C0A-468E-8471-B9E8745B1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78" y="3933236"/>
            <a:ext cx="7837897" cy="234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9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AFCD74-021F-4B8E-9A75-862781BA82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F9AE0-8009-486A-B2A6-5E01009328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943501"/>
            <a:ext cx="8691562" cy="408060"/>
          </a:xfrm>
        </p:spPr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6CB371-7E22-496D-BDB9-B606C84D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25" y="375723"/>
            <a:ext cx="7303340" cy="535863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0D2984-26E5-4FB8-96B5-726BE4FD3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15" y="1421296"/>
            <a:ext cx="5642626" cy="449320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96A975-FF51-42CB-A175-BFBDAF97CF8E}"/>
              </a:ext>
            </a:extLst>
          </p:cNvPr>
          <p:cNvCxnSpPr>
            <a:cxnSpLocks/>
          </p:cNvCxnSpPr>
          <p:nvPr/>
        </p:nvCxnSpPr>
        <p:spPr>
          <a:xfrm flipV="1">
            <a:off x="5209083" y="4676931"/>
            <a:ext cx="0" cy="1349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67892C-82AB-4D16-8002-D43636D6ADF7}"/>
              </a:ext>
            </a:extLst>
          </p:cNvPr>
          <p:cNvCxnSpPr>
            <a:cxnSpLocks/>
          </p:cNvCxnSpPr>
          <p:nvPr/>
        </p:nvCxnSpPr>
        <p:spPr>
          <a:xfrm flipV="1">
            <a:off x="3397772" y="4676931"/>
            <a:ext cx="0" cy="1349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42F25F-8387-4F88-A055-00411868FB14}"/>
              </a:ext>
            </a:extLst>
          </p:cNvPr>
          <p:cNvCxnSpPr>
            <a:cxnSpLocks/>
          </p:cNvCxnSpPr>
          <p:nvPr/>
        </p:nvCxnSpPr>
        <p:spPr>
          <a:xfrm>
            <a:off x="5149121" y="954216"/>
            <a:ext cx="0" cy="1265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F35C0B-BB19-4A22-9409-EFF8E5848185}"/>
              </a:ext>
            </a:extLst>
          </p:cNvPr>
          <p:cNvCxnSpPr/>
          <p:nvPr/>
        </p:nvCxnSpPr>
        <p:spPr>
          <a:xfrm>
            <a:off x="5541364" y="943501"/>
            <a:ext cx="0" cy="1320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D481E5-349E-4E6C-A25B-04F12C591A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4E0DFE-DAEA-4E17-8ACD-607C3C64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343402"/>
            <a:ext cx="7303340" cy="535863"/>
          </a:xfrm>
        </p:spPr>
        <p:txBody>
          <a:bodyPr/>
          <a:lstStyle/>
          <a:p>
            <a:r>
              <a:rPr lang="en-US" dirty="0"/>
              <a:t>Identifying Relationships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056FB-3DE3-4478-AB56-090F04445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1288129"/>
            <a:ext cx="4257706" cy="4468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462C92-1A6F-41B6-B69B-75FAD22BF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823" y="1195149"/>
            <a:ext cx="3809584" cy="4710975"/>
          </a:xfrm>
          <a:prstGeom prst="rect">
            <a:avLst/>
          </a:prstGeom>
        </p:spPr>
      </p:pic>
      <p:pic>
        <p:nvPicPr>
          <p:cNvPr id="11" name="Picture 4096">
            <a:extLst>
              <a:ext uri="{FF2B5EF4-FFF2-40B4-BE49-F238E27FC236}">
                <a16:creationId xmlns:a16="http://schemas.microsoft.com/office/drawing/2014/main" id="{052F19AE-E34A-4EAD-9951-54A53A07D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915" y="3336020"/>
            <a:ext cx="2205115" cy="128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43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113F2-1620-4239-A084-A98EA10DA8B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644490-08DF-4D3C-A42F-A29F084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Relationships</a:t>
            </a:r>
          </a:p>
        </p:txBody>
      </p:sp>
      <p:pic>
        <p:nvPicPr>
          <p:cNvPr id="7" name="Picture 4096">
            <a:extLst>
              <a:ext uri="{FF2B5EF4-FFF2-40B4-BE49-F238E27FC236}">
                <a16:creationId xmlns:a16="http://schemas.microsoft.com/office/drawing/2014/main" id="{2DD62F90-889B-4B4D-9CDD-204697E51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05" y="1465000"/>
            <a:ext cx="7031555" cy="41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57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70D637-5219-44C4-A187-129C47D330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3E39-A0C2-4908-A06E-E158B8274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289154"/>
            <a:ext cx="4562344" cy="4791606"/>
          </a:xfrm>
        </p:spPr>
        <p:txBody>
          <a:bodyPr/>
          <a:lstStyle/>
          <a:p>
            <a:pPr marL="1371600" lvl="3" indent="0">
              <a:buNone/>
            </a:pPr>
            <a:endParaRPr lang="en-US" dirty="0"/>
          </a:p>
          <a:p>
            <a:pPr lvl="2"/>
            <a:r>
              <a:rPr lang="en-US" sz="2000" dirty="0"/>
              <a:t>Model Preparation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E880FB-B189-4470-8C90-FA7B4E59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522801"/>
            <a:ext cx="7303340" cy="535863"/>
          </a:xfrm>
        </p:spPr>
        <p:txBody>
          <a:bodyPr/>
          <a:lstStyle/>
          <a:p>
            <a:r>
              <a:rPr lang="en-US" dirty="0"/>
              <a:t>Churn Prediction Modeling</a:t>
            </a:r>
          </a:p>
        </p:txBody>
      </p:sp>
      <p:graphicFrame>
        <p:nvGraphicFramePr>
          <p:cNvPr id="10" name="Diagram 4110">
            <a:extLst>
              <a:ext uri="{FF2B5EF4-FFF2-40B4-BE49-F238E27FC236}">
                <a16:creationId xmlns:a16="http://schemas.microsoft.com/office/drawing/2014/main" id="{CE69D82F-DC04-42C4-A6D4-63AE32F3A806}"/>
              </a:ext>
            </a:extLst>
          </p:cNvPr>
          <p:cNvGraphicFramePr/>
          <p:nvPr>
            <p:extLst/>
          </p:nvPr>
        </p:nvGraphicFramePr>
        <p:xfrm>
          <a:off x="986683" y="2053456"/>
          <a:ext cx="3043004" cy="2751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3D57797-76AF-4AF2-AD34-44D1127FDDF5}"/>
              </a:ext>
            </a:extLst>
          </p:cNvPr>
          <p:cNvGraphicFramePr/>
          <p:nvPr>
            <p:extLst/>
          </p:nvPr>
        </p:nvGraphicFramePr>
        <p:xfrm>
          <a:off x="4525498" y="2164106"/>
          <a:ext cx="4259164" cy="2919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6B8A7B5-AA0B-44B1-B7E3-245C02B2134C}"/>
              </a:ext>
            </a:extLst>
          </p:cNvPr>
          <p:cNvSpPr txBox="1">
            <a:spLocks/>
          </p:cNvSpPr>
          <p:nvPr/>
        </p:nvSpPr>
        <p:spPr>
          <a:xfrm>
            <a:off x="4181863" y="1289153"/>
            <a:ext cx="4259164" cy="4791606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573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Font typeface="Arial"/>
              <a:buNone/>
            </a:pPr>
            <a:endParaRPr lang="en-US" dirty="0"/>
          </a:p>
          <a:p>
            <a:pPr lvl="2"/>
            <a:r>
              <a:rPr lang="en-US" sz="2000" dirty="0"/>
              <a:t>Classification Algorithm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5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695CF-2F04-4478-AE4E-3D6F273E78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44EEA7-A404-4BF1-920E-1BB8B8D6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2F75063-DB73-4A06-B524-7ED726F834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10149"/>
              </p:ext>
            </p:extLst>
          </p:nvPr>
        </p:nvGraphicFramePr>
        <p:xfrm>
          <a:off x="-60379" y="1546227"/>
          <a:ext cx="4429594" cy="3274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30">
            <a:extLst>
              <a:ext uri="{FF2B5EF4-FFF2-40B4-BE49-F238E27FC236}">
                <a16:creationId xmlns:a16="http://schemas.microsoft.com/office/drawing/2014/main" id="{4EBDF8AD-3AEB-4D53-A1A9-71C39AD03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908" y="1615382"/>
            <a:ext cx="4394092" cy="327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78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DA2D6F-3CBC-47F9-AC6D-A181F784B7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69D14D-D675-40C5-B8A2-F414DBF8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E8BEA-2B18-49BF-81DA-53B5A1F97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31A499-E970-4E6A-94E0-78FB44549F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CC40DE65-2276-452F-84A6-670FE05D8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3" y="1074293"/>
            <a:ext cx="7871727" cy="480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23272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61</TotalTime>
  <Words>203</Words>
  <Application>Microsoft Office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Calibri</vt:lpstr>
      <vt:lpstr>Century Gothic</vt:lpstr>
      <vt:lpstr>Times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Introduction</vt:lpstr>
      <vt:lpstr>Dataset Overview</vt:lpstr>
      <vt:lpstr>Data Understanding</vt:lpstr>
      <vt:lpstr>Identifying Relationships</vt:lpstr>
      <vt:lpstr>Identifying Relationships</vt:lpstr>
      <vt:lpstr>Churn Prediction Modeling</vt:lpstr>
      <vt:lpstr>Modeling Results</vt:lpstr>
      <vt:lpstr>Optimization</vt:lpstr>
      <vt:lpstr>Optimization</vt:lpstr>
      <vt:lpstr>Churn probability prediction</vt:lpstr>
      <vt:lpstr> </vt:lpstr>
      <vt:lpstr>PowerPoint Presentation</vt:lpstr>
      <vt:lpstr>Conclusion &amp; Future Work</vt:lpstr>
      <vt:lpstr>PowerPoint Presentation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cp:lastPrinted>2016-08-09T14:57:31Z</cp:lastPrinted>
  <dcterms:created xsi:type="dcterms:W3CDTF">2013-11-01T14:42:31Z</dcterms:created>
  <dcterms:modified xsi:type="dcterms:W3CDTF">2018-12-03T20:33:34Z</dcterms:modified>
</cp:coreProperties>
</file>