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5030-A387-727B-78AF-5C8893ED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7EEA9-C44E-35FD-02FA-EDDBFE6A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5854-35D3-DE18-0B26-F067D48E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D1CB5-50E0-E1C6-548C-0FEB8467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03EC-14EA-E0EA-99BC-F26BB198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ADE4-92FC-4105-5029-1A84EB5C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19350-E1AA-D915-37AD-660E94F92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41A0-60D0-71EA-1FBF-2503A6BC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97FC-3340-77BA-D3E0-802CDA99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43FC-A08E-609F-6C70-F29DA309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5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E4B4B-3FD7-2190-CD0B-1B1E0D2FD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64703-BCFB-90A8-1687-DEFA673F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9966-1E2B-D5B7-C268-905A0C36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01B1-DF69-16B5-C214-F6E2938C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55DC-175A-DD47-A0DF-87D46DD2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83A6-D1BB-8753-8C93-E46F6650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D37D-13A4-2F08-669F-82CD2BDD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4616-FFF2-411C-52D4-570C968E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FEB03-2ADE-0E78-BB72-90430199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8E89-57B3-4B75-CF6D-F27ED861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6920-55CD-0F13-9AEB-D27ED704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FAC0-5F2B-6393-5A23-BE0CB316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69AE-1599-2C4D-5091-3A0CEEF4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CBBB-A6AD-D4E6-245A-8CF15F37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35CB-6DED-05FA-FB18-999AED33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0EE5-0BA4-98CC-3937-387DA49B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85B-1757-3964-5AD9-2EA0E0722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A5465-9F76-09E0-0A1D-8708865F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2600-76C7-97A8-6DF3-1632CA5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C708-4E10-2B12-6C6E-5615D6F9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4CDFF-3FAE-E901-0EAF-52AFC8D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4A6-0B6F-5690-9A29-2CB6C04C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7268-4C6D-B740-2F7F-A1886550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4565-C048-7352-3C69-CDBD68D8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0B71A-433F-6C3B-7D6D-8F1F2E233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E4CF4-15D7-1C7B-7EC4-4EF20D965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C38AC-0EB0-7E2B-AE0A-D0933A4F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0A320-2CD8-E5E4-31C2-8BA540F5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F2FCD-59D5-2C7C-06F2-398AE6E0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B624-F77E-C360-E7E7-602C2BE2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05D2-01D5-33A7-379B-65D545A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355A7-E78E-EDD4-C4B4-27F08EDA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F1DBC-B088-2925-64E0-50672F2F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2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82B4E-F02D-068B-CB0A-3C59ABD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280EF-6B74-A6E1-5BD0-A992585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79C2-6C61-5B5F-9503-034D0ED5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832-BB14-B95B-86CE-6FE3141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6B6-B2DA-88FE-6CD5-92892D45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C236-B5E1-6D70-9A7D-8347672CA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809F-DC67-F1D3-8600-A9C0493A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9B93B-C9F3-D2D4-E6FE-D71CD06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2683-80D4-FAB0-085E-97221932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DC5C-12E4-4373-8729-D6D068CC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F7B52-05E4-CFFA-56A1-E608544C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73F3-E369-3771-F48F-DFBCEB41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28E5-C3A8-8166-4924-5246183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BE13-B0E7-D804-1F13-CA696E4A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547C-068A-2FC8-80BB-6D131559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E26C-3622-C489-7326-BFFC4F85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D91D-0065-9835-D75D-EE0801BD1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95FA-9264-C01B-117B-CF820D10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83A2-C804-49CE-89CE-787F2C0F7E5D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34EF-4E86-7DDC-E2D7-DBD9C7F67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F30A-6763-E551-6833-223A2CAB9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5153-B598-43F8-893C-4956B9A57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9A48-3F1E-334D-065C-8A89EB2FC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 Fold 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9C19-94F2-3139-FD54-698624EC4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0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71FF-609A-B546-525E-4F072AFC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B15F5-183B-445B-03B4-362E59020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43" y="1825625"/>
            <a:ext cx="7737313" cy="4351338"/>
          </a:xfrm>
        </p:spPr>
      </p:pic>
    </p:spTree>
    <p:extLst>
      <p:ext uri="{BB962C8B-B14F-4D97-AF65-F5344CB8AC3E}">
        <p14:creationId xmlns:p14="http://schemas.microsoft.com/office/powerpoint/2010/main" val="32070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9EDA-8D94-B0B0-901A-7BB3CCBF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87092-A58D-D260-E600-21BEF445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72" y="1825625"/>
            <a:ext cx="8327055" cy="4351338"/>
          </a:xfrm>
        </p:spPr>
      </p:pic>
    </p:spTree>
    <p:extLst>
      <p:ext uri="{BB962C8B-B14F-4D97-AF65-F5344CB8AC3E}">
        <p14:creationId xmlns:p14="http://schemas.microsoft.com/office/powerpoint/2010/main" val="34440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238E-3B56-206B-A6F6-CACF2671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A10C-C73E-F3EC-226E-68554C30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8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BD6D-E30F-3439-BDDC-5339284F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651D8-B453-3150-F4B9-2BB0B2980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641" y="1825625"/>
            <a:ext cx="7914717" cy="4351338"/>
          </a:xfrm>
        </p:spPr>
      </p:pic>
    </p:spTree>
    <p:extLst>
      <p:ext uri="{BB962C8B-B14F-4D97-AF65-F5344CB8AC3E}">
        <p14:creationId xmlns:p14="http://schemas.microsoft.com/office/powerpoint/2010/main" val="10719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D38-0D15-C09F-2B6D-7614BD18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87CD7-2AE8-7F43-6F58-C796F967D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862" y="1825625"/>
            <a:ext cx="780427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FC7C5-96C2-5C78-2DBC-47DF2C1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39" y="1825625"/>
            <a:ext cx="6338171" cy="5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9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7850-2F15-7B99-2B46-7A6A3FFB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51753-9305-DEAD-7F38-9090CA3D2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21" y="1825625"/>
            <a:ext cx="5499157" cy="4351338"/>
          </a:xfrm>
        </p:spPr>
      </p:pic>
    </p:spTree>
    <p:extLst>
      <p:ext uri="{BB962C8B-B14F-4D97-AF65-F5344CB8AC3E}">
        <p14:creationId xmlns:p14="http://schemas.microsoft.com/office/powerpoint/2010/main" val="40181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3507-CEE5-9FF0-6F1A-E90AC36D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11999-14C3-C2D4-2A77-745FA2C4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" y="2163006"/>
            <a:ext cx="1751615" cy="352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7993C-D373-33FF-7F51-755B4E5C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95" y="2163006"/>
            <a:ext cx="3047977" cy="3122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560C6-1A9A-D46A-F5DC-54170A68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73" y="2163006"/>
            <a:ext cx="3031470" cy="3205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9CE6C-0440-FFA6-A4C0-5067EC43A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143" y="2163006"/>
            <a:ext cx="3370846" cy="33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F0B6-C0C1-69F8-F66D-8002208A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1BF9C-C0F4-AB84-01AA-BD622FF7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457" y="1844269"/>
            <a:ext cx="9883569" cy="4648606"/>
          </a:xfrm>
        </p:spPr>
      </p:pic>
    </p:spTree>
    <p:extLst>
      <p:ext uri="{BB962C8B-B14F-4D97-AF65-F5344CB8AC3E}">
        <p14:creationId xmlns:p14="http://schemas.microsoft.com/office/powerpoint/2010/main" val="238459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 Fold 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suguru shivakumar</dc:creator>
  <cp:lastModifiedBy>suguru shivakumar</cp:lastModifiedBy>
  <cp:revision>1</cp:revision>
  <dcterms:created xsi:type="dcterms:W3CDTF">2024-11-29T05:28:55Z</dcterms:created>
  <dcterms:modified xsi:type="dcterms:W3CDTF">2024-11-29T05:29:53Z</dcterms:modified>
</cp:coreProperties>
</file>