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34BC-5597-8622-71B1-FB53AFA1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C96F-5330-456D-9FBA-FCA125D4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D2B4-19DE-6FFA-2BED-CA490AD2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4989-FAD7-F176-47E8-DB343824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CDA2-8BAF-7364-8E04-06281612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A16A-B142-A10E-C092-C310E560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064CB-334A-A803-B108-70676ED2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32AD-04A7-3682-45F9-EA8CD79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9EDFA-0CB2-4723-7AA5-863D578A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35CE-3475-63D7-01AC-DDCAACAA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4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64305-2E99-1D7D-1B1A-4A263D3C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86156-0E5B-C0BD-6626-9A4677DC0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8241-3B37-551A-08FC-C95D7CFA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F704-3DD4-E498-3968-7C008B22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2A73-3687-BEA7-F921-93689454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2E2E-12D6-B5E0-249E-1331C5C4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722B-16D4-278C-FBE6-210B7170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E4F6-BF95-1C50-0170-5A0E5B4E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5A3E9-76A3-D5B2-BF62-09C7AD0D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4D65-4CE1-4FC9-D102-AE94ADCA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2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6848-FA71-C506-A363-EB0B2E71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D4FFA-6628-5CA4-9527-605CCD71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CF10-EFD0-0A66-8278-D3FB2BD2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5CD4-5158-56BB-029A-08FCB37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AB967-6FB3-A438-70C0-EC21EBA5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573A-3C10-0202-9BC6-7374E704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E2A2-94EC-94BF-1218-6B0E6FB35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0E186-57B6-6B34-2BA5-965D30E83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51F69-DF11-ABB8-33B6-FC08EF83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8C0EF-C70E-8B9E-5005-D6ADCFB6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EB89E-076A-7AEF-CB4B-D2D17D22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E84-6E47-3D07-C99E-5751FF4B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C1C5C-EC9A-F7EC-6457-B98978C10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70A14-0E3E-CBAD-3C96-3D963C94E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B4B6B-5773-CFB6-9415-5F8327C3F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E5597-4052-06BA-62D6-EC8B9047C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43AEB-011B-662E-6286-B74B564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CD565-54E0-47BB-0B97-E9131842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CB2FD-3EC5-6752-0765-BC7A73AA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8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7485-54DD-AB27-5171-18FB6339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D903A-F5BC-793E-26AB-989A3942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1509C-7FD6-C357-F36B-6441C4BA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BD219-2073-10C3-2A33-5AF9CCFA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7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8871B-B186-BA0D-7F3E-8F2454BB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184F-D412-3B82-8332-3CB09B11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17710-B16A-E73F-E7A0-77069EBD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90A2-F6E5-6B88-0913-C5E00A19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00BE-357C-6DD6-046E-0BB16E84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FAD34-EE7D-1433-C326-FA501951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59A39-BB1E-1F9F-6625-3FB2B1F8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9F656-5669-BD06-7743-80BD4DD6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AB77A-7E4E-02A3-0A36-0684E3A6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5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C9CA-D5CB-04DF-A6AF-62F214BF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1CE34-CD33-DA2B-69F9-F578BC454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B1311-0597-7AE2-5EEA-F5C091B5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961DC-8ECD-0013-9487-4821D2FC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E1946-3804-8047-B151-931EAC2C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44DB3-ED01-08B0-7234-95313F63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D1B33-FDF7-5606-F02D-D5B3B5A9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784C2-659D-C547-6111-1D1F2FD43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A9F75-B3A1-6629-5766-5204B1AF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D9783-D805-4A5B-AC63-A9F2AD53A776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F335E-9768-AA0C-D858-72AD6B256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5BB2-DD42-566B-00B4-80252866F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1A0E4-2C8E-46E7-8811-EDABA8EC85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1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3622-E21F-EF62-1F66-35B3A4D46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29E64-386C-5AC5-1B0C-179175AB5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56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784D-ACFF-F12E-8850-F7A879B9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D85939-BF98-6A31-6EE9-0D4C4B9AA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077" y="1825625"/>
            <a:ext cx="9849846" cy="4351338"/>
          </a:xfrm>
        </p:spPr>
      </p:pic>
    </p:spTree>
    <p:extLst>
      <p:ext uri="{BB962C8B-B14F-4D97-AF65-F5344CB8AC3E}">
        <p14:creationId xmlns:p14="http://schemas.microsoft.com/office/powerpoint/2010/main" val="419651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B6EC-CC4D-2272-A773-2C9B1DA7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9EDC3-1FE7-D848-4C48-E8A920052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791" y="1825625"/>
            <a:ext cx="7478417" cy="4351338"/>
          </a:xfrm>
        </p:spPr>
      </p:pic>
    </p:spTree>
    <p:extLst>
      <p:ext uri="{BB962C8B-B14F-4D97-AF65-F5344CB8AC3E}">
        <p14:creationId xmlns:p14="http://schemas.microsoft.com/office/powerpoint/2010/main" val="326666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8E9A-CB4C-2BA8-DCC7-E48F9ED6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7D384-FAE2-929B-C611-CB08698FC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129" y="1825625"/>
            <a:ext cx="6771741" cy="4351338"/>
          </a:xfrm>
        </p:spPr>
      </p:pic>
    </p:spTree>
    <p:extLst>
      <p:ext uri="{BB962C8B-B14F-4D97-AF65-F5344CB8AC3E}">
        <p14:creationId xmlns:p14="http://schemas.microsoft.com/office/powerpoint/2010/main" val="324306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63FF-B79E-EC28-663B-59439891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7F4AA-B3D2-5394-157B-6B83AB145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716" y="1825625"/>
            <a:ext cx="7546567" cy="4351338"/>
          </a:xfrm>
        </p:spPr>
      </p:pic>
    </p:spTree>
    <p:extLst>
      <p:ext uri="{BB962C8B-B14F-4D97-AF65-F5344CB8AC3E}">
        <p14:creationId xmlns:p14="http://schemas.microsoft.com/office/powerpoint/2010/main" val="237621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8402-D774-564A-AA96-42870547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C2B19-7E6E-3F2D-2363-E09127A9C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4178"/>
            <a:ext cx="10515600" cy="4134232"/>
          </a:xfrm>
        </p:spPr>
      </p:pic>
    </p:spTree>
    <p:extLst>
      <p:ext uri="{BB962C8B-B14F-4D97-AF65-F5344CB8AC3E}">
        <p14:creationId xmlns:p14="http://schemas.microsoft.com/office/powerpoint/2010/main" val="337427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DBDA-E11A-70F2-076E-CBD827D3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8EB52-38CF-790B-BEC5-9A041B662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754" y="1825625"/>
            <a:ext cx="7602492" cy="4351338"/>
          </a:xfrm>
        </p:spPr>
      </p:pic>
    </p:spTree>
    <p:extLst>
      <p:ext uri="{BB962C8B-B14F-4D97-AF65-F5344CB8AC3E}">
        <p14:creationId xmlns:p14="http://schemas.microsoft.com/office/powerpoint/2010/main" val="343285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F6E4-638A-C721-BA6A-281EA317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A1D9B-1A3B-CAC3-ACC0-F1F8F55EA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226" y="1825625"/>
            <a:ext cx="6531548" cy="4351338"/>
          </a:xfrm>
        </p:spPr>
      </p:pic>
    </p:spTree>
    <p:extLst>
      <p:ext uri="{BB962C8B-B14F-4D97-AF65-F5344CB8AC3E}">
        <p14:creationId xmlns:p14="http://schemas.microsoft.com/office/powerpoint/2010/main" val="160919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762B-8FB3-7304-6126-F32E6B23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BE1D4-C044-D3EE-8342-56711BDF8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282" y="1825625"/>
            <a:ext cx="9021436" cy="4351338"/>
          </a:xfrm>
        </p:spPr>
      </p:pic>
    </p:spTree>
    <p:extLst>
      <p:ext uri="{BB962C8B-B14F-4D97-AF65-F5344CB8AC3E}">
        <p14:creationId xmlns:p14="http://schemas.microsoft.com/office/powerpoint/2010/main" val="962112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E8B-EBDA-3657-879C-9E02C790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03480-F540-2C5E-1E33-FBE333A52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025" y="1825625"/>
            <a:ext cx="7405949" cy="4351338"/>
          </a:xfrm>
        </p:spPr>
      </p:pic>
    </p:spTree>
    <p:extLst>
      <p:ext uri="{BB962C8B-B14F-4D97-AF65-F5344CB8AC3E}">
        <p14:creationId xmlns:p14="http://schemas.microsoft.com/office/powerpoint/2010/main" val="3975753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68C3-7E49-BF7F-3968-B898F504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A7458-7929-0188-C0E7-E75172722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522" y="1825625"/>
            <a:ext cx="7442956" cy="4351338"/>
          </a:xfrm>
        </p:spPr>
      </p:pic>
    </p:spTree>
    <p:extLst>
      <p:ext uri="{BB962C8B-B14F-4D97-AF65-F5344CB8AC3E}">
        <p14:creationId xmlns:p14="http://schemas.microsoft.com/office/powerpoint/2010/main" val="138771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B0E4-0D37-628B-D953-699F5754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55220-EE25-CCAE-A816-81D675B40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012" y="1825625"/>
            <a:ext cx="9245976" cy="4351338"/>
          </a:xfrm>
        </p:spPr>
      </p:pic>
    </p:spTree>
    <p:extLst>
      <p:ext uri="{BB962C8B-B14F-4D97-AF65-F5344CB8AC3E}">
        <p14:creationId xmlns:p14="http://schemas.microsoft.com/office/powerpoint/2010/main" val="126687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4004-7B12-9CCA-3421-66858CBB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3E782-8A0C-723E-F019-ACCAC6B18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260" y="1825625"/>
            <a:ext cx="6877480" cy="4351338"/>
          </a:xfrm>
        </p:spPr>
      </p:pic>
    </p:spTree>
    <p:extLst>
      <p:ext uri="{BB962C8B-B14F-4D97-AF65-F5344CB8AC3E}">
        <p14:creationId xmlns:p14="http://schemas.microsoft.com/office/powerpoint/2010/main" val="388764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3C98-B2A9-535B-5979-F53ADDFD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6A06E-B9A0-C2FE-17D4-9417FF2E3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144" y="1825625"/>
            <a:ext cx="7101712" cy="4351338"/>
          </a:xfrm>
        </p:spPr>
      </p:pic>
    </p:spTree>
    <p:extLst>
      <p:ext uri="{BB962C8B-B14F-4D97-AF65-F5344CB8AC3E}">
        <p14:creationId xmlns:p14="http://schemas.microsoft.com/office/powerpoint/2010/main" val="413737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0EF2-0A69-5AA5-9A39-EAF782DC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D9201E-6DAA-D5C6-8768-643770AD0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38" y="1825625"/>
            <a:ext cx="7238923" cy="4351338"/>
          </a:xfrm>
        </p:spPr>
      </p:pic>
    </p:spTree>
    <p:extLst>
      <p:ext uri="{BB962C8B-B14F-4D97-AF65-F5344CB8AC3E}">
        <p14:creationId xmlns:p14="http://schemas.microsoft.com/office/powerpoint/2010/main" val="273741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3F6A-09A0-192C-A00E-B64FEE0E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A2C8E-B749-E25D-35F4-B6C236EBB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439" y="1825625"/>
            <a:ext cx="7609122" cy="4351338"/>
          </a:xfrm>
        </p:spPr>
      </p:pic>
    </p:spTree>
    <p:extLst>
      <p:ext uri="{BB962C8B-B14F-4D97-AF65-F5344CB8AC3E}">
        <p14:creationId xmlns:p14="http://schemas.microsoft.com/office/powerpoint/2010/main" val="343182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BF38-482D-CF5C-6B28-C60F2B1A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FBECB-C358-3281-F039-250DC2226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136" y="1825625"/>
            <a:ext cx="7671728" cy="4351338"/>
          </a:xfrm>
        </p:spPr>
      </p:pic>
    </p:spTree>
    <p:extLst>
      <p:ext uri="{BB962C8B-B14F-4D97-AF65-F5344CB8AC3E}">
        <p14:creationId xmlns:p14="http://schemas.microsoft.com/office/powerpoint/2010/main" val="283287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59DA-A030-3BED-3B4D-9B21911F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2BF60-F259-688B-BFB1-B6C6988B6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888" y="1825625"/>
            <a:ext cx="7996223" cy="4351338"/>
          </a:xfrm>
        </p:spPr>
      </p:pic>
    </p:spTree>
    <p:extLst>
      <p:ext uri="{BB962C8B-B14F-4D97-AF65-F5344CB8AC3E}">
        <p14:creationId xmlns:p14="http://schemas.microsoft.com/office/powerpoint/2010/main" val="217764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6293-7220-130E-8551-07FF1EC9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E5495-CC56-AD54-4FCE-415DF4C77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9657"/>
            <a:ext cx="10515600" cy="3983273"/>
          </a:xfrm>
        </p:spPr>
      </p:pic>
    </p:spTree>
    <p:extLst>
      <p:ext uri="{BB962C8B-B14F-4D97-AF65-F5344CB8AC3E}">
        <p14:creationId xmlns:p14="http://schemas.microsoft.com/office/powerpoint/2010/main" val="99852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suguru shivakumar</dc:creator>
  <cp:lastModifiedBy>suguru shivakumar</cp:lastModifiedBy>
  <cp:revision>1</cp:revision>
  <dcterms:created xsi:type="dcterms:W3CDTF">2024-09-27T04:42:04Z</dcterms:created>
  <dcterms:modified xsi:type="dcterms:W3CDTF">2024-09-27T04:42:20Z</dcterms:modified>
</cp:coreProperties>
</file>