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Year 1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02-4C80-9631-658A5B434CA0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02-4C80-9631-658A5B434CA0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02-4C80-9631-658A5B434CA0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02-4C80-9631-658A5B434CA0}"/>
              </c:ext>
            </c:extLst>
          </c:dPt>
          <c:dLbls>
            <c:dLbl>
              <c:idx val="0"/>
              <c:layout>
                <c:manualLayout>
                  <c:x val="-0.22685153144961684"/>
                  <c:y val="4.2401073083380893E-3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163927895153699"/>
                      <c:h val="0.225322704569048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D02-4C80-9631-658A5B434CA0}"/>
                </c:ext>
              </c:extLst>
            </c:dLbl>
            <c:dLbl>
              <c:idx val="3"/>
              <c:layout>
                <c:manualLayout>
                  <c:x val="0.18516995560740093"/>
                  <c:y val="0.2035378083345664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02-4C80-9631-658A5B434CA0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Quality</c:v>
                </c:pt>
                <c:pt idx="1">
                  <c:v>RU</c:v>
                </c:pt>
                <c:pt idx="2">
                  <c:v>CPIA</c:v>
                </c:pt>
                <c:pt idx="3">
                  <c:v>EHR MU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0.1</c:v>
                </c:pt>
                <c:pt idx="2">
                  <c:v>0.15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02-4C80-9631-658A5B434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3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8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E7CC-25DD-4846-9ABC-5D9435739CE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F111-5413-410C-8EA3-F5F664C11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/>
          <p:cNvSpPr/>
          <p:nvPr/>
        </p:nvSpPr>
        <p:spPr>
          <a:xfrm>
            <a:off x="4612486" y="1034415"/>
            <a:ext cx="883632" cy="674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Quality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Measures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6652" y="936678"/>
            <a:ext cx="146139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Scoring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315158" y="905754"/>
            <a:ext cx="1308457" cy="931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Quality Category Score</a:t>
            </a:r>
          </a:p>
        </p:txBody>
      </p:sp>
      <p:sp>
        <p:nvSpPr>
          <p:cNvPr id="7" name="Rounded Rectangle 10"/>
          <p:cNvSpPr/>
          <p:nvPr/>
        </p:nvSpPr>
        <p:spPr>
          <a:xfrm>
            <a:off x="4612486" y="2452907"/>
            <a:ext cx="883632" cy="674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Resource Use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Measures</a:t>
            </a:r>
          </a:p>
        </p:txBody>
      </p:sp>
      <p:sp>
        <p:nvSpPr>
          <p:cNvPr id="8" name="Rounded Rectangle 11"/>
          <p:cNvSpPr/>
          <p:nvPr/>
        </p:nvSpPr>
        <p:spPr>
          <a:xfrm>
            <a:off x="4612486" y="5157713"/>
            <a:ext cx="883632" cy="674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MU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Measures &amp; Activities</a:t>
            </a:r>
          </a:p>
        </p:txBody>
      </p:sp>
      <p:sp>
        <p:nvSpPr>
          <p:cNvPr id="9" name="Rounded Rectangle 12"/>
          <p:cNvSpPr/>
          <p:nvPr/>
        </p:nvSpPr>
        <p:spPr>
          <a:xfrm>
            <a:off x="4612486" y="3827951"/>
            <a:ext cx="883632" cy="674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CPIA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Activities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6652" y="2333040"/>
            <a:ext cx="146139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Scoring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6652" y="3708084"/>
            <a:ext cx="146139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Scoring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76652" y="5037846"/>
            <a:ext cx="146139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Scoring 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315158" y="2343156"/>
            <a:ext cx="1308457" cy="931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Resource Use Category Score</a:t>
            </a:r>
          </a:p>
        </p:txBody>
      </p:sp>
      <p:sp>
        <p:nvSpPr>
          <p:cNvPr id="14" name="Oval 13"/>
          <p:cNvSpPr/>
          <p:nvPr/>
        </p:nvSpPr>
        <p:spPr>
          <a:xfrm>
            <a:off x="8315158" y="3708084"/>
            <a:ext cx="1308457" cy="931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CPIA Category Score</a:t>
            </a:r>
          </a:p>
        </p:txBody>
      </p:sp>
      <p:sp>
        <p:nvSpPr>
          <p:cNvPr id="15" name="Oval 14"/>
          <p:cNvSpPr/>
          <p:nvPr/>
        </p:nvSpPr>
        <p:spPr>
          <a:xfrm>
            <a:off x="8315158" y="5012275"/>
            <a:ext cx="1308457" cy="931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MU Category Score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543489" y="2788112"/>
            <a:ext cx="527238" cy="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83925" y="1393878"/>
            <a:ext cx="70520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65333" y="2788116"/>
            <a:ext cx="70520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57776" y="4159684"/>
            <a:ext cx="70520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50219" y="5501420"/>
            <a:ext cx="70520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9506932" y="1034415"/>
            <a:ext cx="628739" cy="47979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TextBox 35"/>
          <p:cNvSpPr txBox="1"/>
          <p:nvPr/>
        </p:nvSpPr>
        <p:spPr>
          <a:xfrm>
            <a:off x="9456692" y="1834297"/>
            <a:ext cx="20391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+</a:t>
            </a:r>
          </a:p>
        </p:txBody>
      </p:sp>
      <p:sp>
        <p:nvSpPr>
          <p:cNvPr id="23" name="TextBox 37"/>
          <p:cNvSpPr txBox="1"/>
          <p:nvPr/>
        </p:nvSpPr>
        <p:spPr>
          <a:xfrm>
            <a:off x="9481615" y="3258661"/>
            <a:ext cx="20391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+</a:t>
            </a:r>
          </a:p>
        </p:txBody>
      </p:sp>
      <p:sp>
        <p:nvSpPr>
          <p:cNvPr id="24" name="TextBox 38"/>
          <p:cNvSpPr txBox="1"/>
          <p:nvPr/>
        </p:nvSpPr>
        <p:spPr>
          <a:xfrm>
            <a:off x="9505050" y="4622484"/>
            <a:ext cx="20391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+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43489" y="4159681"/>
            <a:ext cx="527238" cy="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526886" y="5531249"/>
            <a:ext cx="527238" cy="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509272" y="1362950"/>
            <a:ext cx="527238" cy="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23066" y="3573708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736499" y="1872573"/>
            <a:ext cx="1539007" cy="521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EHR Submission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755817" y="3253226"/>
            <a:ext cx="1539007" cy="521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55817" y="2614414"/>
            <a:ext cx="1539007" cy="521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QCDR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755817" y="3969310"/>
            <a:ext cx="1539007" cy="521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Interface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755817" y="4736910"/>
            <a:ext cx="1539007" cy="521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</a:p>
        </p:txBody>
      </p:sp>
      <p:sp>
        <p:nvSpPr>
          <p:cNvPr id="104" name="Star: 7 Points 103"/>
          <p:cNvSpPr/>
          <p:nvPr/>
        </p:nvSpPr>
        <p:spPr>
          <a:xfrm>
            <a:off x="283333" y="1602117"/>
            <a:ext cx="862884" cy="728965"/>
          </a:xfrm>
          <a:prstGeom prst="star7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</a:t>
            </a:r>
          </a:p>
        </p:txBody>
      </p:sp>
      <p:sp>
        <p:nvSpPr>
          <p:cNvPr id="105" name="Star: 7 Points 104"/>
          <p:cNvSpPr/>
          <p:nvPr/>
        </p:nvSpPr>
        <p:spPr>
          <a:xfrm>
            <a:off x="283332" y="2454034"/>
            <a:ext cx="892929" cy="681476"/>
          </a:xfrm>
          <a:prstGeom prst="star7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GPRO</a:t>
            </a:r>
          </a:p>
        </p:txBody>
      </p:sp>
      <p:sp>
        <p:nvSpPr>
          <p:cNvPr id="106" name="Star: 7 Points 105"/>
          <p:cNvSpPr/>
          <p:nvPr/>
        </p:nvSpPr>
        <p:spPr>
          <a:xfrm>
            <a:off x="321150" y="3774322"/>
            <a:ext cx="862884" cy="728965"/>
          </a:xfrm>
          <a:prstGeom prst="star7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</a:t>
            </a:r>
          </a:p>
        </p:txBody>
      </p:sp>
      <p:sp>
        <p:nvSpPr>
          <p:cNvPr id="107" name="Star: 7 Points 106"/>
          <p:cNvSpPr/>
          <p:nvPr/>
        </p:nvSpPr>
        <p:spPr>
          <a:xfrm>
            <a:off x="339135" y="4653901"/>
            <a:ext cx="862884" cy="728965"/>
          </a:xfrm>
          <a:prstGeom prst="star7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CPC</a:t>
            </a:r>
          </a:p>
        </p:txBody>
      </p:sp>
      <p:cxnSp>
        <p:nvCxnSpPr>
          <p:cNvPr id="110" name="Straight Arrow Connector 109"/>
          <p:cNvCxnSpPr>
            <a:stCxn id="104" idx="1"/>
          </p:cNvCxnSpPr>
          <p:nvPr/>
        </p:nvCxnSpPr>
        <p:spPr>
          <a:xfrm flipV="1">
            <a:off x="1146219" y="2060625"/>
            <a:ext cx="553790" cy="10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403795" y="2060625"/>
            <a:ext cx="12879" cy="943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403795" y="3004237"/>
            <a:ext cx="352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287885" y="2269839"/>
            <a:ext cx="12879" cy="615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5" idx="1"/>
          </p:cNvCxnSpPr>
          <p:nvPr/>
        </p:nvCxnSpPr>
        <p:spPr>
          <a:xfrm flipV="1">
            <a:off x="1176263" y="2884873"/>
            <a:ext cx="124501" cy="7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87885" y="2884873"/>
            <a:ext cx="12879" cy="708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300764" y="3606089"/>
            <a:ext cx="455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6" idx="1"/>
            <a:endCxn id="102" idx="1"/>
          </p:cNvCxnSpPr>
          <p:nvPr/>
        </p:nvCxnSpPr>
        <p:spPr>
          <a:xfrm flipV="1">
            <a:off x="1184036" y="4229858"/>
            <a:ext cx="571781" cy="13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287885" y="2277758"/>
            <a:ext cx="467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5" idx="1"/>
          </p:cNvCxnSpPr>
          <p:nvPr/>
        </p:nvCxnSpPr>
        <p:spPr>
          <a:xfrm>
            <a:off x="1176263" y="2892296"/>
            <a:ext cx="7771" cy="1216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1184034" y="4082608"/>
            <a:ext cx="552465" cy="25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7" idx="1"/>
          </p:cNvCxnSpPr>
          <p:nvPr/>
        </p:nvCxnSpPr>
        <p:spPr>
          <a:xfrm flipV="1">
            <a:off x="1202021" y="5112918"/>
            <a:ext cx="553796" cy="9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558341" y="2176535"/>
            <a:ext cx="0" cy="2946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99" idx="1"/>
          </p:cNvCxnSpPr>
          <p:nvPr/>
        </p:nvCxnSpPr>
        <p:spPr>
          <a:xfrm flipV="1">
            <a:off x="1558341" y="2133121"/>
            <a:ext cx="178158" cy="43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84967" y="1994147"/>
            <a:ext cx="6724" cy="306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3275506" y="1991917"/>
            <a:ext cx="709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300154" y="5060077"/>
            <a:ext cx="691537" cy="8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300150" y="2877185"/>
            <a:ext cx="709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3288929" y="4271206"/>
            <a:ext cx="709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331992" y="1683811"/>
            <a:ext cx="10047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QRDA1/QRDA3 XML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445756" y="2604177"/>
            <a:ext cx="545936" cy="235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456487" y="3245975"/>
            <a:ext cx="545936" cy="235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338428" y="4029440"/>
            <a:ext cx="7514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Csv Files</a:t>
            </a:r>
          </a:p>
        </p:txBody>
      </p:sp>
      <p:sp>
        <p:nvSpPr>
          <p:cNvPr id="137" name="Left Brace 136"/>
          <p:cNvSpPr/>
          <p:nvPr/>
        </p:nvSpPr>
        <p:spPr>
          <a:xfrm>
            <a:off x="4378816" y="1362950"/>
            <a:ext cx="143517" cy="41682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9" name="Chart 138"/>
          <p:cNvGraphicFramePr/>
          <p:nvPr>
            <p:extLst>
              <p:ext uri="{D42A27DB-BD31-4B8C-83A1-F6EECF244321}">
                <p14:modId xmlns:p14="http://schemas.microsoft.com/office/powerpoint/2010/main" val="2554076387"/>
              </p:ext>
            </p:extLst>
          </p:nvPr>
        </p:nvGraphicFramePr>
        <p:xfrm>
          <a:off x="10134816" y="2371728"/>
          <a:ext cx="2152814" cy="2125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2" name="Straight Connector 141"/>
          <p:cNvCxnSpPr>
            <a:endCxn id="137" idx="1"/>
          </p:cNvCxnSpPr>
          <p:nvPr/>
        </p:nvCxnSpPr>
        <p:spPr>
          <a:xfrm flipV="1">
            <a:off x="3323764" y="3447100"/>
            <a:ext cx="1055052" cy="9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9135" y="399245"/>
            <a:ext cx="24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MIPS Scoring </a:t>
            </a:r>
          </a:p>
        </p:txBody>
      </p:sp>
    </p:spTree>
    <p:extLst>
      <p:ext uri="{BB962C8B-B14F-4D97-AF65-F5344CB8AC3E}">
        <p14:creationId xmlns:p14="http://schemas.microsoft.com/office/powerpoint/2010/main" val="83078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edefined Process 16"/>
          <p:cNvSpPr/>
          <p:nvPr/>
        </p:nvSpPr>
        <p:spPr>
          <a:xfrm>
            <a:off x="382132" y="464016"/>
            <a:ext cx="1815124" cy="655093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462" y="637607"/>
            <a:ext cx="1343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EHR Submission</a:t>
            </a:r>
          </a:p>
        </p:txBody>
      </p:sp>
      <p:sp>
        <p:nvSpPr>
          <p:cNvPr id="19" name="Flowchart: Predefined Process 18"/>
          <p:cNvSpPr/>
          <p:nvPr/>
        </p:nvSpPr>
        <p:spPr>
          <a:xfrm>
            <a:off x="377618" y="1298795"/>
            <a:ext cx="1778694" cy="6361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4508" y="1499682"/>
            <a:ext cx="785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QCDR</a:t>
            </a:r>
          </a:p>
        </p:txBody>
      </p:sp>
      <p:sp>
        <p:nvSpPr>
          <p:cNvPr id="21" name="Flowchart: Predefined Process 20"/>
          <p:cNvSpPr/>
          <p:nvPr/>
        </p:nvSpPr>
        <p:spPr>
          <a:xfrm>
            <a:off x="377618" y="2188174"/>
            <a:ext cx="1778694" cy="63391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6778" y="2402709"/>
            <a:ext cx="74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122830" y="122823"/>
            <a:ext cx="2300527" cy="423308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owchart: Predefined Process 24"/>
          <p:cNvSpPr/>
          <p:nvPr/>
        </p:nvSpPr>
        <p:spPr>
          <a:xfrm>
            <a:off x="2881948" y="1117563"/>
            <a:ext cx="2921526" cy="83406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55574" y="1117564"/>
            <a:ext cx="2149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Qlty Msr Reference /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Qlty Msr Type Rfrnc /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Qlty Msr Domain Rfrnc /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Qlty Msr Submsn Mthd</a:t>
            </a:r>
          </a:p>
        </p:txBody>
      </p:sp>
      <p:sp>
        <p:nvSpPr>
          <p:cNvPr id="27" name="Flowchart: Predefined Process 26"/>
          <p:cNvSpPr/>
          <p:nvPr/>
        </p:nvSpPr>
        <p:spPr>
          <a:xfrm>
            <a:off x="127378" y="4654621"/>
            <a:ext cx="2392722" cy="77947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3083" y="4708484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Reporting Mehtod /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Performance Category /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 Year</a:t>
            </a:r>
          </a:p>
        </p:txBody>
      </p:sp>
      <p:sp>
        <p:nvSpPr>
          <p:cNvPr id="32" name="Flowchart: Predefined Process 31"/>
          <p:cNvSpPr/>
          <p:nvPr/>
        </p:nvSpPr>
        <p:spPr>
          <a:xfrm>
            <a:off x="2868293" y="2304919"/>
            <a:ext cx="2922905" cy="84771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14624" y="2359511"/>
            <a:ext cx="2385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Qlty Msr Submsn Data Stng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(TIN /NPI / Msr / Submsn Mthd)</a:t>
            </a:r>
          </a:p>
        </p:txBody>
      </p:sp>
      <p:sp>
        <p:nvSpPr>
          <p:cNvPr id="45" name="Flowchart: Predefined Process 44"/>
          <p:cNvSpPr/>
          <p:nvPr/>
        </p:nvSpPr>
        <p:spPr>
          <a:xfrm>
            <a:off x="2911509" y="3384639"/>
            <a:ext cx="2879689" cy="97126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12432" y="3562787"/>
            <a:ext cx="2385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Qlty Msr Prmnc Score Dtl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(TIN /NPI / Msr / Submsn Mthd)</a:t>
            </a:r>
          </a:p>
        </p:txBody>
      </p:sp>
      <p:sp>
        <p:nvSpPr>
          <p:cNvPr id="53" name="Flowchart: Predefined Process 52"/>
          <p:cNvSpPr/>
          <p:nvPr/>
        </p:nvSpPr>
        <p:spPr>
          <a:xfrm>
            <a:off x="2926679" y="4587921"/>
            <a:ext cx="2891064" cy="97126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12513" y="4768347"/>
            <a:ext cx="2098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Qlty Msr Category Score Dtl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(TIN /NPI /Submsn Mthd)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312685" y="4355906"/>
            <a:ext cx="0" cy="218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edefined Process 88"/>
          <p:cNvSpPr/>
          <p:nvPr/>
        </p:nvSpPr>
        <p:spPr>
          <a:xfrm>
            <a:off x="6023203" y="2293543"/>
            <a:ext cx="2922905" cy="84771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69534" y="2348135"/>
            <a:ext cx="2408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CPIA Actvty Submsn Data Stng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(TIN /NPI / Msr / Submsn Mthd)</a:t>
            </a:r>
          </a:p>
        </p:txBody>
      </p:sp>
      <p:sp>
        <p:nvSpPr>
          <p:cNvPr id="91" name="Flowchart: Predefined Process 90"/>
          <p:cNvSpPr/>
          <p:nvPr/>
        </p:nvSpPr>
        <p:spPr>
          <a:xfrm>
            <a:off x="6066419" y="3373263"/>
            <a:ext cx="2960826" cy="97126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394638" y="3565059"/>
            <a:ext cx="2385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CPIA Actvty Prmnc Score Dtl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(TIN /NPI / Msr / Submsn Mthd)</a:t>
            </a:r>
          </a:p>
        </p:txBody>
      </p:sp>
      <p:sp>
        <p:nvSpPr>
          <p:cNvPr id="93" name="Flowchart: Predefined Process 92"/>
          <p:cNvSpPr/>
          <p:nvPr/>
        </p:nvSpPr>
        <p:spPr>
          <a:xfrm>
            <a:off x="6081589" y="4576545"/>
            <a:ext cx="2891064" cy="97126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492447" y="4727403"/>
            <a:ext cx="1955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CPIA Category Score Dtl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(TIN /NPI / Submsn Mthd)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219656" y="3152627"/>
            <a:ext cx="0" cy="232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219656" y="4355906"/>
            <a:ext cx="0" cy="232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406013" y="1174427"/>
            <a:ext cx="2409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CPIA Sub Category /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CPIA Activity Rfrnc /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CPIA Actvty Submsn Mthd</a:t>
            </a:r>
          </a:p>
        </p:txBody>
      </p:sp>
      <p:sp>
        <p:nvSpPr>
          <p:cNvPr id="114" name="Flowchart: Predefined Process 113"/>
          <p:cNvSpPr/>
          <p:nvPr/>
        </p:nvSpPr>
        <p:spPr>
          <a:xfrm>
            <a:off x="6023203" y="1092538"/>
            <a:ext cx="2949450" cy="83406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Predefined Process 122"/>
          <p:cNvSpPr/>
          <p:nvPr/>
        </p:nvSpPr>
        <p:spPr>
          <a:xfrm>
            <a:off x="9285194" y="2295815"/>
            <a:ext cx="2437942" cy="84771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601878" y="2282165"/>
            <a:ext cx="2039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ACI Submsn Data Stng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 TIN /NPI / Msr /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Submsn Mthd )</a:t>
            </a:r>
          </a:p>
        </p:txBody>
      </p:sp>
      <p:sp>
        <p:nvSpPr>
          <p:cNvPr id="125" name="Flowchart: Predefined Process 124"/>
          <p:cNvSpPr/>
          <p:nvPr/>
        </p:nvSpPr>
        <p:spPr>
          <a:xfrm>
            <a:off x="9289579" y="3348239"/>
            <a:ext cx="2462908" cy="97126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576855" y="3403557"/>
            <a:ext cx="2019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ACI Msr Prmnc Score Dtl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(TIN /NPI / Msr /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Submsn Mthd )</a:t>
            </a:r>
          </a:p>
        </p:txBody>
      </p:sp>
      <p:sp>
        <p:nvSpPr>
          <p:cNvPr id="127" name="Flowchart: Predefined Process 126"/>
          <p:cNvSpPr/>
          <p:nvPr/>
        </p:nvSpPr>
        <p:spPr>
          <a:xfrm>
            <a:off x="9304749" y="4551521"/>
            <a:ext cx="2447738" cy="97126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579127" y="4661435"/>
            <a:ext cx="1983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ACI Category Score Dtl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(TIN /NPI / Submsn Mthd)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0592934" y="3127603"/>
            <a:ext cx="0" cy="232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0620233" y="4330882"/>
            <a:ext cx="0" cy="232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Predefined Process 136"/>
          <p:cNvSpPr/>
          <p:nvPr/>
        </p:nvSpPr>
        <p:spPr>
          <a:xfrm>
            <a:off x="5412850" y="5873087"/>
            <a:ext cx="3035581" cy="97126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870450" y="6155143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CPS Category Score</a:t>
            </a:r>
          </a:p>
        </p:txBody>
      </p:sp>
      <p:cxnSp>
        <p:nvCxnSpPr>
          <p:cNvPr id="153" name="Straight Arrow Connector 152"/>
          <p:cNvCxnSpPr>
            <a:endCxn id="137" idx="3"/>
          </p:cNvCxnSpPr>
          <p:nvPr/>
        </p:nvCxnSpPr>
        <p:spPr>
          <a:xfrm flipH="1">
            <a:off x="8448431" y="6332564"/>
            <a:ext cx="1816967" cy="2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10265398" y="5559188"/>
            <a:ext cx="0" cy="75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312685" y="5609230"/>
            <a:ext cx="0" cy="765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37" idx="1"/>
          </p:cNvCxnSpPr>
          <p:nvPr/>
        </p:nvCxnSpPr>
        <p:spPr>
          <a:xfrm flipV="1">
            <a:off x="4312685" y="6358721"/>
            <a:ext cx="1100165" cy="15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Predefined Process 162"/>
          <p:cNvSpPr/>
          <p:nvPr/>
        </p:nvSpPr>
        <p:spPr>
          <a:xfrm>
            <a:off x="9266872" y="1081166"/>
            <a:ext cx="2456263" cy="83406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9558612" y="1148889"/>
            <a:ext cx="1958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ACI Objectives /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ACI Measure Rfrnc /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ACI Msr Submsn Mthd</a:t>
            </a:r>
          </a:p>
        </p:txBody>
      </p:sp>
      <p:sp>
        <p:nvSpPr>
          <p:cNvPr id="172" name="Flowchart: Predefined Process 171"/>
          <p:cNvSpPr/>
          <p:nvPr/>
        </p:nvSpPr>
        <p:spPr>
          <a:xfrm>
            <a:off x="443546" y="3063910"/>
            <a:ext cx="1822002" cy="63391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58112" y="3251149"/>
            <a:ext cx="11617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Attestation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7275904" y="5559188"/>
            <a:ext cx="0" cy="31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2423357" y="2078990"/>
            <a:ext cx="8196876" cy="5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10620233" y="2088043"/>
            <a:ext cx="0" cy="20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210561" y="2117611"/>
            <a:ext cx="0" cy="20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319505" y="2133531"/>
            <a:ext cx="0" cy="20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22376" y="1948561"/>
            <a:ext cx="0" cy="387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7740560" y="1909889"/>
            <a:ext cx="0" cy="387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11113838" y="1925809"/>
            <a:ext cx="0" cy="387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743200" y="2147230"/>
            <a:ext cx="40943" cy="3011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2566222" y="5158854"/>
            <a:ext cx="21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87656" y="3168547"/>
            <a:ext cx="0" cy="232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2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259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80</cp:revision>
  <dcterms:created xsi:type="dcterms:W3CDTF">2016-08-10T14:41:34Z</dcterms:created>
  <dcterms:modified xsi:type="dcterms:W3CDTF">2016-09-08T19:52:16Z</dcterms:modified>
</cp:coreProperties>
</file>