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693B0-1AC3-4B76-86FE-93059D7F8BA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3A8CA-A317-45CC-84AA-098036744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9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3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4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75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5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7D8C-5ACE-4524-BA85-13FDAE11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3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자기 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밴드 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 정하기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 이름 정하기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밴드 가입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81" y="1681381"/>
            <a:ext cx="4262220" cy="42622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87679" y="6075144"/>
            <a:ext cx="7383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/>
              <a:t>https://band.us/n/a0aazb8cy3W1C</a:t>
            </a:r>
          </a:p>
        </p:txBody>
      </p:sp>
    </p:spTree>
    <p:extLst>
      <p:ext uri="{BB962C8B-B14F-4D97-AF65-F5344CB8AC3E}">
        <p14:creationId xmlns:p14="http://schemas.microsoft.com/office/powerpoint/2010/main" val="13114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dirty="0" smtClean="0"/>
              <a:t>ECC </a:t>
            </a:r>
            <a:r>
              <a:rPr lang="ko-KR" altLang="en-US" sz="4000" dirty="0" smtClean="0"/>
              <a:t>안전 교육</a:t>
            </a:r>
            <a:endParaRPr lang="en-US" altLang="ko-KR" sz="4000" dirty="0" smtClean="0"/>
          </a:p>
          <a:p>
            <a:pPr lvl="1"/>
            <a:r>
              <a:rPr lang="en-US" altLang="ko-KR" sz="3600" dirty="0" smtClean="0"/>
              <a:t>3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21</a:t>
            </a:r>
            <a:r>
              <a:rPr lang="ko-KR" altLang="en-US" sz="3600" dirty="0" smtClean="0"/>
              <a:t>일 </a:t>
            </a:r>
            <a:r>
              <a:rPr lang="en-US" altLang="ko-KR" sz="3600" dirty="0" smtClean="0"/>
              <a:t>17:00-18:00</a:t>
            </a:r>
          </a:p>
          <a:p>
            <a:pPr lvl="1"/>
            <a:r>
              <a:rPr lang="ko-KR" altLang="en-US" sz="3600" dirty="0" err="1" smtClean="0"/>
              <a:t>명진당</a:t>
            </a:r>
            <a:r>
              <a:rPr lang="ko-KR" altLang="en-US" sz="3600" dirty="0" smtClean="0"/>
              <a:t> 강당</a:t>
            </a:r>
            <a:endParaRPr lang="en-US" altLang="ko-KR" sz="3600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7D8C-5ACE-4524-BA85-13FDAE11DE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4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과제</vt:lpstr>
      <vt:lpstr>밴드 가입</vt:lpstr>
      <vt:lpstr>공지사항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창의성</dc:title>
  <dc:creator>Sugwonh</dc:creator>
  <cp:lastModifiedBy>PC1</cp:lastModifiedBy>
  <cp:revision>14</cp:revision>
  <dcterms:created xsi:type="dcterms:W3CDTF">2019-03-05T17:06:53Z</dcterms:created>
  <dcterms:modified xsi:type="dcterms:W3CDTF">2019-03-13T01:49:59Z</dcterms:modified>
</cp:coreProperties>
</file>