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75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93B0-1AC3-4B76-86FE-93059D7F8BA0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3A8CA-A317-45CC-84AA-098036744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9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3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팀 프로젝트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1200" dirty="0" smtClean="0"/>
              <a:t>2019. 3. </a:t>
            </a:r>
            <a:r>
              <a:rPr lang="en-US" altLang="ko-KR" sz="11200" dirty="0" smtClean="0"/>
              <a:t>11</a:t>
            </a:r>
            <a:endParaRPr lang="en-US" altLang="ko-KR" sz="11200" dirty="0" smtClean="0"/>
          </a:p>
          <a:p>
            <a:r>
              <a:rPr lang="ko-KR" altLang="en-US" sz="11200" dirty="0" smtClean="0"/>
              <a:t>명지대 컴퓨터 공학과 </a:t>
            </a:r>
            <a:endParaRPr lang="en-US" altLang="ko-KR" sz="11200" dirty="0" smtClean="0"/>
          </a:p>
          <a:p>
            <a:r>
              <a:rPr lang="ko-KR" altLang="en-US" sz="11200" dirty="0" smtClean="0"/>
              <a:t>홍 석 원</a:t>
            </a:r>
            <a:endParaRPr lang="ko-KR" altLang="en-US" sz="1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정하기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 이름 정하기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팀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이제까지 없었던 새로운 악기 만들기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, App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것은 안되고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만들어진 형태 또한 안됨</a:t>
            </a:r>
            <a:endParaRPr lang="en-US" altLang="ko-KR" dirty="0" smtClean="0"/>
          </a:p>
          <a:p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최종 성과물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lvl="1"/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시제품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lvl="2"/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발표 전시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lvl="1"/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최종 보고서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작업 및 </a:t>
            </a:r>
            <a:r>
              <a:rPr lang="en-US" altLang="ko-KR" dirty="0" smtClean="0"/>
              <a:t>ECC </a:t>
            </a:r>
            <a:r>
              <a:rPr lang="ko-KR" altLang="en-US" dirty="0" smtClean="0"/>
              <a:t>실습실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17:00 </a:t>
            </a:r>
          </a:p>
          <a:p>
            <a:pPr lvl="1"/>
            <a:r>
              <a:rPr lang="ko-KR" altLang="en-US" dirty="0" smtClean="0"/>
              <a:t>모든 학생은 반드시 출석해야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불참자는 </a:t>
            </a:r>
            <a:r>
              <a:rPr lang="en-US" altLang="ko-KR" dirty="0" smtClean="0"/>
              <a:t>ECC </a:t>
            </a:r>
            <a:r>
              <a:rPr lang="ko-KR" altLang="en-US" dirty="0" smtClean="0"/>
              <a:t>실습실 사용이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시제품 제작을 위해서는 실습실 사용이 필수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재료비 사용 관련 교육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4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진행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 구성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 주제 및 계획 발표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상세 설계 제출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제작 시작</a:t>
            </a:r>
            <a:endParaRPr lang="en-US" altLang="ko-KR" dirty="0" smtClean="0"/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전시회 및 경진 대회</a:t>
            </a:r>
            <a:endParaRPr lang="en-US" altLang="ko-KR" dirty="0" smtClean="0"/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보고서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팀 프로젝트 소개</vt:lpstr>
      <vt:lpstr>과제</vt:lpstr>
      <vt:lpstr>2019년 1학기 팀 프로젝트</vt:lpstr>
      <vt:lpstr>PowerPoint 프레젠테이션</vt:lpstr>
      <vt:lpstr>팀 프로젝트 진행 일정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창의성</dc:title>
  <dc:creator>Sugwonh</dc:creator>
  <cp:lastModifiedBy>Hong Sugwon</cp:lastModifiedBy>
  <cp:revision>13</cp:revision>
  <dcterms:created xsi:type="dcterms:W3CDTF">2019-03-05T17:06:53Z</dcterms:created>
  <dcterms:modified xsi:type="dcterms:W3CDTF">2019-03-10T12:36:38Z</dcterms:modified>
</cp:coreProperties>
</file>