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09844-DD39-434D-99EC-D88AAB73A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0D6CBD-4D1C-4EA7-971B-49EF91331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A3DE5-C88B-43C2-8AA4-F359EAD0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F005-B38F-4A17-98DB-F672A8703235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30F3BA-8369-4D78-A559-7FB988A9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6EEDB1-E9F3-433C-8A12-15C85D5D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A718-0271-4FC5-9CDC-EDA725FC2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38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77735-B5DC-4C5A-8281-12FCD1D7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EDF2FF-43A2-42D8-9FE7-A752B2AF7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B3A4C-6425-42C7-BA18-C1303159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F005-B38F-4A17-98DB-F672A8703235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3A74D-2473-4B79-A891-9D4A592A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F9A3E-997C-445F-86FB-6573D676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A718-0271-4FC5-9CDC-EDA725FC2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77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E9E733-45A1-433B-8D07-EEBB52BE7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AB2B8F-B5C2-4642-AAA2-277E1A43C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51356-3208-42EF-ACAC-E4E7C1BA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F005-B38F-4A17-98DB-F672A8703235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592ED-DFFC-4AFC-83B8-8D57EF2C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51D2A-5BEE-43EB-9133-1568E0C6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A718-0271-4FC5-9CDC-EDA725FC2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20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4996A-6F56-40E4-96AC-14616EF3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E178BE-4440-4030-AFB9-B35C7F026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0DFFE-39C0-4C5E-A5E7-BBB8E46F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F005-B38F-4A17-98DB-F672A8703235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CD085-4BEA-458D-96FC-95F5C4F1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8E6EA-1C79-43C8-A6BE-BE188BAF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A718-0271-4FC5-9CDC-EDA725FC2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90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2706E-D140-4649-AD83-B6675729A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1D91EF-D7F1-4F5E-BA5D-9EF0B31C2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F24BD-0BAA-413E-A5B9-92BB1961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F005-B38F-4A17-98DB-F672A8703235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82959-E228-438D-B3B9-3D632164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30890-69D0-462D-850F-773941C3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A718-0271-4FC5-9CDC-EDA725FC2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8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0DF7B-1386-42CA-A514-F536EC24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2C195-3FCB-403E-9301-4193883EA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CB3E5D-2BF9-4C71-B1C2-B2454D772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48D152-6476-4039-915E-5706E5CE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F005-B38F-4A17-98DB-F672A8703235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566C19-8A05-4383-A020-38E1290E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D589E-E711-44A5-A15A-3D50C18C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A718-0271-4FC5-9CDC-EDA725FC2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71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60BD7-7228-4CA2-94FB-5A51273B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23AD54-C767-4133-989F-99278BFD6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46BF2-5BAD-4138-B56C-0BEC83803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A3F01B-878B-4E00-A302-F5ADCD045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25BC0C-C9E3-46F0-8F92-FFD0A94AC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EFA90C-1B60-4AC4-9938-6558CE6F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F005-B38F-4A17-98DB-F672A8703235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6E565C-0DD1-40A3-95E5-117324B9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E2488F-A40F-4BB0-9DA0-40783A78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A718-0271-4FC5-9CDC-EDA725FC2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68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A530A-D20D-40A3-BB4A-F5190824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44D2E3-E2ED-477F-B236-98A13B35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F005-B38F-4A17-98DB-F672A8703235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255424-C59F-4FD8-8DF9-2E7DAF98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E7F4A6-F181-40A1-A058-76E0B213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A718-0271-4FC5-9CDC-EDA725FC2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28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50BF7F-C820-41D3-9F1E-2BE8B5BA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F005-B38F-4A17-98DB-F672A8703235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D195B5-6CAC-45D5-93C4-C23DA71C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9C8FE7-0403-4714-8215-724E4962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A718-0271-4FC5-9CDC-EDA725FC2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24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D2A74-B4F3-4673-B512-50C39CF9C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40612E-4AA0-457C-A99F-640C5B28E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EE3FC-FDC2-4926-BE0E-9AD7C94F4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B22769-5452-4A67-82BF-191611A3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F005-B38F-4A17-98DB-F672A8703235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22288A-2750-433B-8E83-77B8754E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300A0A-1A48-4405-B971-FAC51B4E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A718-0271-4FC5-9CDC-EDA725FC2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05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35AE3-1CBF-4221-933B-7E6254E8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D18757-9832-4038-A9C8-B2578722C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0FCFF-1B93-4707-99C6-3B21B6167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ADCA2E-5777-4CA5-A6BF-986B86F2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F005-B38F-4A17-98DB-F672A8703235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666697-30A9-4E2C-AD92-5E21DB89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4F3E9-EFBF-4E40-A22A-9B311DE0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A718-0271-4FC5-9CDC-EDA725FC2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11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732465-A215-4184-8529-AC628BAB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F6F92C-2B06-41DA-96B7-42FC50749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B2B2C-87D4-4958-B640-9E25227E9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FF005-B38F-4A17-98DB-F672A8703235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24ADF0-EC8A-4501-B1AF-0DC5A99A2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DF9B9-1920-447D-A0ED-028D03767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0A718-0271-4FC5-9CDC-EDA725FC2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24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9308C01-D684-44BE-8D03-1C5090290496}"/>
              </a:ext>
            </a:extLst>
          </p:cNvPr>
          <p:cNvSpPr/>
          <p:nvPr/>
        </p:nvSpPr>
        <p:spPr>
          <a:xfrm>
            <a:off x="3187881" y="1712323"/>
            <a:ext cx="2600325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미시적 충전소 입지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도시</a:t>
            </a:r>
            <a:r>
              <a:rPr lang="en-US" altLang="ko-KR" dirty="0"/>
              <a:t>/ </a:t>
            </a:r>
            <a:r>
              <a:rPr lang="ko-KR" altLang="en-US" dirty="0"/>
              <a:t>농어촌 비교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서울 </a:t>
            </a:r>
            <a:r>
              <a:rPr lang="en-US" altLang="ko-KR" dirty="0"/>
              <a:t>vs </a:t>
            </a:r>
            <a:r>
              <a:rPr lang="ko-KR" altLang="en-US" dirty="0"/>
              <a:t>광양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09188CA-7843-43D2-AE47-2A5336392E73}"/>
              </a:ext>
            </a:extLst>
          </p:cNvPr>
          <p:cNvSpPr/>
          <p:nvPr/>
        </p:nvSpPr>
        <p:spPr>
          <a:xfrm>
            <a:off x="6497138" y="1712323"/>
            <a:ext cx="2600325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거시적 충전소 입지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서울 기준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ko-KR" altLang="en-US" dirty="0"/>
              <a:t>전국 휴게소 충전소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84F261-6518-4EC3-B9D3-D58688D752D5}"/>
              </a:ext>
            </a:extLst>
          </p:cNvPr>
          <p:cNvSpPr/>
          <p:nvPr/>
        </p:nvSpPr>
        <p:spPr>
          <a:xfrm>
            <a:off x="357051" y="287383"/>
            <a:ext cx="8595360" cy="984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EV </a:t>
            </a:r>
            <a:r>
              <a:rPr lang="ko-KR" altLang="en-US" dirty="0"/>
              <a:t>충전소 입지 선정</a:t>
            </a:r>
            <a:r>
              <a:rPr lang="en-US" altLang="ko-KR" dirty="0"/>
              <a:t>!</a:t>
            </a:r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사람들이 설치했으면 하는 곳은 어떤 곳 일까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미래 설치는 어떤 곳에 해야 할까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성능지표는 무엇이 되어야 할까</a:t>
            </a:r>
          </a:p>
        </p:txBody>
      </p:sp>
    </p:spTree>
    <p:extLst>
      <p:ext uri="{BB962C8B-B14F-4D97-AF65-F5344CB8AC3E}">
        <p14:creationId xmlns:p14="http://schemas.microsoft.com/office/powerpoint/2010/main" val="363380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64407-7639-4287-9BF9-B445079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3EA044-3922-4F98-912B-1367F8052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319222"/>
              </p:ext>
            </p:extLst>
          </p:nvPr>
        </p:nvGraphicFramePr>
        <p:xfrm>
          <a:off x="838200" y="1825625"/>
          <a:ext cx="3478530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8530">
                  <a:extLst>
                    <a:ext uri="{9D8B030D-6E8A-4147-A177-3AD203B41FA5}">
                      <a16:colId xmlns:a16="http://schemas.microsoft.com/office/drawing/2014/main" val="3306141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point 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49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인구 수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연령대 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90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3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가장 가까운 학교까지 거리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83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유치원 수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3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가장 가까운 유치원까지 거리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1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병원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544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가장 가까운 병원까지 거리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2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공공기관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037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가장 가까운 공공기관까지 거리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29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자동차 등록현황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416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전기자동차 등록현황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96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대중 집합 시설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공원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체육관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39496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873705-F250-47DF-A7DD-93FDEF1078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0764578"/>
              </p:ext>
            </p:extLst>
          </p:nvPr>
        </p:nvGraphicFramePr>
        <p:xfrm>
          <a:off x="4396742" y="1825625"/>
          <a:ext cx="347853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8530">
                  <a:extLst>
                    <a:ext uri="{9D8B030D-6E8A-4147-A177-3AD203B41FA5}">
                      <a16:colId xmlns:a16="http://schemas.microsoft.com/office/drawing/2014/main" val="3306141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OD 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49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서울시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안 이동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90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서울시를 기준으로 전국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19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서울시 교통량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992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0ED1509-9758-46A3-A245-B3B6E6CFD9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1710351"/>
              </p:ext>
            </p:extLst>
          </p:nvPr>
        </p:nvGraphicFramePr>
        <p:xfrm>
          <a:off x="7955284" y="1825625"/>
          <a:ext cx="347853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8530">
                  <a:extLst>
                    <a:ext uri="{9D8B030D-6E8A-4147-A177-3AD203B41FA5}">
                      <a16:colId xmlns:a16="http://schemas.microsoft.com/office/drawing/2014/main" val="3306141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Spatial 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49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토지 소유지 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90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서울시를 기준으로 전국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19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서울시 교통량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9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연속지적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39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개발행위제한 구역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6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산업단지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156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고도 격자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300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48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05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118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(대학원생) 조수경 (산업공학과)</dc:creator>
  <cp:lastModifiedBy>(대학원생) 조수경 (산업공학과)</cp:lastModifiedBy>
  <cp:revision>1</cp:revision>
  <dcterms:created xsi:type="dcterms:W3CDTF">2021-10-01T03:49:37Z</dcterms:created>
  <dcterms:modified xsi:type="dcterms:W3CDTF">2021-10-01T09:04:41Z</dcterms:modified>
</cp:coreProperties>
</file>