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4"/>
  </p:sldMasterIdLst>
  <p:notesMasterIdLst>
    <p:notesMasterId r:id="rId10"/>
  </p:notesMasterIdLst>
  <p:handoutMasterIdLst>
    <p:handoutMasterId r:id="rId11"/>
  </p:handoutMasterIdLst>
  <p:sldIdLst>
    <p:sldId id="358" r:id="rId5"/>
    <p:sldId id="675" r:id="rId6"/>
    <p:sldId id="710" r:id="rId7"/>
    <p:sldId id="708" r:id="rId8"/>
    <p:sldId id="70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pos="166" userDrawn="1">
          <p15:clr>
            <a:srgbClr val="A4A3A4"/>
          </p15:clr>
        </p15:guide>
        <p15:guide id="5" pos="5178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8" pos="733" userDrawn="1">
          <p15:clr>
            <a:srgbClr val="A4A3A4"/>
          </p15:clr>
        </p15:guide>
        <p15:guide id="9" pos="688" userDrawn="1">
          <p15:clr>
            <a:srgbClr val="A4A3A4"/>
          </p15:clr>
        </p15:guide>
        <p15:guide id="10" orient="horz" pos="504" userDrawn="1">
          <p15:clr>
            <a:srgbClr val="A4A3A4"/>
          </p15:clr>
        </p15:guide>
        <p15:guide id="11" orient="horz" pos="1185" userDrawn="1">
          <p15:clr>
            <a:srgbClr val="A4A3A4"/>
          </p15:clr>
        </p15:guide>
        <p15:guide id="12" orient="horz" pos="1026" userDrawn="1">
          <p15:clr>
            <a:srgbClr val="A4A3A4"/>
          </p15:clr>
        </p15:guide>
        <p15:guide id="13" pos="53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대학원생) 조수경 (경영공학과)" initials="(조(" lastIdx="0" clrIdx="0">
    <p:extLst>
      <p:ext uri="{19B8F6BF-5375-455C-9EA6-DF929625EA0E}">
        <p15:presenceInfo xmlns:p15="http://schemas.microsoft.com/office/powerpoint/2012/main" userId="S::sugyeong.jo@unist.ac.kr::2ff4ff6a-5a11-4e95-a1c0-315b75d047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493"/>
    <a:srgbClr val="1FB7A8"/>
    <a:srgbClr val="32D3C6"/>
    <a:srgbClr val="009C75"/>
    <a:srgbClr val="5EC4D8"/>
    <a:srgbClr val="D7F0F5"/>
    <a:srgbClr val="F0F0F0"/>
    <a:srgbClr val="74C288"/>
    <a:srgbClr val="0084F4"/>
    <a:srgbClr val="007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2CC6B-4D01-4FC7-9D4B-D8EA4F335007}" v="56" dt="2021-10-28T23:22:25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5621" autoAdjust="0"/>
  </p:normalViewPr>
  <p:slideViewPr>
    <p:cSldViewPr snapToGrid="0">
      <p:cViewPr varScale="1">
        <p:scale>
          <a:sx n="161" d="100"/>
          <a:sy n="161" d="100"/>
        </p:scale>
        <p:origin x="160" y="100"/>
      </p:cViewPr>
      <p:guideLst>
        <p:guide orient="horz" pos="4020"/>
        <p:guide pos="7514"/>
        <p:guide pos="166"/>
        <p:guide pos="5178"/>
        <p:guide orient="horz" pos="822"/>
        <p:guide orient="horz" pos="4065"/>
        <p:guide pos="733"/>
        <p:guide pos="688"/>
        <p:guide orient="horz" pos="504"/>
        <p:guide orient="horz" pos="1185"/>
        <p:guide orient="horz" pos="1026"/>
        <p:guide pos="5337"/>
      </p:guideLst>
    </p:cSldViewPr>
  </p:slideViewPr>
  <p:outlineViewPr>
    <p:cViewPr>
      <p:scale>
        <a:sx n="33" d="100"/>
        <a:sy n="33" d="100"/>
      </p:scale>
      <p:origin x="0" y="-124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48" y="107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대학원생) 조수경 (산업공학과)" userId="2ff4ff6a-5a11-4e95-a1c0-315b75d047d0" providerId="ADAL" clId="{F982CC6B-4D01-4FC7-9D4B-D8EA4F335007}"/>
    <pc:docChg chg="undo redo custSel delSld modSld">
      <pc:chgData name="(대학원생) 조수경 (산업공학과)" userId="2ff4ff6a-5a11-4e95-a1c0-315b75d047d0" providerId="ADAL" clId="{F982CC6B-4D01-4FC7-9D4B-D8EA4F335007}" dt="2021-10-28T23:22:28.711" v="734" actId="20577"/>
      <pc:docMkLst>
        <pc:docMk/>
      </pc:docMkLst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771463236" sldId="558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760838865" sldId="583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272675821" sldId="600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256545349" sldId="604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577462373" sldId="611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761425719" sldId="613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74369991" sldId="623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7502529" sldId="630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611126820" sldId="631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189646412" sldId="632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234354944" sldId="633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096357444" sldId="634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126224199" sldId="635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182282591" sldId="637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4173733861" sldId="638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778548982" sldId="639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4235436384" sldId="640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855243808" sldId="641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184776534" sldId="644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74027580" sldId="646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423649483" sldId="649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932111834" sldId="650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764371765" sldId="651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540702296" sldId="660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787072769" sldId="661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597461706" sldId="662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67833173" sldId="663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021699304" sldId="666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390695888" sldId="667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07246876" sldId="668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779450869" sldId="669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004533377" sldId="670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059095303" sldId="673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286918537" sldId="674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019557228" sldId="678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836193119" sldId="680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4167386443" sldId="683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819957963" sldId="684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718873576" sldId="685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4117637473" sldId="686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102445425" sldId="689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926982885" sldId="691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582161110" sldId="693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4073132290" sldId="694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588673229" sldId="695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036573352" sldId="696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282251846" sldId="698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280841103" sldId="699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171633443" sldId="701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922015327" sldId="703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2684703649" sldId="704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1173061581" sldId="705"/>
        </pc:sldMkLst>
      </pc:sldChg>
      <pc:sldChg chg="del">
        <pc:chgData name="(대학원생) 조수경 (산업공학과)" userId="2ff4ff6a-5a11-4e95-a1c0-315b75d047d0" providerId="ADAL" clId="{F982CC6B-4D01-4FC7-9D4B-D8EA4F335007}" dt="2021-10-28T23:16:09.872" v="0" actId="47"/>
        <pc:sldMkLst>
          <pc:docMk/>
          <pc:sldMk cId="3525426320" sldId="707"/>
        </pc:sldMkLst>
      </pc:sldChg>
      <pc:sldChg chg="modSp mod">
        <pc:chgData name="(대학원생) 조수경 (산업공학과)" userId="2ff4ff6a-5a11-4e95-a1c0-315b75d047d0" providerId="ADAL" clId="{F982CC6B-4D01-4FC7-9D4B-D8EA4F335007}" dt="2021-10-28T23:20:26.624" v="459"/>
        <pc:sldMkLst>
          <pc:docMk/>
          <pc:sldMk cId="1215604909" sldId="708"/>
        </pc:sldMkLst>
        <pc:spChg chg="mod">
          <ac:chgData name="(대학원생) 조수경 (산업공학과)" userId="2ff4ff6a-5a11-4e95-a1c0-315b75d047d0" providerId="ADAL" clId="{F982CC6B-4D01-4FC7-9D4B-D8EA4F335007}" dt="2021-10-28T23:20:26.624" v="459"/>
          <ac:spMkLst>
            <pc:docMk/>
            <pc:sldMk cId="1215604909" sldId="708"/>
            <ac:spMk id="3" creationId="{DA88AAC7-5D1D-498F-8838-1AFFEE2D6F0A}"/>
          </ac:spMkLst>
        </pc:spChg>
      </pc:sldChg>
      <pc:sldChg chg="modSp mod">
        <pc:chgData name="(대학원생) 조수경 (산업공학과)" userId="2ff4ff6a-5a11-4e95-a1c0-315b75d047d0" providerId="ADAL" clId="{F982CC6B-4D01-4FC7-9D4B-D8EA4F335007}" dt="2021-10-28T23:22:28.711" v="734" actId="20577"/>
        <pc:sldMkLst>
          <pc:docMk/>
          <pc:sldMk cId="3966148703" sldId="709"/>
        </pc:sldMkLst>
        <pc:spChg chg="mod">
          <ac:chgData name="(대학원생) 조수경 (산업공학과)" userId="2ff4ff6a-5a11-4e95-a1c0-315b75d047d0" providerId="ADAL" clId="{F982CC6B-4D01-4FC7-9D4B-D8EA4F335007}" dt="2021-10-28T23:22:28.711" v="734" actId="20577"/>
          <ac:spMkLst>
            <pc:docMk/>
            <pc:sldMk cId="3966148703" sldId="709"/>
            <ac:spMk id="3" creationId="{C563F793-C57F-4FC0-BBBF-C64548BA7204}"/>
          </ac:spMkLst>
        </pc:spChg>
      </pc:sldChg>
      <pc:sldMasterChg chg="delSldLayout">
        <pc:chgData name="(대학원생) 조수경 (산업공학과)" userId="2ff4ff6a-5a11-4e95-a1c0-315b75d047d0" providerId="ADAL" clId="{F982CC6B-4D01-4FC7-9D4B-D8EA4F335007}" dt="2021-10-28T23:16:09.872" v="0" actId="47"/>
        <pc:sldMasterMkLst>
          <pc:docMk/>
          <pc:sldMasterMk cId="1513722131" sldId="2147483678"/>
        </pc:sldMasterMkLst>
        <pc:sldLayoutChg chg="del">
          <pc:chgData name="(대학원생) 조수경 (산업공학과)" userId="2ff4ff6a-5a11-4e95-a1c0-315b75d047d0" providerId="ADAL" clId="{F982CC6B-4D01-4FC7-9D4B-D8EA4F335007}" dt="2021-10-28T23:16:09.872" v="0" actId="47"/>
          <pc:sldLayoutMkLst>
            <pc:docMk/>
            <pc:sldMasterMk cId="1513722131" sldId="2147483678"/>
            <pc:sldLayoutMk cId="2777510633" sldId="2147483692"/>
          </pc:sldLayoutMkLst>
        </pc:sldLayoutChg>
        <pc:sldLayoutChg chg="del">
          <pc:chgData name="(대학원생) 조수경 (산업공학과)" userId="2ff4ff6a-5a11-4e95-a1c0-315b75d047d0" providerId="ADAL" clId="{F982CC6B-4D01-4FC7-9D4B-D8EA4F335007}" dt="2021-10-28T23:16:09.872" v="0" actId="47"/>
          <pc:sldLayoutMkLst>
            <pc:docMk/>
            <pc:sldMasterMk cId="1513722131" sldId="2147483678"/>
            <pc:sldLayoutMk cId="3448400412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D5034-8568-411B-8515-BFFF21E605A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8E9BD-C0BD-48C2-A451-395F48FA6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52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A50E3-11C8-44F2-A9EE-7566210294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6DF7E-F6AC-4CEB-919C-6F6AD2663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8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Otimization</a:t>
            </a:r>
            <a:r>
              <a:rPr lang="en-US" altLang="ko-KR" dirty="0"/>
              <a:t>,</a:t>
            </a:r>
            <a:r>
              <a:rPr lang="en-US" altLang="ko-KR" baseline="0" dirty="0"/>
              <a:t> Data science, and the Urban </a:t>
            </a:r>
            <a:r>
              <a:rPr lang="en-US" altLang="ko-KR" baseline="0" dirty="0" err="1"/>
              <a:t>Facilility</a:t>
            </a:r>
            <a:r>
              <a:rPr lang="en-US" altLang="ko-KR" baseline="0" dirty="0"/>
              <a:t> ~</a:t>
            </a:r>
            <a:r>
              <a:rPr lang="ko-KR" altLang="en-US" baseline="0" dirty="0"/>
              <a:t>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대하여 </a:t>
            </a:r>
            <a:r>
              <a:rPr lang="ko-KR" altLang="en-US" dirty="0" err="1"/>
              <a:t>발표시작</a:t>
            </a:r>
            <a:r>
              <a:rPr lang="ko-KR" altLang="en-US" dirty="0"/>
              <a:t> 하겠습니다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6DF7E-F6AC-4CEB-919C-6F6AD26639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2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다음과 같은 단계로 결과를 도출했습니다</a:t>
            </a:r>
            <a:r>
              <a:rPr lang="en-US" altLang="ko-KR" dirty="0"/>
              <a:t>. </a:t>
            </a:r>
            <a:r>
              <a:rPr lang="ko-KR" altLang="en-US" dirty="0"/>
              <a:t>데이터 분석에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6DF7E-F6AC-4CEB-919C-6F6AD26639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8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다음과 같은 단계로 결과를 도출했습니다</a:t>
            </a:r>
            <a:r>
              <a:rPr lang="en-US" altLang="ko-KR" dirty="0"/>
              <a:t>. </a:t>
            </a:r>
            <a:r>
              <a:rPr lang="ko-KR" altLang="en-US" dirty="0"/>
              <a:t>데이터 분석에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6DF7E-F6AC-4CEB-919C-6F6AD26639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2F3A-C95C-40E3-BA78-75F4CFEE7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258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12F3A-C95C-40E3-BA78-75F4CFEE7545}" type="slidenum">
              <a:rPr lang="en-US" altLang="ko-KR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/36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979C1F-470D-4853-9F84-D45D7BC4E4FC}"/>
              </a:ext>
            </a:extLst>
          </p:cNvPr>
          <p:cNvGrpSpPr/>
          <p:nvPr userDrawn="1"/>
        </p:nvGrpSpPr>
        <p:grpSpPr>
          <a:xfrm>
            <a:off x="0" y="-27710"/>
            <a:ext cx="12192000" cy="725424"/>
            <a:chOff x="0" y="0"/>
            <a:chExt cx="9144000" cy="7254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7621CE-AFDD-4A8C-B34C-7A5C9F1F9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72542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4BCC777-892F-4A35-96F8-2E9B3C42D0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500"/>
            <a:stretch/>
          </p:blipFill>
          <p:spPr>
            <a:xfrm>
              <a:off x="0" y="0"/>
              <a:ext cx="9006840" cy="725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73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95EFB08-C2A1-4EB4-9AEB-9B3D4453DF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62" y="2391912"/>
            <a:ext cx="10517717" cy="11636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lang="ko-KR" altLang="en-US" sz="4000" b="1" kern="1200" dirty="0" smtClean="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1" y="4468814"/>
            <a:ext cx="5524500" cy="15906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Date</a:t>
            </a:r>
          </a:p>
          <a:p>
            <a:pPr lvl="0"/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98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CBCBAC-D37D-48F7-83A8-67595C3ED590}"/>
              </a:ext>
            </a:extLst>
          </p:cNvPr>
          <p:cNvSpPr txBox="1"/>
          <p:nvPr userDrawn="1"/>
        </p:nvSpPr>
        <p:spPr>
          <a:xfrm>
            <a:off x="11372851" y="404647"/>
            <a:ext cx="57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fld id="{9C1DE729-2DE2-4668-A121-4010C2EBD3E5}" type="slidenum">
              <a:rPr lang="en-US" altLang="ko-KR" sz="1000" b="1" spc="-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pPr algn="ctr">
                <a:lnSpc>
                  <a:spcPct val="130000"/>
                </a:lnSpc>
              </a:pPr>
              <a:t>‹#›</a:t>
            </a:fld>
            <a:r>
              <a:rPr lang="en-US" altLang="ko-KR" sz="1000" b="1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53</a:t>
            </a:r>
            <a:endParaRPr lang="ko-KR" altLang="en-US" sz="1000" b="1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3547FDF-4562-4FC9-8B63-198394E3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179272"/>
            <a:ext cx="9711028" cy="54615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0" dirty="0">
                <a:solidFill>
                  <a:schemeClr val="tx1"/>
                </a:solidFill>
                <a:effectLst>
                  <a:outerShdw blurRad="38100" algn="ctr" rotWithShape="0">
                    <a:prstClr val="black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E07EA5F1-5FA1-406E-9F87-34B6FE32AC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2034" y="817791"/>
            <a:ext cx="11827933" cy="5860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rgbClr val="002060"/>
              </a:buClr>
              <a:buFontTx/>
              <a:buBlip>
                <a:blip r:embed="rId2"/>
              </a:buBlip>
              <a:defRPr sz="1400" b="1">
                <a:latin typeface="+mn-lt"/>
              </a:defRPr>
            </a:lvl1pPr>
            <a:lvl2pPr marL="685800" indent="-22860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+mn-lt"/>
              </a:defRPr>
            </a:lvl2pPr>
            <a:lvl3pPr marL="1143000" indent="-228600">
              <a:lnSpc>
                <a:spcPct val="150000"/>
              </a:lnSpc>
              <a:buFont typeface="Calibri" panose="020F0502020204030204" pitchFamily="34" charset="0"/>
              <a:buChar char="−"/>
              <a:defRPr sz="1100">
                <a:latin typeface="+mn-lt"/>
              </a:defRPr>
            </a:lvl3pPr>
            <a:lvl4pPr>
              <a:lnSpc>
                <a:spcPct val="150000"/>
              </a:lnSpc>
              <a:defRPr sz="1050">
                <a:latin typeface="+mn-lt"/>
              </a:defRPr>
            </a:lvl4pPr>
            <a:lvl5pPr>
              <a:lnSpc>
                <a:spcPct val="150000"/>
              </a:lnSpc>
              <a:defRPr sz="1050">
                <a:latin typeface="+mn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1DDB01-3577-4513-A0A9-F950C7B0B297}"/>
              </a:ext>
            </a:extLst>
          </p:cNvPr>
          <p:cNvSpPr/>
          <p:nvPr userDrawn="1"/>
        </p:nvSpPr>
        <p:spPr>
          <a:xfrm>
            <a:off x="0" y="656847"/>
            <a:ext cx="12192003" cy="45719"/>
          </a:xfrm>
          <a:prstGeom prst="rect">
            <a:avLst/>
          </a:prstGeom>
          <a:gradFill flip="none" rotWithShape="1">
            <a:gsLst>
              <a:gs pos="100000">
                <a:srgbClr val="009C75"/>
              </a:gs>
              <a:gs pos="0">
                <a:srgbClr val="002060"/>
              </a:gs>
              <a:gs pos="51000">
                <a:srgbClr val="5EC4D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691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2F3A-C95C-40E3-BA78-75F4CFEE7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0" r:id="rId3"/>
    <p:sldLayoutId id="214748369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6BC4948-6F2F-455B-BC53-D2B3C53E24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9CE60"/>
              </a:gs>
              <a:gs pos="82000">
                <a:srgbClr val="4C96F7"/>
              </a:gs>
              <a:gs pos="65000">
                <a:srgbClr val="1DC1FB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138024"/>
            <a:ext cx="12192000" cy="6599207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69759" y="1716658"/>
            <a:ext cx="10499312" cy="2527539"/>
          </a:xfrm>
        </p:spPr>
        <p:txBody>
          <a:bodyPr anchor="ctr">
            <a:normAutofit/>
          </a:bodyPr>
          <a:lstStyle/>
          <a:p>
            <a:pPr defTabSz="457200" latinLnBrk="0"/>
            <a:r>
              <a:rPr lang="en-US" altLang="ko-KR" sz="3600" dirty="0">
                <a:effectLst>
                  <a:outerShdw blurRad="38100" algn="ctr" rotWithShape="0">
                    <a:prstClr val="black"/>
                  </a:outerShdw>
                </a:effectLst>
                <a:cs typeface="+mn-cs"/>
              </a:rPr>
              <a:t>Sejong</a:t>
            </a:r>
            <a:r>
              <a:rPr lang="ko-KR" altLang="en-US" sz="3600" dirty="0">
                <a:effectLst>
                  <a:outerShdw blurRad="38100" algn="ctr" rotWithShape="0">
                    <a:prstClr val="black"/>
                  </a:outerShdw>
                </a:effectLst>
                <a:cs typeface="+mn-cs"/>
              </a:rPr>
              <a:t> </a:t>
            </a:r>
            <a:r>
              <a:rPr lang="en-US" altLang="ko-KR" sz="3600" dirty="0">
                <a:effectLst>
                  <a:outerShdw blurRad="38100" algn="ctr" rotWithShape="0">
                    <a:prstClr val="black"/>
                  </a:outerShdw>
                </a:effectLst>
                <a:cs typeface="+mn-cs"/>
              </a:rPr>
              <a:t>system</a:t>
            </a:r>
            <a:r>
              <a:rPr lang="ko-KR" altLang="en-US" sz="3600" dirty="0">
                <a:effectLst>
                  <a:outerShdw blurRad="38100" algn="ctr" rotWithShape="0">
                    <a:prstClr val="black"/>
                  </a:outerShdw>
                </a:effectLst>
                <a:cs typeface="+mn-cs"/>
              </a:rPr>
              <a:t> </a:t>
            </a:r>
            <a:r>
              <a:rPr lang="en-US" altLang="ko-KR" sz="3600" dirty="0">
                <a:effectLst>
                  <a:outerShdw blurRad="38100" algn="ctr" rotWithShape="0">
                    <a:prstClr val="black"/>
                  </a:outerShdw>
                </a:effectLst>
                <a:cs typeface="+mn-cs"/>
              </a:rPr>
              <a:t>with</a:t>
            </a:r>
            <a:r>
              <a:rPr lang="ko-KR" altLang="en-US" sz="3600" dirty="0">
                <a:effectLst>
                  <a:outerShdw blurRad="38100" algn="ctr" rotWithShape="0">
                    <a:prstClr val="black"/>
                  </a:outerShdw>
                </a:effectLst>
                <a:cs typeface="+mn-cs"/>
              </a:rPr>
              <a:t> </a:t>
            </a:r>
            <a:r>
              <a:rPr lang="en-US" altLang="ko-KR" sz="3600" dirty="0">
                <a:effectLst>
                  <a:outerShdw blurRad="38100" algn="ctr" rotWithShape="0">
                    <a:prstClr val="black"/>
                  </a:outerShdw>
                </a:effectLst>
                <a:cs typeface="+mn-cs"/>
              </a:rPr>
              <a:t>AI</a:t>
            </a:r>
            <a:endParaRPr lang="ko-KR" altLang="en-US" sz="3600" dirty="0">
              <a:effectLst>
                <a:outerShdw blurRad="38100" algn="ctr" rotWithShape="0">
                  <a:prstClr val="black"/>
                </a:outerShdw>
              </a:effectLst>
              <a:cs typeface="+mn-c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defTabSz="457200" latinLnBrk="0">
              <a:spcBef>
                <a:spcPct val="0"/>
              </a:spcBef>
            </a:pPr>
            <a:r>
              <a:rPr lang="en-US" altLang="ko-KR" sz="2400" dirty="0">
                <a:effectLst>
                  <a:outerShdw blurRad="38100" algn="ctr" rotWithShape="0">
                    <a:prstClr val="black"/>
                  </a:outerShdw>
                </a:effectLst>
                <a:latin typeface="+mj-ea"/>
                <a:ea typeface="+mj-ea"/>
              </a:rPr>
              <a:t>2021. 10. 27</a:t>
            </a:r>
          </a:p>
          <a:p>
            <a:r>
              <a:rPr lang="ko-KR" altLang="en-US" sz="2400" dirty="0">
                <a:effectLst>
                  <a:outerShdw blurRad="38100" algn="ctr" rotWithShape="0">
                    <a:prstClr val="black"/>
                  </a:outerShdw>
                </a:effectLst>
                <a:latin typeface="+mj-ea"/>
                <a:ea typeface="+mj-ea"/>
              </a:rPr>
              <a:t>조수경</a:t>
            </a:r>
            <a:endParaRPr lang="en-US" altLang="ko-KR" sz="2400" dirty="0">
              <a:effectLst>
                <a:outerShdw blurRad="38100" algn="ctr" rotWithShape="0">
                  <a:prstClr val="black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27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966605FD-02B6-4C60-A800-A80EAE1E2E1C}"/>
              </a:ext>
            </a:extLst>
          </p:cNvPr>
          <p:cNvSpPr/>
          <p:nvPr/>
        </p:nvSpPr>
        <p:spPr>
          <a:xfrm>
            <a:off x="6986173" y="1234440"/>
            <a:ext cx="3432907" cy="468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E7B06CF-F437-4C0F-95FE-6B146406E0A1}"/>
              </a:ext>
            </a:extLst>
          </p:cNvPr>
          <p:cNvSpPr/>
          <p:nvPr/>
        </p:nvSpPr>
        <p:spPr>
          <a:xfrm>
            <a:off x="1788160" y="1234440"/>
            <a:ext cx="5125720" cy="4683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FB7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0E4ECC-CC2B-4033-AA30-2D92EE0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접근 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016CA4-051D-4D74-8BBF-90AFC60AF83D}"/>
              </a:ext>
            </a:extLst>
          </p:cNvPr>
          <p:cNvSpPr/>
          <p:nvPr/>
        </p:nvSpPr>
        <p:spPr>
          <a:xfrm>
            <a:off x="3364425" y="4072083"/>
            <a:ext cx="2038982" cy="9029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 Process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1E4A06-932F-4757-9E00-B96C6108B7BA}"/>
              </a:ext>
            </a:extLst>
          </p:cNvPr>
          <p:cNvSpPr/>
          <p:nvPr/>
        </p:nvSpPr>
        <p:spPr>
          <a:xfrm>
            <a:off x="4804490" y="1662678"/>
            <a:ext cx="1750655" cy="910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Experiment 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F933F6-882C-4FA2-B883-6F512B57FF79}"/>
              </a:ext>
            </a:extLst>
          </p:cNvPr>
          <p:cNvSpPr/>
          <p:nvPr/>
        </p:nvSpPr>
        <p:spPr>
          <a:xfrm>
            <a:off x="2336402" y="1662678"/>
            <a:ext cx="1750655" cy="910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 </a:t>
            </a:r>
            <a:r>
              <a:rPr lang="ko-KR" altLang="en-US" dirty="0"/>
              <a:t>모델링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6E498-2E70-4CDB-9D39-560C1C0B64F2}"/>
              </a:ext>
            </a:extLst>
          </p:cNvPr>
          <p:cNvSpPr/>
          <p:nvPr/>
        </p:nvSpPr>
        <p:spPr>
          <a:xfrm>
            <a:off x="7272578" y="1662678"/>
            <a:ext cx="1750655" cy="910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Tuning</a:t>
            </a:r>
            <a:endParaRPr lang="ko-KR" altLang="en-US" dirty="0"/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8C6ABDD3-625E-497D-BC91-A5C2AB733165}"/>
              </a:ext>
            </a:extLst>
          </p:cNvPr>
          <p:cNvSpPr/>
          <p:nvPr/>
        </p:nvSpPr>
        <p:spPr>
          <a:xfrm rot="5400000">
            <a:off x="5317165" y="-1151719"/>
            <a:ext cx="546152" cy="5082642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67F7BBE-1EFE-4E17-8447-291DAF7E972E}"/>
              </a:ext>
            </a:extLst>
          </p:cNvPr>
          <p:cNvSpPr/>
          <p:nvPr/>
        </p:nvSpPr>
        <p:spPr>
          <a:xfrm>
            <a:off x="4162266" y="2066266"/>
            <a:ext cx="546265" cy="178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B3C02AD-3BDC-441A-9D7F-5E25D3585DE6}"/>
              </a:ext>
            </a:extLst>
          </p:cNvPr>
          <p:cNvSpPr/>
          <p:nvPr/>
        </p:nvSpPr>
        <p:spPr>
          <a:xfrm>
            <a:off x="6667954" y="2054348"/>
            <a:ext cx="546265" cy="178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103B96-9BDE-455C-8847-8A9F3EDCFD7D}"/>
              </a:ext>
            </a:extLst>
          </p:cNvPr>
          <p:cNvSpPr/>
          <p:nvPr/>
        </p:nvSpPr>
        <p:spPr>
          <a:xfrm>
            <a:off x="2182022" y="1567592"/>
            <a:ext cx="4469080" cy="10925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9D2F0F21-283C-4C79-A188-C47E20C08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97108"/>
              </p:ext>
            </p:extLst>
          </p:nvPr>
        </p:nvGraphicFramePr>
        <p:xfrm>
          <a:off x="2327870" y="2722040"/>
          <a:ext cx="174212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3649156074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98177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Input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Features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5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Output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Rendering model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22884"/>
                  </a:ext>
                </a:extLst>
              </a:tr>
            </a:tbl>
          </a:graphicData>
        </a:graphic>
      </p:graphicFrame>
      <p:graphicFrame>
        <p:nvGraphicFramePr>
          <p:cNvPr id="56" name="표 21">
            <a:extLst>
              <a:ext uri="{FF2B5EF4-FFF2-40B4-BE49-F238E27FC236}">
                <a16:creationId xmlns:a16="http://schemas.microsoft.com/office/drawing/2014/main" id="{1A6C17E5-20E0-45CD-8953-51E433F5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0058"/>
              </p:ext>
            </p:extLst>
          </p:nvPr>
        </p:nvGraphicFramePr>
        <p:xfrm>
          <a:off x="4804490" y="2715341"/>
          <a:ext cx="174212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3649156074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98177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Input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Rendering model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5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Output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Value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22884"/>
                  </a:ext>
                </a:extLst>
              </a:tr>
            </a:tbl>
          </a:graphicData>
        </a:graphic>
      </p:graphicFrame>
      <p:graphicFrame>
        <p:nvGraphicFramePr>
          <p:cNvPr id="57" name="표 21">
            <a:extLst>
              <a:ext uri="{FF2B5EF4-FFF2-40B4-BE49-F238E27FC236}">
                <a16:creationId xmlns:a16="http://schemas.microsoft.com/office/drawing/2014/main" id="{4A5C127D-B7F3-4EF8-B097-25E081B05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82994"/>
              </p:ext>
            </p:extLst>
          </p:nvPr>
        </p:nvGraphicFramePr>
        <p:xfrm>
          <a:off x="7281110" y="2715341"/>
          <a:ext cx="174212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3649156074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98177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Input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Value 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5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Output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Next features 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22884"/>
                  </a:ext>
                </a:extLst>
              </a:tr>
            </a:tbl>
          </a:graphicData>
        </a:graphic>
      </p:graphicFrame>
      <p:graphicFrame>
        <p:nvGraphicFramePr>
          <p:cNvPr id="70" name="표 21">
            <a:extLst>
              <a:ext uri="{FF2B5EF4-FFF2-40B4-BE49-F238E27FC236}">
                <a16:creationId xmlns:a16="http://schemas.microsoft.com/office/drawing/2014/main" id="{061808AD-289B-40CD-9D71-19C1E1195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88598"/>
              </p:ext>
            </p:extLst>
          </p:nvPr>
        </p:nvGraphicFramePr>
        <p:xfrm>
          <a:off x="3362223" y="5046859"/>
          <a:ext cx="2049887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3649156074"/>
                    </a:ext>
                  </a:extLst>
                </a:gridCol>
                <a:gridCol w="1449494">
                  <a:extLst>
                    <a:ext uri="{9D8B030D-6E8A-4147-A177-3AD203B41FA5}">
                      <a16:colId xmlns:a16="http://schemas.microsoft.com/office/drawing/2014/main" val="298177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Input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Features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5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Output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Value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22884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CF41759-959F-4352-977B-D5A0BAFE01EC}"/>
              </a:ext>
            </a:extLst>
          </p:cNvPr>
          <p:cNvSpPr/>
          <p:nvPr/>
        </p:nvSpPr>
        <p:spPr>
          <a:xfrm>
            <a:off x="7177561" y="4068539"/>
            <a:ext cx="3025049" cy="9029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Bayesian Optimization</a:t>
            </a:r>
            <a:endParaRPr lang="ko-KR" altLang="en-US" dirty="0"/>
          </a:p>
        </p:txBody>
      </p:sp>
      <p:graphicFrame>
        <p:nvGraphicFramePr>
          <p:cNvPr id="73" name="표 21">
            <a:extLst>
              <a:ext uri="{FF2B5EF4-FFF2-40B4-BE49-F238E27FC236}">
                <a16:creationId xmlns:a16="http://schemas.microsoft.com/office/drawing/2014/main" id="{9C1192C6-3250-4836-BA6E-5B7DC3B4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3964"/>
              </p:ext>
            </p:extLst>
          </p:nvPr>
        </p:nvGraphicFramePr>
        <p:xfrm>
          <a:off x="7174613" y="5035791"/>
          <a:ext cx="3027998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3649156074"/>
                    </a:ext>
                  </a:extLst>
                </a:gridCol>
                <a:gridCol w="2191068">
                  <a:extLst>
                    <a:ext uri="{9D8B030D-6E8A-4147-A177-3AD203B41FA5}">
                      <a16:colId xmlns:a16="http://schemas.microsoft.com/office/drawing/2014/main" val="298177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Input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Features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95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Mid-output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Next features &amp; value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422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Output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Optimal Features &amp; Maximized value 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50237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707FAC-FD72-4145-BE09-796E4C5B2298}"/>
              </a:ext>
            </a:extLst>
          </p:cNvPr>
          <p:cNvCxnSpPr>
            <a:cxnSpLocks/>
          </p:cNvCxnSpPr>
          <p:nvPr/>
        </p:nvCxnSpPr>
        <p:spPr>
          <a:xfrm>
            <a:off x="2182022" y="2660119"/>
            <a:ext cx="1180201" cy="2311339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95F4F9D-7E6D-4612-BBE1-7C488163B110}"/>
              </a:ext>
            </a:extLst>
          </p:cNvPr>
          <p:cNvCxnSpPr>
            <a:cxnSpLocks/>
          </p:cNvCxnSpPr>
          <p:nvPr/>
        </p:nvCxnSpPr>
        <p:spPr>
          <a:xfrm flipH="1">
            <a:off x="5412110" y="2660119"/>
            <a:ext cx="1238993" cy="2318423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5AD527B-2AFD-44B2-A15C-952E7D6DF2AA}"/>
              </a:ext>
            </a:extLst>
          </p:cNvPr>
          <p:cNvCxnSpPr>
            <a:cxnSpLocks/>
          </p:cNvCxnSpPr>
          <p:nvPr/>
        </p:nvCxnSpPr>
        <p:spPr>
          <a:xfrm>
            <a:off x="2182022" y="1567589"/>
            <a:ext cx="1180201" cy="2500952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A37AC22-BEE8-4DB9-879C-69BE1A9F4EC9}"/>
              </a:ext>
            </a:extLst>
          </p:cNvPr>
          <p:cNvCxnSpPr>
            <a:cxnSpLocks/>
          </p:cNvCxnSpPr>
          <p:nvPr/>
        </p:nvCxnSpPr>
        <p:spPr>
          <a:xfrm flipH="1">
            <a:off x="5403407" y="1567587"/>
            <a:ext cx="1247697" cy="2500952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4ED778F-E341-43E4-908E-6899EDECBA84}"/>
              </a:ext>
            </a:extLst>
          </p:cNvPr>
          <p:cNvSpPr/>
          <p:nvPr/>
        </p:nvSpPr>
        <p:spPr>
          <a:xfrm>
            <a:off x="1788160" y="5918200"/>
            <a:ext cx="5125720" cy="403588"/>
          </a:xfrm>
          <a:prstGeom prst="rect">
            <a:avLst/>
          </a:prstGeom>
          <a:solidFill>
            <a:srgbClr val="01A493"/>
          </a:solidFill>
          <a:ln>
            <a:solidFill>
              <a:srgbClr val="1FB7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단계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E89020-EA56-43F1-8B9E-2AEC54059D3D}"/>
              </a:ext>
            </a:extLst>
          </p:cNvPr>
          <p:cNvSpPr/>
          <p:nvPr/>
        </p:nvSpPr>
        <p:spPr>
          <a:xfrm>
            <a:off x="6984439" y="5918200"/>
            <a:ext cx="3432907" cy="4086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</a:t>
            </a:r>
            <a:r>
              <a:rPr lang="ko-KR" altLang="en-US" dirty="0"/>
              <a:t>단계 개발</a:t>
            </a:r>
          </a:p>
        </p:txBody>
      </p:sp>
    </p:spTree>
    <p:extLst>
      <p:ext uri="{BB962C8B-B14F-4D97-AF65-F5344CB8AC3E}">
        <p14:creationId xmlns:p14="http://schemas.microsoft.com/office/powerpoint/2010/main" val="29285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4730AE80-CA36-47CF-B32B-A76A5DA2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25" y="942025"/>
            <a:ext cx="3029976" cy="18547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0E4ECC-CC2B-4033-AA30-2D92EE0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접근 과정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AAFEE40-EB6B-4E30-921A-69C89488F9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854"/>
          <a:stretch/>
        </p:blipFill>
        <p:spPr>
          <a:xfrm>
            <a:off x="144708" y="3521751"/>
            <a:ext cx="3380803" cy="2318645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7C0A13E-22E7-45E8-B4BD-F413A7EEA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147" y="3289255"/>
            <a:ext cx="3335404" cy="271256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5ADB336E-C842-41A2-9BAB-DE7CC91A1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54"/>
          <a:stretch/>
        </p:blipFill>
        <p:spPr>
          <a:xfrm>
            <a:off x="3733128" y="3521751"/>
            <a:ext cx="3380803" cy="231864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8F29373-A678-4AE1-9139-8C864E3D41E1}"/>
              </a:ext>
            </a:extLst>
          </p:cNvPr>
          <p:cNvCxnSpPr>
            <a:cxnSpLocks/>
          </p:cNvCxnSpPr>
          <p:nvPr/>
        </p:nvCxnSpPr>
        <p:spPr>
          <a:xfrm flipH="1">
            <a:off x="189950" y="2514600"/>
            <a:ext cx="5119250" cy="975139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8FCB99C-A012-422D-B72A-918327762B87}"/>
              </a:ext>
            </a:extLst>
          </p:cNvPr>
          <p:cNvCxnSpPr>
            <a:cxnSpLocks/>
          </p:cNvCxnSpPr>
          <p:nvPr/>
        </p:nvCxnSpPr>
        <p:spPr>
          <a:xfrm>
            <a:off x="6045200" y="2514600"/>
            <a:ext cx="1004957" cy="975139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9D1E247-D6F2-4987-A5F9-95EF69727F76}"/>
              </a:ext>
            </a:extLst>
          </p:cNvPr>
          <p:cNvCxnSpPr>
            <a:cxnSpLocks/>
          </p:cNvCxnSpPr>
          <p:nvPr/>
        </p:nvCxnSpPr>
        <p:spPr>
          <a:xfrm>
            <a:off x="7676376" y="2582329"/>
            <a:ext cx="4028175" cy="706926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CB59F47-9DAB-4F4B-B171-5D8AE044E607}"/>
              </a:ext>
            </a:extLst>
          </p:cNvPr>
          <p:cNvCxnSpPr>
            <a:cxnSpLocks/>
          </p:cNvCxnSpPr>
          <p:nvPr/>
        </p:nvCxnSpPr>
        <p:spPr>
          <a:xfrm>
            <a:off x="6671419" y="2582329"/>
            <a:ext cx="1697728" cy="706926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381DA288-EFF8-4623-AB55-DBAD011297F4}"/>
              </a:ext>
            </a:extLst>
          </p:cNvPr>
          <p:cNvSpPr/>
          <p:nvPr/>
        </p:nvSpPr>
        <p:spPr>
          <a:xfrm>
            <a:off x="6127668" y="4123250"/>
            <a:ext cx="454992" cy="45499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41761-DE32-43F8-991A-4062405233F9}"/>
              </a:ext>
            </a:extLst>
          </p:cNvPr>
          <p:cNvSpPr/>
          <p:nvPr/>
        </p:nvSpPr>
        <p:spPr>
          <a:xfrm>
            <a:off x="8403771" y="5764612"/>
            <a:ext cx="2097974" cy="2422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E2ABB5-CFAF-4EDF-92C3-CA0C463432A1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6516028" y="4511610"/>
            <a:ext cx="1887743" cy="13741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4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DA6B7-66CE-4A05-A2FB-849491C3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8AAC7-5D1D-498F-8838-1AFFEE2D6F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 err="1"/>
              <a:t>다변량</a:t>
            </a:r>
            <a:r>
              <a:rPr lang="en-US" altLang="ko-KR" dirty="0"/>
              <a:t> </a:t>
            </a:r>
            <a:r>
              <a:rPr lang="ko-KR" altLang="en-US" dirty="0"/>
              <a:t>정규분포를 가정</a:t>
            </a:r>
            <a:endParaRPr lang="en-US" altLang="ko-KR" dirty="0"/>
          </a:p>
          <a:p>
            <a:pPr lvl="1"/>
            <a:r>
              <a:rPr lang="ko-KR" altLang="en-US" dirty="0"/>
              <a:t>데이터가 주어졌을 때 적절히 예측 값을 반환하는 것이 목표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관찰 값이 다소 적을 경우 사용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전사적 관찰 값을 얻지 못한다면 편향된 </a:t>
            </a:r>
            <a:r>
              <a:rPr lang="en-US" altLang="ko-KR" dirty="0"/>
              <a:t>(</a:t>
            </a:r>
            <a:r>
              <a:rPr lang="ko-KR" altLang="en-US" dirty="0"/>
              <a:t>특정 조건에서만 예측이 잘 되는</a:t>
            </a:r>
            <a:r>
              <a:rPr lang="en-US" altLang="ko-KR" dirty="0"/>
              <a:t>)</a:t>
            </a:r>
            <a:r>
              <a:rPr lang="ko-KR" altLang="en-US" dirty="0"/>
              <a:t> 예측 값만 예측할 수 있음</a:t>
            </a:r>
            <a:endParaRPr lang="en-US" altLang="ko-KR" dirty="0"/>
          </a:p>
          <a:p>
            <a:pPr lvl="1"/>
            <a:r>
              <a:rPr lang="ko-KR" altLang="en-US" dirty="0"/>
              <a:t>계산시간이 다소 소요됨</a:t>
            </a:r>
          </a:p>
        </p:txBody>
      </p:sp>
    </p:spTree>
    <p:extLst>
      <p:ext uri="{BB962C8B-B14F-4D97-AF65-F5344CB8AC3E}">
        <p14:creationId xmlns:p14="http://schemas.microsoft.com/office/powerpoint/2010/main" val="121560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DCDEF-6D08-45E9-A4AA-F7F5C499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Optimization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3F793-C57F-4FC0-BBBF-C64548BA72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 err="1"/>
              <a:t>다변량</a:t>
            </a:r>
            <a:r>
              <a:rPr lang="en-US" altLang="ko-KR" dirty="0"/>
              <a:t> </a:t>
            </a:r>
            <a:r>
              <a:rPr lang="ko-KR" altLang="en-US" dirty="0"/>
              <a:t>정규분포를 가정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objective function </a:t>
            </a:r>
            <a:r>
              <a:rPr lang="ko-KR" altLang="en-US" dirty="0"/>
              <a:t>의 최적 값과 조건을 찾는 것이 목표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관찰 값이 다소 적을 경우 사용</a:t>
            </a:r>
            <a:endParaRPr lang="en-US" altLang="ko-KR" dirty="0"/>
          </a:p>
          <a:p>
            <a:pPr lvl="1"/>
            <a:r>
              <a:rPr lang="ko-KR" altLang="en-US" dirty="0"/>
              <a:t>최적 값과 최적 값을 만드는 조건을 효과적으로 찾는 알고리즘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en-US" altLang="ko-KR" dirty="0"/>
              <a:t>Objective function</a:t>
            </a:r>
            <a:r>
              <a:rPr lang="ko-KR" altLang="en-US" dirty="0"/>
              <a:t>의 신뢰도에 의존적임</a:t>
            </a:r>
            <a:endParaRPr lang="en-US" altLang="ko-KR" dirty="0"/>
          </a:p>
          <a:p>
            <a:pPr lvl="1"/>
            <a:r>
              <a:rPr lang="ko-KR" altLang="en-US" dirty="0"/>
              <a:t>계산시간이 다소 소요됨</a:t>
            </a:r>
          </a:p>
        </p:txBody>
      </p:sp>
    </p:spTree>
    <p:extLst>
      <p:ext uri="{BB962C8B-B14F-4D97-AF65-F5344CB8AC3E}">
        <p14:creationId xmlns:p14="http://schemas.microsoft.com/office/powerpoint/2010/main" val="396614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C31FFBAF07CD046B1794D5211F0C19C" ma:contentTypeVersion="13" ma:contentTypeDescription="새 문서를 만듭니다." ma:contentTypeScope="" ma:versionID="005b0c058d9c6c847c02f45091ee2977">
  <xsd:schema xmlns:xsd="http://www.w3.org/2001/XMLSchema" xmlns:xs="http://www.w3.org/2001/XMLSchema" xmlns:p="http://schemas.microsoft.com/office/2006/metadata/properties" xmlns:ns3="4e18a959-d8dd-47d4-9e84-ab5cf2fc6715" xmlns:ns4="3bd8552e-de42-432c-8f14-0e26f9aade22" targetNamespace="http://schemas.microsoft.com/office/2006/metadata/properties" ma:root="true" ma:fieldsID="b436389bcf6b15cf75fbc2874c38aacd" ns3:_="" ns4:_="">
    <xsd:import namespace="4e18a959-d8dd-47d4-9e84-ab5cf2fc6715"/>
    <xsd:import namespace="3bd8552e-de42-432c-8f14-0e26f9aade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8a959-d8dd-47d4-9e84-ab5cf2fc67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8552e-de42-432c-8f14-0e26f9aade2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F10FCB-3852-46EB-9139-E458D7D4A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8E0D67-E3E9-412D-8E5D-9F3B99799B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18a959-d8dd-47d4-9e84-ab5cf2fc6715"/>
    <ds:schemaRef ds:uri="3bd8552e-de42-432c-8f14-0e26f9aad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5DD4B-5B9F-43EF-9D8A-C374E97E0762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3bd8552e-de42-432c-8f14-0e26f9aade22"/>
    <ds:schemaRef ds:uri="4e18a959-d8dd-47d4-9e84-ab5cf2fc671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34339</TotalTime>
  <Words>182</Words>
  <Application>Microsoft Office PowerPoint</Application>
  <PresentationFormat>와이드스크린</PresentationFormat>
  <Paragraphs>59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문제 접근 과정</vt:lpstr>
      <vt:lpstr>문제 접근 과정</vt:lpstr>
      <vt:lpstr>Gaussian Process</vt:lpstr>
      <vt:lpstr>Bayesian Optimization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su gyeong;Lee juhui</dc:creator>
  <cp:lastModifiedBy>(대학원생) 조수경 (산업공학과)</cp:lastModifiedBy>
  <cp:revision>489</cp:revision>
  <dcterms:created xsi:type="dcterms:W3CDTF">2018-11-27T10:55:35Z</dcterms:created>
  <dcterms:modified xsi:type="dcterms:W3CDTF">2021-10-28T23:22:32Z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0x010100FC31FFBAF07CD046B1794D5211F0C19C</vt:lpwstr>
  </property>
</Properties>
</file>