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2" r:id="rId4"/>
    <p:sldId id="347" r:id="rId5"/>
    <p:sldId id="318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45" r:id="rId14"/>
    <p:sldId id="346" r:id="rId15"/>
    <p:sldId id="357" r:id="rId16"/>
    <p:sldId id="360" r:id="rId17"/>
    <p:sldId id="361" r:id="rId18"/>
    <p:sldId id="355" r:id="rId19"/>
    <p:sldId id="356" r:id="rId20"/>
    <p:sldId id="358" r:id="rId21"/>
    <p:sldId id="359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595959"/>
                </a:solidFill>
              </a:rPr>
              <a:t>카메라 기반 실시간 영상처리 기능을</a:t>
            </a:r>
            <a:br>
              <a:rPr lang="en-US" altLang="ko-KR" b="1" dirty="0">
                <a:solidFill>
                  <a:srgbClr val="595959"/>
                </a:solidFill>
              </a:rPr>
            </a:br>
            <a:r>
              <a:rPr lang="ko-KR" altLang="en-US" b="1" dirty="0">
                <a:solidFill>
                  <a:srgbClr val="595959"/>
                </a:solidFill>
              </a:rPr>
              <a:t>포함한 안드로이드 앱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098738" y="2148022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5323888-A0E1-4C40-8E57-5B2D0458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915191"/>
            <a:ext cx="7896225" cy="3848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291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1480F7-D256-4277-83B5-5B7760E8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2331419"/>
            <a:ext cx="31337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44B41-2917-49D8-A3E6-E9C273F6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52700"/>
            <a:ext cx="2286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Camera API </a:t>
            </a:r>
            <a:r>
              <a:rPr lang="ko-KR" altLang="en-US" b="1" dirty="0"/>
              <a:t>기반 </a:t>
            </a:r>
            <a:r>
              <a:rPr lang="en-US" altLang="ko-KR" b="1" dirty="0"/>
              <a:t>OpenCV </a:t>
            </a:r>
            <a:r>
              <a:rPr lang="ko-KR" altLang="en-US" b="1" dirty="0"/>
              <a:t>영상처리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에서 기본으로 제공하는 </a:t>
            </a:r>
            <a:r>
              <a:rPr lang="en-US" altLang="ko-KR" dirty="0"/>
              <a:t>Camera2 API</a:t>
            </a:r>
            <a:r>
              <a:rPr lang="ko-KR" altLang="en-US" dirty="0"/>
              <a:t>로 취득한 이미지를 처리해 화면에 띄우는 </a:t>
            </a:r>
            <a:r>
              <a:rPr lang="en-US" altLang="ko-KR" dirty="0"/>
              <a:t>Application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OnPreviewListener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이미지를 불러와 처리하는 이벤트 명시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DA626-43B1-424D-83C4-BF9E8FB8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39" y="2327812"/>
            <a:ext cx="3922355" cy="3600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F2EC26-9853-42B1-A8F2-09153BAC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74" y="1649128"/>
            <a:ext cx="5550129" cy="49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SurfaceImageView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73B23-466C-4DB3-8C32-C2F0C8A2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80" y="2471351"/>
            <a:ext cx="3547802" cy="2870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CF71FF-478A-4E90-96FA-0FA45983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0069"/>
            <a:ext cx="4644529" cy="39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6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ImageProcessing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32F046-58F0-43A2-82A0-DBE988DA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098460"/>
            <a:ext cx="52387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Native code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7CD6F3-C800-4638-8EE0-283D2E16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28" y="1772789"/>
            <a:ext cx="3729035" cy="44129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C9D79A-D78D-4E90-9218-A1E1D422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47" y="1656661"/>
            <a:ext cx="5387920" cy="46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수정되는 부분 </a:t>
            </a:r>
            <a:r>
              <a:rPr lang="en-US" altLang="ko-KR" sz="2400" dirty="0"/>
              <a:t>(Layout)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56B0DE-5DAC-41C2-AD72-0A0A02CC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985962"/>
            <a:ext cx="42862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수정되는 부분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MainActivity</a:t>
            </a:r>
            <a:r>
              <a:rPr lang="en-US" altLang="ko-KR" sz="24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9010C8-69A5-445B-B8EF-B2DA2068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309812"/>
            <a:ext cx="49815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654008" y="2172549"/>
            <a:ext cx="4739823" cy="830997"/>
            <a:chOff x="3547058" y="2527894"/>
            <a:chExt cx="473982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3895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기본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Camera API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이용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654008" y="3822434"/>
            <a:ext cx="5257273" cy="830997"/>
            <a:chOff x="3547058" y="2527894"/>
            <a:chExt cx="5257273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4413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Camera API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기반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OpenCV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영상처리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수정되는 부분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MyCameraManager</a:t>
            </a:r>
            <a:r>
              <a:rPr lang="en-US" altLang="ko-KR" sz="2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E9A6FF-AA06-4512-B9E8-EB8D48E2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16" y="2238239"/>
            <a:ext cx="5241968" cy="32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 API </a:t>
            </a:r>
            <a:r>
              <a:rPr lang="ko-KR" altLang="en-US" dirty="0"/>
              <a:t>기반 </a:t>
            </a:r>
            <a:r>
              <a:rPr lang="en-US" altLang="ko-KR" dirty="0"/>
              <a:t>OpenCV </a:t>
            </a:r>
            <a:r>
              <a:rPr lang="ko-KR" altLang="en-US" dirty="0"/>
              <a:t>영상처리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수정되는 부분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MyCameraManager</a:t>
            </a:r>
            <a:r>
              <a:rPr lang="en-US" altLang="ko-KR" sz="2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E9A6FF-AA06-4512-B9E8-EB8D48E2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16" y="2238239"/>
            <a:ext cx="5241968" cy="32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Android </a:t>
            </a:r>
            <a:r>
              <a:rPr lang="ko-KR" altLang="en-US" b="1" dirty="0"/>
              <a:t>기본 </a:t>
            </a:r>
            <a:r>
              <a:rPr lang="en-US" altLang="ko-KR" b="1" dirty="0"/>
              <a:t>Camera API </a:t>
            </a:r>
            <a:r>
              <a:rPr lang="ko-KR" altLang="en-US" b="1" dirty="0"/>
              <a:t>이용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</a:t>
            </a:r>
            <a:r>
              <a:rPr lang="ko-KR" altLang="en-US" dirty="0"/>
              <a:t>에서 기본으로 제공하는 </a:t>
            </a:r>
            <a:r>
              <a:rPr lang="en-US" altLang="ko-KR" dirty="0"/>
              <a:t>Camera2 API</a:t>
            </a:r>
            <a:r>
              <a:rPr lang="ko-KR" altLang="en-US" dirty="0"/>
              <a:t>의 사용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Layout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C1E061-555F-46A4-964B-CD3861F9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09" y="2155018"/>
            <a:ext cx="5478782" cy="36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83B004-BCE4-4905-8298-576FB130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740994"/>
            <a:ext cx="4800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2E8F43-0CD5-47D2-A856-AB9E442C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59" y="1737065"/>
            <a:ext cx="6050282" cy="49011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FBD3DA-05E7-4C73-89EB-F4C781DF7D5B}"/>
              </a:ext>
            </a:extLst>
          </p:cNvPr>
          <p:cNvSpPr/>
          <p:nvPr/>
        </p:nvSpPr>
        <p:spPr>
          <a:xfrm>
            <a:off x="3922948" y="3771642"/>
            <a:ext cx="817327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1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6449A-F2AC-4C80-A589-24041F77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3" y="1800374"/>
            <a:ext cx="8331200" cy="43994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32A4-BE0F-4C68-B2C1-026509192B4B}"/>
              </a:ext>
            </a:extLst>
          </p:cNvPr>
          <p:cNvSpPr/>
          <p:nvPr/>
        </p:nvSpPr>
        <p:spPr>
          <a:xfrm>
            <a:off x="2313421" y="4724142"/>
            <a:ext cx="1290402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F68E7C-71F9-4946-97D1-2B5AF7E3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58" y="984400"/>
            <a:ext cx="6049661" cy="26196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3827C9-C1E1-4296-9233-261A64D22CC3}"/>
              </a:ext>
            </a:extLst>
          </p:cNvPr>
          <p:cNvCxnSpPr/>
          <p:nvPr/>
        </p:nvCxnSpPr>
        <p:spPr>
          <a:xfrm flipH="1">
            <a:off x="3603823" y="3177540"/>
            <a:ext cx="2374067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0072B23-5BE0-427A-8354-A4C719E6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35" y="1899883"/>
            <a:ext cx="6899930" cy="4238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32A4-BE0F-4C68-B2C1-026509192B4B}"/>
              </a:ext>
            </a:extLst>
          </p:cNvPr>
          <p:cNvSpPr/>
          <p:nvPr/>
        </p:nvSpPr>
        <p:spPr>
          <a:xfrm>
            <a:off x="3251118" y="2878145"/>
            <a:ext cx="1917782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7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A7B574D-20AA-40C9-A908-D03C29EA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970069"/>
            <a:ext cx="6648450" cy="4095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기본 </a:t>
            </a:r>
            <a:r>
              <a:rPr lang="en-US" altLang="ko-KR" dirty="0"/>
              <a:t>Camera API </a:t>
            </a:r>
            <a:r>
              <a:rPr lang="ko-KR" altLang="en-US" dirty="0"/>
              <a:t>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MyCameraManager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332A4-BE0F-4C68-B2C1-026509192B4B}"/>
              </a:ext>
            </a:extLst>
          </p:cNvPr>
          <p:cNvSpPr/>
          <p:nvPr/>
        </p:nvSpPr>
        <p:spPr>
          <a:xfrm>
            <a:off x="3331128" y="4877445"/>
            <a:ext cx="1097997" cy="20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89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266</Words>
  <Application>Microsoft Office PowerPoint</Application>
  <PresentationFormat>와이드스크린</PresentationFormat>
  <Paragraphs>108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굴림</vt:lpstr>
      <vt:lpstr>맑은 고딕</vt:lpstr>
      <vt:lpstr>Arial</vt:lpstr>
      <vt:lpstr>Office 테마</vt:lpstr>
      <vt:lpstr>카메라 기반 실시간 영상처리 기능을 포함한 안드로이드 앱 개발</vt:lpstr>
      <vt:lpstr>PowerPoint 프레젠테이션</vt:lpstr>
      <vt:lpstr>PowerPoint 프레젠테이션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Android 기본 Camera API 이용</vt:lpstr>
      <vt:lpstr>PowerPoint 프레젠테이션</vt:lpstr>
      <vt:lpstr>Camera API 기반 OpenCV 영상처리</vt:lpstr>
      <vt:lpstr>Camera API 기반 OpenCV 영상처리</vt:lpstr>
      <vt:lpstr>Camera API 기반 OpenCV 영상처리</vt:lpstr>
      <vt:lpstr>Camera API 기반 OpenCV 영상처리</vt:lpstr>
      <vt:lpstr>Camera API 기반 OpenCV 영상처리</vt:lpstr>
      <vt:lpstr>Camera API 기반 OpenCV 영상처리</vt:lpstr>
      <vt:lpstr>Camera API 기반 OpenCV 영상처리</vt:lpstr>
      <vt:lpstr>Camera API 기반 OpenCV 영상처리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136</cp:revision>
  <dcterms:created xsi:type="dcterms:W3CDTF">2021-01-14T08:54:48Z</dcterms:created>
  <dcterms:modified xsi:type="dcterms:W3CDTF">2021-01-29T07:20:16Z</dcterms:modified>
</cp:coreProperties>
</file>