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6" r:id="rId2"/>
    <p:sldId id="277" r:id="rId3"/>
    <p:sldId id="278" r:id="rId4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수경" initials="유" lastIdx="2" clrIdx="0">
    <p:extLst>
      <p:ext uri="{19B8F6BF-5375-455C-9EA6-DF929625EA0E}">
        <p15:presenceInfo xmlns:p15="http://schemas.microsoft.com/office/powerpoint/2012/main" userId="유수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8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A1E-E4D8-4627-AE39-A9A93925B40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9A9B-4B11-4858-BE82-2F007122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6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F3BF72-8EC3-4806-9D78-8AE232891171}"/>
              </a:ext>
            </a:extLst>
          </p:cNvPr>
          <p:cNvSpPr/>
          <p:nvPr/>
        </p:nvSpPr>
        <p:spPr>
          <a:xfrm>
            <a:off x="5903495" y="1187116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얼굴 및 다른 피부영역이 포함된 영상 취득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17B9A0-6102-422E-9E37-1CB9BC79660C}"/>
              </a:ext>
            </a:extLst>
          </p:cNvPr>
          <p:cNvSpPr/>
          <p:nvPr/>
        </p:nvSpPr>
        <p:spPr>
          <a:xfrm>
            <a:off x="5903495" y="2542674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영역의 </a:t>
            </a:r>
            <a:r>
              <a:rPr lang="en-US" altLang="ko-KR" dirty="0">
                <a:solidFill>
                  <a:schemeClr val="tx1"/>
                </a:solidFill>
              </a:rPr>
              <a:t>ROI </a:t>
            </a:r>
            <a:r>
              <a:rPr lang="ko-KR" altLang="en-US" dirty="0">
                <a:solidFill>
                  <a:schemeClr val="tx1"/>
                </a:solidFill>
              </a:rPr>
              <a:t>추출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FEE4DC-20BC-4318-81FF-3D2F2B861409}"/>
              </a:ext>
            </a:extLst>
          </p:cNvPr>
          <p:cNvSpPr/>
          <p:nvPr/>
        </p:nvSpPr>
        <p:spPr>
          <a:xfrm>
            <a:off x="5903495" y="3898232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추출된 </a:t>
            </a:r>
            <a:r>
              <a:rPr lang="en-US" altLang="ko-KR" dirty="0">
                <a:solidFill>
                  <a:schemeClr val="tx1"/>
                </a:solidFill>
              </a:rPr>
              <a:t>ROI</a:t>
            </a:r>
            <a:r>
              <a:rPr lang="ko-KR" altLang="en-US" dirty="0">
                <a:solidFill>
                  <a:schemeClr val="tx1"/>
                </a:solidFill>
              </a:rPr>
              <a:t>로 부터 </a:t>
            </a:r>
            <a:r>
              <a:rPr lang="en-US" altLang="ko-KR" dirty="0">
                <a:solidFill>
                  <a:schemeClr val="tx1"/>
                </a:solidFill>
              </a:rPr>
              <a:t>remote ppg </a:t>
            </a:r>
            <a:r>
              <a:rPr lang="ko-KR" altLang="en-US" dirty="0">
                <a:solidFill>
                  <a:schemeClr val="tx1"/>
                </a:solidFill>
              </a:rPr>
              <a:t>측정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8D4053-7BE9-4D65-85D1-9D1451236264}"/>
              </a:ext>
            </a:extLst>
          </p:cNvPr>
          <p:cNvSpPr/>
          <p:nvPr/>
        </p:nvSpPr>
        <p:spPr>
          <a:xfrm>
            <a:off x="5903495" y="5253790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ppg</a:t>
            </a:r>
            <a:r>
              <a:rPr lang="ko-KR" altLang="en-US" dirty="0">
                <a:solidFill>
                  <a:schemeClr val="tx1"/>
                </a:solidFill>
              </a:rPr>
              <a:t>의 노이즈 제거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5954DC-524B-475A-B878-542E0C478677}"/>
              </a:ext>
            </a:extLst>
          </p:cNvPr>
          <p:cNvSpPr/>
          <p:nvPr/>
        </p:nvSpPr>
        <p:spPr>
          <a:xfrm>
            <a:off x="10356434" y="1864894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Pulse rate </a:t>
            </a:r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7D953-83B1-4CA2-B443-125DF07379F6}"/>
              </a:ext>
            </a:extLst>
          </p:cNvPr>
          <p:cNvSpPr/>
          <p:nvPr/>
        </p:nvSpPr>
        <p:spPr>
          <a:xfrm>
            <a:off x="10356434" y="3220452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 ppg </a:t>
            </a:r>
            <a:r>
              <a:rPr lang="ko-KR" altLang="en-US" dirty="0">
                <a:solidFill>
                  <a:schemeClr val="tx1"/>
                </a:solidFill>
              </a:rPr>
              <a:t>신호와 </a:t>
            </a:r>
            <a:r>
              <a:rPr lang="en-US" altLang="ko-KR" dirty="0">
                <a:solidFill>
                  <a:schemeClr val="tx1"/>
                </a:solidFill>
              </a:rPr>
              <a:t>pulse rate </a:t>
            </a:r>
            <a:r>
              <a:rPr lang="ko-KR" altLang="en-US" dirty="0">
                <a:solidFill>
                  <a:schemeClr val="tx1"/>
                </a:solidFill>
              </a:rPr>
              <a:t>비교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11B866-2187-4E73-BD39-E081339F9B1B}"/>
              </a:ext>
            </a:extLst>
          </p:cNvPr>
          <p:cNvSpPr/>
          <p:nvPr/>
        </p:nvSpPr>
        <p:spPr>
          <a:xfrm>
            <a:off x="10356434" y="4708359"/>
            <a:ext cx="3673642" cy="866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Deep fake </a:t>
            </a:r>
            <a:r>
              <a:rPr lang="ko-KR" altLang="en-US" dirty="0">
                <a:solidFill>
                  <a:schemeClr val="tx1"/>
                </a:solidFill>
              </a:rPr>
              <a:t>판별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280022-65E6-433B-AE33-2A587311AD1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40316" y="2053389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1EB5D1B-4C6D-44BD-9FF1-B1049879D837}"/>
              </a:ext>
            </a:extLst>
          </p:cNvPr>
          <p:cNvCxnSpPr/>
          <p:nvPr/>
        </p:nvCxnSpPr>
        <p:spPr>
          <a:xfrm>
            <a:off x="7740316" y="3408947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F09498-2E66-4DF5-9162-9B81A388954A}"/>
              </a:ext>
            </a:extLst>
          </p:cNvPr>
          <p:cNvCxnSpPr/>
          <p:nvPr/>
        </p:nvCxnSpPr>
        <p:spPr>
          <a:xfrm>
            <a:off x="7740316" y="4764505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D4E862-F940-403D-AAFD-B0812A48DF0D}"/>
              </a:ext>
            </a:extLst>
          </p:cNvPr>
          <p:cNvCxnSpPr/>
          <p:nvPr/>
        </p:nvCxnSpPr>
        <p:spPr>
          <a:xfrm>
            <a:off x="12193255" y="2731167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106FFD-C7C1-4F84-9FD2-123C643391C2}"/>
              </a:ext>
            </a:extLst>
          </p:cNvPr>
          <p:cNvCxnSpPr/>
          <p:nvPr/>
        </p:nvCxnSpPr>
        <p:spPr>
          <a:xfrm>
            <a:off x="12217318" y="4086725"/>
            <a:ext cx="0" cy="489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6908F62-175F-4D62-8BC9-C689C0A1C55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 flipH="1" flipV="1">
            <a:off x="7839200" y="1766009"/>
            <a:ext cx="4255169" cy="4452939"/>
          </a:xfrm>
          <a:prstGeom prst="bentConnector5">
            <a:avLst>
              <a:gd name="adj1" fmla="val -5372"/>
              <a:gd name="adj2" fmla="val 50000"/>
              <a:gd name="adj3" fmla="val 1053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6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사람, 실내, 바닥이(가) 표시된 사진&#10;&#10;자동 생성된 설명">
            <a:extLst>
              <a:ext uri="{FF2B5EF4-FFF2-40B4-BE49-F238E27FC236}">
                <a16:creationId xmlns:a16="http://schemas.microsoft.com/office/drawing/2014/main" id="{83398994-CCFF-43AE-A769-EC4471CB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48" y="1850858"/>
            <a:ext cx="14221008" cy="799931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2FEF15-4E5C-45A5-B15E-5D9D6DBE1F3D}"/>
              </a:ext>
            </a:extLst>
          </p:cNvPr>
          <p:cNvSpPr/>
          <p:nvPr/>
        </p:nvSpPr>
        <p:spPr>
          <a:xfrm>
            <a:off x="10837069" y="8197516"/>
            <a:ext cx="1499310" cy="16526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8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9B54682-D83C-4C74-AA6C-8D0F4FDE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67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7740272">
            <a:extLst>
              <a:ext uri="{FF2B5EF4-FFF2-40B4-BE49-F238E27FC236}">
                <a16:creationId xmlns:a16="http://schemas.microsoft.com/office/drawing/2014/main" id="{56FA90DA-6123-4185-BA5D-06DC6470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57" y="3088105"/>
            <a:ext cx="7008839" cy="44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394F4F-1784-4D5F-A3BE-048A35F4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67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7740752">
            <a:extLst>
              <a:ext uri="{FF2B5EF4-FFF2-40B4-BE49-F238E27FC236}">
                <a16:creationId xmlns:a16="http://schemas.microsoft.com/office/drawing/2014/main" id="{7845EA45-D453-4D73-BCFF-54FEFEF1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396" y="3077881"/>
            <a:ext cx="7008839" cy="45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4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4233</TotalTime>
  <Words>35</Words>
  <Application>Microsoft Office PowerPoint</Application>
  <PresentationFormat>사용자 지정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유수경</dc:creator>
  <cp:lastModifiedBy>유수경</cp:lastModifiedBy>
  <cp:revision>65</cp:revision>
  <dcterms:created xsi:type="dcterms:W3CDTF">2021-06-08T05:00:11Z</dcterms:created>
  <dcterms:modified xsi:type="dcterms:W3CDTF">2021-08-02T09:33:38Z</dcterms:modified>
</cp:coreProperties>
</file>