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8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4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4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8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8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8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4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4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4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'8'!$A$1</c:f>
              <c:strCache>
                <c:ptCount val="1"/>
                <c:pt idx="0">
                  <c:v>c_lf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'8'!$A$2:$A$12</c:f>
              <c:numCache>
                <c:formatCode>General</c:formatCode>
                <c:ptCount val="11"/>
                <c:pt idx="0">
                  <c:v>2027.35472</c:v>
                </c:pt>
                <c:pt idx="1">
                  <c:v>1926.089465</c:v>
                </c:pt>
                <c:pt idx="2">
                  <c:v>1833.5673609999999</c:v>
                </c:pt>
                <c:pt idx="3">
                  <c:v>1727.043872</c:v>
                </c:pt>
                <c:pt idx="4">
                  <c:v>1851.7090290000001</c:v>
                </c:pt>
                <c:pt idx="5">
                  <c:v>1735.38113</c:v>
                </c:pt>
                <c:pt idx="6">
                  <c:v>1640.018767</c:v>
                </c:pt>
                <c:pt idx="7">
                  <c:v>1805.8996340000001</c:v>
                </c:pt>
                <c:pt idx="8">
                  <c:v>1652.2951250000001</c:v>
                </c:pt>
                <c:pt idx="9">
                  <c:v>1650.6073120000001</c:v>
                </c:pt>
                <c:pt idx="10">
                  <c:v>1739.655786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69-4689-ACE4-53237003C4D2}"/>
            </c:ext>
          </c:extLst>
        </c:ser>
        <c:ser>
          <c:idx val="1"/>
          <c:order val="1"/>
          <c:tx>
            <c:strRef>
              <c:f>'8'!$K$1</c:f>
              <c:strCache>
                <c:ptCount val="1"/>
                <c:pt idx="0">
                  <c:v>r_lf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'8'!$K$2:$K$12</c:f>
              <c:numCache>
                <c:formatCode>General</c:formatCode>
                <c:ptCount val="11"/>
                <c:pt idx="0">
                  <c:v>2282.1813400000001</c:v>
                </c:pt>
                <c:pt idx="1">
                  <c:v>2096.8454099999999</c:v>
                </c:pt>
                <c:pt idx="2">
                  <c:v>1995.4410499999999</c:v>
                </c:pt>
                <c:pt idx="3">
                  <c:v>1883.2851330000001</c:v>
                </c:pt>
                <c:pt idx="4">
                  <c:v>2025.913086</c:v>
                </c:pt>
                <c:pt idx="5">
                  <c:v>1875.237365</c:v>
                </c:pt>
                <c:pt idx="6">
                  <c:v>1782.8723460000001</c:v>
                </c:pt>
                <c:pt idx="7">
                  <c:v>1939.160664</c:v>
                </c:pt>
                <c:pt idx="8">
                  <c:v>1788.8386660000001</c:v>
                </c:pt>
                <c:pt idx="9">
                  <c:v>1718.3205359999999</c:v>
                </c:pt>
                <c:pt idx="10">
                  <c:v>1860.8975109999999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69-4689-ACE4-53237003C4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485007"/>
        <c:axId val="64485423"/>
      </c:lineChart>
      <c:catAx>
        <c:axId val="644850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485423"/>
        <c:crosses val="autoZero"/>
        <c:auto val="1"/>
        <c:lblAlgn val="ctr"/>
        <c:lblOffset val="100"/>
        <c:noMultiLvlLbl val="0"/>
      </c:catAx>
      <c:valAx>
        <c:axId val="64485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485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'4'!$A$1</c:f>
              <c:strCache>
                <c:ptCount val="1"/>
                <c:pt idx="0">
                  <c:v>c_lf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'4'!$A$2:$A$12</c:f>
              <c:numCache>
                <c:formatCode>General</c:formatCode>
                <c:ptCount val="11"/>
                <c:pt idx="0">
                  <c:v>521.76011119999998</c:v>
                </c:pt>
                <c:pt idx="1">
                  <c:v>499.06415459999999</c:v>
                </c:pt>
                <c:pt idx="2">
                  <c:v>499.06415459999999</c:v>
                </c:pt>
                <c:pt idx="3">
                  <c:v>385.00999860000002</c:v>
                </c:pt>
                <c:pt idx="4">
                  <c:v>388.98513500000001</c:v>
                </c:pt>
                <c:pt idx="5">
                  <c:v>444.04924099999999</c:v>
                </c:pt>
                <c:pt idx="6">
                  <c:v>325.03112650000003</c:v>
                </c:pt>
                <c:pt idx="7">
                  <c:v>355.40591480000001</c:v>
                </c:pt>
                <c:pt idx="8">
                  <c:v>303.8138343</c:v>
                </c:pt>
                <c:pt idx="9">
                  <c:v>285.30783930000001</c:v>
                </c:pt>
                <c:pt idx="10">
                  <c:v>366.72401880000001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73-4097-9B66-5C5BAAF44D61}"/>
            </c:ext>
          </c:extLst>
        </c:ser>
        <c:ser>
          <c:idx val="1"/>
          <c:order val="1"/>
          <c:tx>
            <c:strRef>
              <c:f>'4'!$K$1</c:f>
              <c:strCache>
                <c:ptCount val="1"/>
                <c:pt idx="0">
                  <c:v>r_lf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'4'!$K$2:$K$12</c:f>
              <c:numCache>
                <c:formatCode>General</c:formatCode>
                <c:ptCount val="11"/>
                <c:pt idx="0">
                  <c:v>397.99594960000002</c:v>
                </c:pt>
                <c:pt idx="1">
                  <c:v>474.87656179999999</c:v>
                </c:pt>
                <c:pt idx="2">
                  <c:v>474.87656179999999</c:v>
                </c:pt>
                <c:pt idx="3">
                  <c:v>433.50217379999998</c:v>
                </c:pt>
                <c:pt idx="4">
                  <c:v>463.23750410000002</c:v>
                </c:pt>
                <c:pt idx="5">
                  <c:v>448.21880650000003</c:v>
                </c:pt>
                <c:pt idx="6">
                  <c:v>349.45171859999999</c:v>
                </c:pt>
                <c:pt idx="7">
                  <c:v>327.42766920000003</c:v>
                </c:pt>
                <c:pt idx="8">
                  <c:v>296.22252639999999</c:v>
                </c:pt>
                <c:pt idx="9">
                  <c:v>283.20784789999999</c:v>
                </c:pt>
                <c:pt idx="10">
                  <c:v>329.96860320000002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73-4097-9B66-5C5BAAF44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5605279"/>
        <c:axId val="285606943"/>
      </c:lineChart>
      <c:catAx>
        <c:axId val="2856052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5606943"/>
        <c:crosses val="autoZero"/>
        <c:auto val="1"/>
        <c:lblAlgn val="ctr"/>
        <c:lblOffset val="100"/>
        <c:noMultiLvlLbl val="0"/>
      </c:catAx>
      <c:valAx>
        <c:axId val="285606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5605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'4'!$A$1</c:f>
              <c:strCache>
                <c:ptCount val="1"/>
                <c:pt idx="0">
                  <c:v>c_lf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'4'!$A$2:$A$12</c:f>
              <c:numCache>
                <c:formatCode>General</c:formatCode>
                <c:ptCount val="11"/>
                <c:pt idx="0">
                  <c:v>521.76011119999998</c:v>
                </c:pt>
                <c:pt idx="1">
                  <c:v>499.06415459999999</c:v>
                </c:pt>
                <c:pt idx="2">
                  <c:v>499.06415459999999</c:v>
                </c:pt>
                <c:pt idx="3">
                  <c:v>385.00999860000002</c:v>
                </c:pt>
                <c:pt idx="4">
                  <c:v>388.98513500000001</c:v>
                </c:pt>
                <c:pt idx="5">
                  <c:v>444.04924099999999</c:v>
                </c:pt>
                <c:pt idx="6">
                  <c:v>325.03112650000003</c:v>
                </c:pt>
                <c:pt idx="7">
                  <c:v>355.40591480000001</c:v>
                </c:pt>
                <c:pt idx="8">
                  <c:v>303.8138343</c:v>
                </c:pt>
                <c:pt idx="9">
                  <c:v>285.30783930000001</c:v>
                </c:pt>
                <c:pt idx="10">
                  <c:v>366.72401880000001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33-48D3-8195-569AEE5F2D49}"/>
            </c:ext>
          </c:extLst>
        </c:ser>
        <c:ser>
          <c:idx val="1"/>
          <c:order val="1"/>
          <c:tx>
            <c:strRef>
              <c:f>'4'!$K$1</c:f>
              <c:strCache>
                <c:ptCount val="1"/>
                <c:pt idx="0">
                  <c:v>r_lf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'4'!$K$2:$K$12</c:f>
              <c:numCache>
                <c:formatCode>General</c:formatCode>
                <c:ptCount val="11"/>
                <c:pt idx="0">
                  <c:v>397.99594960000002</c:v>
                </c:pt>
                <c:pt idx="1">
                  <c:v>474.87656179999999</c:v>
                </c:pt>
                <c:pt idx="2">
                  <c:v>474.87656179999999</c:v>
                </c:pt>
                <c:pt idx="3">
                  <c:v>433.50217379999998</c:v>
                </c:pt>
                <c:pt idx="4">
                  <c:v>463.23750410000002</c:v>
                </c:pt>
                <c:pt idx="5">
                  <c:v>448.21880650000003</c:v>
                </c:pt>
                <c:pt idx="6">
                  <c:v>349.45171859999999</c:v>
                </c:pt>
                <c:pt idx="7">
                  <c:v>327.42766920000003</c:v>
                </c:pt>
                <c:pt idx="8">
                  <c:v>296.22252639999999</c:v>
                </c:pt>
                <c:pt idx="9">
                  <c:v>283.20784789999999</c:v>
                </c:pt>
                <c:pt idx="10">
                  <c:v>329.96860320000002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33-48D3-8195-569AEE5F2D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5605279"/>
        <c:axId val="285606943"/>
      </c:lineChart>
      <c:catAx>
        <c:axId val="2856052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5606943"/>
        <c:crosses val="autoZero"/>
        <c:auto val="1"/>
        <c:lblAlgn val="ctr"/>
        <c:lblOffset val="100"/>
        <c:noMultiLvlLbl val="0"/>
      </c:catAx>
      <c:valAx>
        <c:axId val="285606943"/>
        <c:scaling>
          <c:orientation val="minMax"/>
          <c:max val="1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5605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'8'!$A$1</c:f>
              <c:strCache>
                <c:ptCount val="1"/>
                <c:pt idx="0">
                  <c:v>c_lf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'8'!$A$2:$A$12</c:f>
              <c:numCache>
                <c:formatCode>General</c:formatCode>
                <c:ptCount val="11"/>
                <c:pt idx="0">
                  <c:v>2027.35472</c:v>
                </c:pt>
                <c:pt idx="1">
                  <c:v>1926.089465</c:v>
                </c:pt>
                <c:pt idx="2">
                  <c:v>1833.5673609999999</c:v>
                </c:pt>
                <c:pt idx="3">
                  <c:v>1727.043872</c:v>
                </c:pt>
                <c:pt idx="4">
                  <c:v>1851.7090290000001</c:v>
                </c:pt>
                <c:pt idx="5">
                  <c:v>1735.38113</c:v>
                </c:pt>
                <c:pt idx="6">
                  <c:v>1640.018767</c:v>
                </c:pt>
                <c:pt idx="7">
                  <c:v>1805.8996340000001</c:v>
                </c:pt>
                <c:pt idx="8">
                  <c:v>1652.2951250000001</c:v>
                </c:pt>
                <c:pt idx="9">
                  <c:v>1650.6073120000001</c:v>
                </c:pt>
                <c:pt idx="10">
                  <c:v>1739.655786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B0-4BF1-8E4E-1C49C873CF45}"/>
            </c:ext>
          </c:extLst>
        </c:ser>
        <c:ser>
          <c:idx val="1"/>
          <c:order val="1"/>
          <c:tx>
            <c:strRef>
              <c:f>'8'!$K$1</c:f>
              <c:strCache>
                <c:ptCount val="1"/>
                <c:pt idx="0">
                  <c:v>r_lf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'8'!$K$2:$K$12</c:f>
              <c:numCache>
                <c:formatCode>General</c:formatCode>
                <c:ptCount val="11"/>
                <c:pt idx="0">
                  <c:v>2282.1813400000001</c:v>
                </c:pt>
                <c:pt idx="1">
                  <c:v>2096.8454099999999</c:v>
                </c:pt>
                <c:pt idx="2">
                  <c:v>1995.4410499999999</c:v>
                </c:pt>
                <c:pt idx="3">
                  <c:v>1883.2851330000001</c:v>
                </c:pt>
                <c:pt idx="4">
                  <c:v>2025.913086</c:v>
                </c:pt>
                <c:pt idx="5">
                  <c:v>1875.237365</c:v>
                </c:pt>
                <c:pt idx="6">
                  <c:v>1782.8723460000001</c:v>
                </c:pt>
                <c:pt idx="7">
                  <c:v>1939.160664</c:v>
                </c:pt>
                <c:pt idx="8">
                  <c:v>1788.8386660000001</c:v>
                </c:pt>
                <c:pt idx="9">
                  <c:v>1718.3205359999999</c:v>
                </c:pt>
                <c:pt idx="10">
                  <c:v>1860.8975109999999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B0-4BF1-8E4E-1C49C873CF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485007"/>
        <c:axId val="64485423"/>
      </c:lineChart>
      <c:catAx>
        <c:axId val="644850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485423"/>
        <c:crosses val="autoZero"/>
        <c:auto val="1"/>
        <c:lblAlgn val="ctr"/>
        <c:lblOffset val="100"/>
        <c:noMultiLvlLbl val="0"/>
      </c:catAx>
      <c:valAx>
        <c:axId val="64485423"/>
        <c:scaling>
          <c:orientation val="minMax"/>
          <c:max val="2500"/>
          <c:min val="1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485007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r>
              <a:rPr lang="ko-KR" altLang="en-US"/>
              <a:t>정규화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'8'!$I$14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'8'!$I$15:$I$25</c:f>
              <c:numCache>
                <c:formatCode>General</c:formatCode>
                <c:ptCount val="11"/>
                <c:pt idx="0">
                  <c:v>0.10349126181190513</c:v>
                </c:pt>
                <c:pt idx="1">
                  <c:v>9.8321930113674072E-2</c:v>
                </c:pt>
                <c:pt idx="2">
                  <c:v>9.3598913862994307E-2</c:v>
                </c:pt>
                <c:pt idx="3">
                  <c:v>8.8161162797301879E-2</c:v>
                </c:pt>
                <c:pt idx="4">
                  <c:v>9.4524999512521246E-2</c:v>
                </c:pt>
                <c:pt idx="5">
                  <c:v>8.8586758447613823E-2</c:v>
                </c:pt>
                <c:pt idx="6">
                  <c:v>8.3718754255315928E-2</c:v>
                </c:pt>
                <c:pt idx="7">
                  <c:v>9.2186547319315512E-2</c:v>
                </c:pt>
                <c:pt idx="8">
                  <c:v>8.4345430863677143E-2</c:v>
                </c:pt>
                <c:pt idx="9">
                  <c:v>8.4259272336336372E-2</c:v>
                </c:pt>
                <c:pt idx="10">
                  <c:v>8.8804968679344676E-2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C8-41D7-B5A6-D764EF33469D}"/>
            </c:ext>
          </c:extLst>
        </c:ser>
        <c:ser>
          <c:idx val="1"/>
          <c:order val="1"/>
          <c:tx>
            <c:strRef>
              <c:f>'8'!$J$14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'8'!$J$15:$J$25</c:f>
              <c:numCache>
                <c:formatCode>General</c:formatCode>
                <c:ptCount val="11"/>
                <c:pt idx="0">
                  <c:v>0.10740185798489375</c:v>
                </c:pt>
                <c:pt idx="1">
                  <c:v>9.867975388016112E-2</c:v>
                </c:pt>
                <c:pt idx="2">
                  <c:v>9.390755787589046E-2</c:v>
                </c:pt>
                <c:pt idx="3">
                  <c:v>8.8629382273157906E-2</c:v>
                </c:pt>
                <c:pt idx="4">
                  <c:v>9.5341603990290194E-2</c:v>
                </c:pt>
                <c:pt idx="5">
                  <c:v>8.8250645833295768E-2</c:v>
                </c:pt>
                <c:pt idx="6">
                  <c:v>8.3903850738822686E-2</c:v>
                </c:pt>
                <c:pt idx="7">
                  <c:v>9.1258943623130431E-2</c:v>
                </c:pt>
                <c:pt idx="8">
                  <c:v>8.418463204313939E-2</c:v>
                </c:pt>
                <c:pt idx="9">
                  <c:v>8.0865974559233972E-2</c:v>
                </c:pt>
                <c:pt idx="10">
                  <c:v>8.7575797197984376E-2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C8-41D7-B5A6-D764EF3346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797535"/>
        <c:axId val="317798367"/>
      </c:lineChart>
      <c:catAx>
        <c:axId val="3177975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798367"/>
        <c:crosses val="autoZero"/>
        <c:auto val="1"/>
        <c:lblAlgn val="ctr"/>
        <c:lblOffset val="100"/>
        <c:noMultiLvlLbl val="0"/>
      </c:catAx>
      <c:valAx>
        <c:axId val="317798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797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HF</a:t>
            </a:r>
            <a:r>
              <a:rPr lang="ko-KR" altLang="en-US"/>
              <a:t>정규화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'8'!$I$29</c:f>
              <c:strCache>
                <c:ptCount val="1"/>
                <c:pt idx="0">
                  <c:v>HF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'8'!$I$30:$I$40</c:f>
              <c:numCache>
                <c:formatCode>General</c:formatCode>
                <c:ptCount val="11"/>
                <c:pt idx="0">
                  <c:v>8.6978175288429507E-2</c:v>
                </c:pt>
                <c:pt idx="1">
                  <c:v>8.0083508769778669E-2</c:v>
                </c:pt>
                <c:pt idx="2">
                  <c:v>8.0013788853119952E-2</c:v>
                </c:pt>
                <c:pt idx="3">
                  <c:v>8.4582177970900799E-2</c:v>
                </c:pt>
                <c:pt idx="4">
                  <c:v>8.5652938483536459E-2</c:v>
                </c:pt>
                <c:pt idx="5">
                  <c:v>9.4420085782871435E-2</c:v>
                </c:pt>
                <c:pt idx="6">
                  <c:v>9.0644063728448923E-2</c:v>
                </c:pt>
                <c:pt idx="7">
                  <c:v>9.2770771671814453E-2</c:v>
                </c:pt>
                <c:pt idx="8">
                  <c:v>0.10190159009632185</c:v>
                </c:pt>
                <c:pt idx="9">
                  <c:v>0.10001486251706077</c:v>
                </c:pt>
                <c:pt idx="10">
                  <c:v>0.10293803683771717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E0-46F6-9504-24B1F75D88AC}"/>
            </c:ext>
          </c:extLst>
        </c:ser>
        <c:ser>
          <c:idx val="1"/>
          <c:order val="1"/>
          <c:tx>
            <c:strRef>
              <c:f>'8'!$J$29</c:f>
              <c:strCache>
                <c:ptCount val="1"/>
                <c:pt idx="0">
                  <c:v>HF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'8'!$J$30:$J$40</c:f>
              <c:numCache>
                <c:formatCode>General</c:formatCode>
                <c:ptCount val="11"/>
                <c:pt idx="0">
                  <c:v>9.0719955942131322E-2</c:v>
                </c:pt>
                <c:pt idx="1">
                  <c:v>8.2084951257426014E-2</c:v>
                </c:pt>
                <c:pt idx="2">
                  <c:v>8.1683197542581409E-2</c:v>
                </c:pt>
                <c:pt idx="3">
                  <c:v>8.4481633540415046E-2</c:v>
                </c:pt>
                <c:pt idx="4">
                  <c:v>8.476450794934394E-2</c:v>
                </c:pt>
                <c:pt idx="5">
                  <c:v>9.1366622564573494E-2</c:v>
                </c:pt>
                <c:pt idx="6">
                  <c:v>9.3153146902355322E-2</c:v>
                </c:pt>
                <c:pt idx="7">
                  <c:v>9.2217669975843894E-2</c:v>
                </c:pt>
                <c:pt idx="8">
                  <c:v>9.8954831990925224E-2</c:v>
                </c:pt>
                <c:pt idx="9">
                  <c:v>9.8005809689283824E-2</c:v>
                </c:pt>
                <c:pt idx="10">
                  <c:v>0.10256767264512055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E0-46F6-9504-24B1F75D88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771391"/>
        <c:axId val="317771807"/>
      </c:lineChart>
      <c:catAx>
        <c:axId val="3177713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771807"/>
        <c:crosses val="autoZero"/>
        <c:auto val="1"/>
        <c:lblAlgn val="ctr"/>
        <c:lblOffset val="100"/>
        <c:noMultiLvlLbl val="0"/>
      </c:catAx>
      <c:valAx>
        <c:axId val="317771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771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r>
              <a:rPr lang="ko-KR" altLang="en-US"/>
              <a:t>정규화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'4'!$I$15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'4'!$I$16:$I$26</c:f>
              <c:numCache>
                <c:formatCode>General</c:formatCode>
                <c:ptCount val="11"/>
                <c:pt idx="0">
                  <c:v>0.11928084196506546</c:v>
                </c:pt>
                <c:pt idx="1">
                  <c:v>0.11409226439016366</c:v>
                </c:pt>
                <c:pt idx="2">
                  <c:v>0.11409226439016366</c:v>
                </c:pt>
                <c:pt idx="3">
                  <c:v>8.8018067713829237E-2</c:v>
                </c:pt>
                <c:pt idx="4">
                  <c:v>8.8926833268228297E-2</c:v>
                </c:pt>
                <c:pt idx="5">
                  <c:v>0.10151517182601417</c:v>
                </c:pt>
                <c:pt idx="6">
                  <c:v>7.4306152581511686E-2</c:v>
                </c:pt>
                <c:pt idx="7">
                  <c:v>8.1250206458305274E-2</c:v>
                </c:pt>
                <c:pt idx="8">
                  <c:v>6.9455616054267047E-2</c:v>
                </c:pt>
                <c:pt idx="9">
                  <c:v>6.5224915742730302E-2</c:v>
                </c:pt>
                <c:pt idx="10">
                  <c:v>8.3837665609721099E-2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BD-4568-AD1A-69E8440CD033}"/>
            </c:ext>
          </c:extLst>
        </c:ser>
        <c:ser>
          <c:idx val="1"/>
          <c:order val="1"/>
          <c:tx>
            <c:strRef>
              <c:f>'4'!$J$15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'4'!$J$16:$J$26</c:f>
              <c:numCache>
                <c:formatCode>General</c:formatCode>
                <c:ptCount val="11"/>
                <c:pt idx="0">
                  <c:v>9.3011745486245009E-2</c:v>
                </c:pt>
                <c:pt idx="1">
                  <c:v>0.11097876234146653</c:v>
                </c:pt>
                <c:pt idx="2">
                  <c:v>0.11097876234146653</c:v>
                </c:pt>
                <c:pt idx="3">
                  <c:v>0.10130955829511171</c:v>
                </c:pt>
                <c:pt idx="4">
                  <c:v>0.10825871186462088</c:v>
                </c:pt>
                <c:pt idx="5">
                  <c:v>0.10474883876136437</c:v>
                </c:pt>
                <c:pt idx="6">
                  <c:v>8.1666947472256654E-2</c:v>
                </c:pt>
                <c:pt idx="7">
                  <c:v>7.6519922032856846E-2</c:v>
                </c:pt>
                <c:pt idx="8">
                  <c:v>6.922727294209953E-2</c:v>
                </c:pt>
                <c:pt idx="9">
                  <c:v>6.6185739566084228E-2</c:v>
                </c:pt>
                <c:pt idx="10">
                  <c:v>7.7113738896427628E-2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BD-4568-AD1A-69E8440CD0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1280271"/>
        <c:axId val="321276943"/>
      </c:lineChart>
      <c:catAx>
        <c:axId val="32128027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1276943"/>
        <c:crosses val="autoZero"/>
        <c:auto val="1"/>
        <c:lblAlgn val="ctr"/>
        <c:lblOffset val="100"/>
        <c:noMultiLvlLbl val="0"/>
      </c:catAx>
      <c:valAx>
        <c:axId val="321276943"/>
        <c:scaling>
          <c:orientation val="minMax"/>
          <c:max val="0.120000000000000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1280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HF</a:t>
            </a:r>
            <a:r>
              <a:rPr lang="ko-KR" altLang="en-US"/>
              <a:t>정규화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'4'!$I$30</c:f>
              <c:strCache>
                <c:ptCount val="1"/>
                <c:pt idx="0">
                  <c:v>HF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'4'!$I$31:$I$41</c:f>
              <c:numCache>
                <c:formatCode>General</c:formatCode>
                <c:ptCount val="11"/>
                <c:pt idx="0">
                  <c:v>8.0193669344791274E-2</c:v>
                </c:pt>
                <c:pt idx="1">
                  <c:v>8.2902608263237587E-2</c:v>
                </c:pt>
                <c:pt idx="2">
                  <c:v>8.2902608263237587E-2</c:v>
                </c:pt>
                <c:pt idx="3">
                  <c:v>8.7643762100129766E-2</c:v>
                </c:pt>
                <c:pt idx="4">
                  <c:v>9.0817664878494159E-2</c:v>
                </c:pt>
                <c:pt idx="5">
                  <c:v>9.9021985885269614E-2</c:v>
                </c:pt>
                <c:pt idx="6">
                  <c:v>9.2708208924955085E-2</c:v>
                </c:pt>
                <c:pt idx="7">
                  <c:v>9.3569112747863309E-2</c:v>
                </c:pt>
                <c:pt idx="8">
                  <c:v>9.8648768584146312E-2</c:v>
                </c:pt>
                <c:pt idx="9">
                  <c:v>9.4865673104584367E-2</c:v>
                </c:pt>
                <c:pt idx="10">
                  <c:v>9.6725937903290996E-2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A5-4DB1-88A4-6E3083CDC45A}"/>
            </c:ext>
          </c:extLst>
        </c:ser>
        <c:ser>
          <c:idx val="1"/>
          <c:order val="1"/>
          <c:tx>
            <c:strRef>
              <c:f>'4'!$J$30</c:f>
              <c:strCache>
                <c:ptCount val="1"/>
                <c:pt idx="0">
                  <c:v>HF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'4'!$J$31:$J$41</c:f>
              <c:numCache>
                <c:formatCode>General</c:formatCode>
                <c:ptCount val="11"/>
                <c:pt idx="0">
                  <c:v>8.6412789883523453E-2</c:v>
                </c:pt>
                <c:pt idx="1">
                  <c:v>9.6056260773180274E-2</c:v>
                </c:pt>
                <c:pt idx="2">
                  <c:v>9.6056260773180274E-2</c:v>
                </c:pt>
                <c:pt idx="3">
                  <c:v>0.11175098766041698</c:v>
                </c:pt>
                <c:pt idx="4">
                  <c:v>0.1206525047716793</c:v>
                </c:pt>
                <c:pt idx="5">
                  <c:v>0.10847174645691485</c:v>
                </c:pt>
                <c:pt idx="6">
                  <c:v>8.0832159752960722E-2</c:v>
                </c:pt>
                <c:pt idx="7">
                  <c:v>7.4990318827995131E-2</c:v>
                </c:pt>
                <c:pt idx="8">
                  <c:v>8.1887524058411834E-2</c:v>
                </c:pt>
                <c:pt idx="9">
                  <c:v>7.1210019693769167E-2</c:v>
                </c:pt>
                <c:pt idx="10">
                  <c:v>7.1679427347968117E-2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A5-4DB1-88A4-6E3083CDC4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0466207"/>
        <c:axId val="280472031"/>
      </c:lineChart>
      <c:catAx>
        <c:axId val="2804662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0472031"/>
        <c:crosses val="autoZero"/>
        <c:auto val="1"/>
        <c:lblAlgn val="ctr"/>
        <c:lblOffset val="100"/>
        <c:noMultiLvlLbl val="0"/>
      </c:catAx>
      <c:valAx>
        <c:axId val="280472031"/>
        <c:scaling>
          <c:orientation val="minMax"/>
          <c:max val="0.13"/>
          <c:min val="1.000000000000000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0466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ratio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'4'!$N$15</c:f>
              <c:strCache>
                <c:ptCount val="1"/>
                <c:pt idx="0">
                  <c:v>ratio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'4'!$N$16:$N$26</c:f>
              <c:numCache>
                <c:formatCode>General</c:formatCode>
                <c:ptCount val="11"/>
                <c:pt idx="0">
                  <c:v>1.4874097106094497</c:v>
                </c:pt>
                <c:pt idx="1">
                  <c:v>1.3762204441143757</c:v>
                </c:pt>
                <c:pt idx="2">
                  <c:v>1.3762204441143757</c:v>
                </c:pt>
                <c:pt idx="3">
                  <c:v>1.0042707660129879</c:v>
                </c:pt>
                <c:pt idx="4">
                  <c:v>0.97917990954733303</c:v>
                </c:pt>
                <c:pt idx="5">
                  <c:v>1.0251781053957048</c:v>
                </c:pt>
                <c:pt idx="6">
                  <c:v>0.80150564660352785</c:v>
                </c:pt>
                <c:pt idx="7">
                  <c:v>0.86834430075232205</c:v>
                </c:pt>
                <c:pt idx="8">
                  <c:v>0.70406976898008733</c:v>
                </c:pt>
                <c:pt idx="9">
                  <c:v>0.68755023748158084</c:v>
                </c:pt>
                <c:pt idx="10">
                  <c:v>0.86675474783196216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2D-4047-AD0B-1940BFBEFD77}"/>
            </c:ext>
          </c:extLst>
        </c:ser>
        <c:ser>
          <c:idx val="1"/>
          <c:order val="1"/>
          <c:tx>
            <c:strRef>
              <c:f>'4'!$O$15</c:f>
              <c:strCache>
                <c:ptCount val="1"/>
                <c:pt idx="0">
                  <c:v>ratio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'4'!$O$16:$O$26</c:f>
              <c:numCache>
                <c:formatCode>General</c:formatCode>
                <c:ptCount val="11"/>
                <c:pt idx="0">
                  <c:v>1.0763654894142407</c:v>
                </c:pt>
                <c:pt idx="1">
                  <c:v>1.1553516745774643</c:v>
                </c:pt>
                <c:pt idx="2">
                  <c:v>1.1553516745774643</c:v>
                </c:pt>
                <c:pt idx="3">
                  <c:v>0.90656521085970176</c:v>
                </c:pt>
                <c:pt idx="4">
                  <c:v>0.89727695251747996</c:v>
                </c:pt>
                <c:pt idx="5">
                  <c:v>0.96567855559363824</c:v>
                </c:pt>
                <c:pt idx="6">
                  <c:v>1.0103274117628429</c:v>
                </c:pt>
                <c:pt idx="7">
                  <c:v>1.0203973395552566</c:v>
                </c:pt>
                <c:pt idx="8">
                  <c:v>0.84539462934549103</c:v>
                </c:pt>
                <c:pt idx="9">
                  <c:v>0.92944419900457842</c:v>
                </c:pt>
                <c:pt idx="10">
                  <c:v>1.0758141105117929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2D-4047-AD0B-1940BFBEFD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314015"/>
        <c:axId val="315410015"/>
      </c:lineChart>
      <c:catAx>
        <c:axId val="13131401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5410015"/>
        <c:crosses val="autoZero"/>
        <c:auto val="1"/>
        <c:lblAlgn val="ctr"/>
        <c:lblOffset val="100"/>
        <c:noMultiLvlLbl val="0"/>
      </c:catAx>
      <c:valAx>
        <c:axId val="31541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1314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B068F-2859-451A-A71E-7A5259EC5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CCBEA0-4494-4BE5-BCF4-6A249B493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F1837-9E7C-448D-B2FB-D4AAF047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75496-288B-4635-92AF-E07CC935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3F5D26-22ED-4D44-A125-F4F8F998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45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318F1-7A13-45C1-B8A8-BA97FEBB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4A9EB4-0E05-42CE-809B-303E78098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6853C-C3B0-41ED-A43C-FF7FBE1E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A5F80-F683-4908-83C9-4CCA17B7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4BE0C-42CC-467E-9BAC-9AB858E0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5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AA5463-275C-4F3B-B9DD-0A80C0869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EAE687-9C54-4183-A1D0-AAE223CE1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7AEC4-E8C0-43B7-898F-57184770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D0326-E531-464F-B467-72BF7651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B6FAD-823A-44EA-A27C-51116D06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FC2DB-76C1-46A2-925E-E5F42AB3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56DC5-D730-4FB3-A6F4-1B9DA89EF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C7554-356B-4FCB-AC92-03B0BDBA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9A328-1B48-475C-9C21-552721FD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51EBC-01BE-449C-8EE8-9FAE2947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7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DFA26-7322-464A-B658-E3EA9E25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F16D4-7024-4014-8821-D2B365FCC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EE582-6E29-46EF-9C85-06636B2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07988-D14F-491A-BE21-4C6C7BF7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F63D83-92B6-4692-898B-963CFDDC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90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40682-075E-44FE-8530-83EBB397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34D42-9B4C-49A1-9810-96216C58B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B87C67-18AB-4622-AD85-EA300EE7E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9869F8-21C0-41A4-9860-DC691785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9A270-3FE3-4432-AD2C-C146BB61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D4F563-3BA9-4FFB-B7E9-067847A0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45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FC939-4687-4C4B-8B47-CB0D28BE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C232F-EC87-41FB-9B1E-D78187E5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13225D-8B7E-4C7A-9B66-95E47C86D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5AFF29-F552-49AE-A0D1-065DF0595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B97845-0F57-4FEA-8235-E594B1FB6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E73950-F929-450C-9A33-A36833BE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96EBAA-3E04-41E0-A060-5EB7EE65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4B5168-4B9A-4FB1-B86E-57530D55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40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03DA7-BA3C-4287-9D0C-D6A6A012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1D6BF1-5194-4211-AC39-A5F6C45C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F0EC0B-4591-4D5D-AA25-D3A7DBFD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16E6C7-B391-41AB-9257-154DBAB9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2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CF0D0C-DFA7-407A-BCDD-6F692BC2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07B82E-4A80-4C19-B062-E2F12EF1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2B34F3-E415-4FD5-B297-19BD3D46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8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DF2CB-D5CF-432B-BD1C-2363F319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0D07BB-5F36-4ABC-9F15-AA71B3A5B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B31722-9D23-4302-9C68-F19CBEB49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B88E9E-ECA3-49C2-A0B3-96B4368D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DA326-D8B0-4C36-A94D-0F8B6E57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215EE4-4994-4D9C-A359-66E5AC2C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0A37E-3F76-457A-A3D4-6AACA18FC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1565AF-BFF6-4BF6-A1C9-498025AB3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4398DE-E22C-4D0B-8C2E-019FEA4DB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E8DB81-4F10-4484-8068-E761B575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E9CDAF-2B10-4EC1-91A9-B85C2B32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FEF4F0-B914-48A5-A6E8-B08141E1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1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D69FBA-888B-4DCD-B145-3169B2032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F2F231-CD1D-4BCB-AB13-9FEB1A67B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7E554-944E-48D4-8A5F-1A9E95D79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27A1E-E4D8-4627-AE39-A9A93925B403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3E553-C93A-47E0-872D-3AE0D2090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11CF6A-74C2-422C-A4A6-BCFAF23BF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46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EA973FA-DFDD-462F-98AB-423B21456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60" y="1469931"/>
            <a:ext cx="9686925" cy="36671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CE6D62A-55D6-4CF9-90E2-B0BB491BB895}"/>
              </a:ext>
            </a:extLst>
          </p:cNvPr>
          <p:cNvSpPr/>
          <p:nvPr/>
        </p:nvSpPr>
        <p:spPr>
          <a:xfrm>
            <a:off x="992560" y="4312024"/>
            <a:ext cx="9397534" cy="3765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3EE81F-5FCC-442E-ABF1-92E580FFA180}"/>
              </a:ext>
            </a:extLst>
          </p:cNvPr>
          <p:cNvSpPr/>
          <p:nvPr/>
        </p:nvSpPr>
        <p:spPr>
          <a:xfrm>
            <a:off x="992560" y="3639392"/>
            <a:ext cx="9397534" cy="3765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28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8B8A0A0D-D954-4314-837A-F2C8575B9B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946443"/>
              </p:ext>
            </p:extLst>
          </p:nvPr>
        </p:nvGraphicFramePr>
        <p:xfrm>
          <a:off x="778025" y="1044388"/>
          <a:ext cx="457581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E5E3DF-CDEC-4D00-93AC-E72AA41F7D25}"/>
              </a:ext>
            </a:extLst>
          </p:cNvPr>
          <p:cNvSpPr txBox="1"/>
          <p:nvPr/>
        </p:nvSpPr>
        <p:spPr>
          <a:xfrm>
            <a:off x="2554941" y="582706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번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6592205E-B42B-48AB-B3CA-DF90F0B5A5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994269"/>
              </p:ext>
            </p:extLst>
          </p:nvPr>
        </p:nvGraphicFramePr>
        <p:xfrm>
          <a:off x="6282354" y="1125071"/>
          <a:ext cx="457581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AFED1D4-006B-4CC2-9E4B-84A5E16429A4}"/>
              </a:ext>
            </a:extLst>
          </p:cNvPr>
          <p:cNvSpPr txBox="1"/>
          <p:nvPr/>
        </p:nvSpPr>
        <p:spPr>
          <a:xfrm>
            <a:off x="8462682" y="606007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번</a:t>
            </a: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6592205E-B42B-48AB-B3CA-DF90F0B5A5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446947"/>
              </p:ext>
            </p:extLst>
          </p:nvPr>
        </p:nvGraphicFramePr>
        <p:xfrm>
          <a:off x="6282354" y="4114800"/>
          <a:ext cx="457581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8B8A0A0D-D954-4314-837A-F2C8575B9B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249271"/>
              </p:ext>
            </p:extLst>
          </p:nvPr>
        </p:nvGraphicFramePr>
        <p:xfrm>
          <a:off x="778025" y="4114800"/>
          <a:ext cx="457581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CF1F5DE-27AC-4CD1-BF35-D3F5A37C5BF4}"/>
              </a:ext>
            </a:extLst>
          </p:cNvPr>
          <p:cNvCxnSpPr>
            <a:cxnSpLocks/>
          </p:cNvCxnSpPr>
          <p:nvPr/>
        </p:nvCxnSpPr>
        <p:spPr>
          <a:xfrm>
            <a:off x="3021106" y="3805518"/>
            <a:ext cx="0" cy="3272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CBEAF38-83D0-4754-8C47-6516FD0BA68C}"/>
              </a:ext>
            </a:extLst>
          </p:cNvPr>
          <p:cNvCxnSpPr>
            <a:cxnSpLocks/>
          </p:cNvCxnSpPr>
          <p:nvPr/>
        </p:nvCxnSpPr>
        <p:spPr>
          <a:xfrm>
            <a:off x="8570259" y="3805518"/>
            <a:ext cx="0" cy="3272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65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E0A4F-28DD-4D71-AB23-8D973645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정규화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3A7C2089-607F-4A5D-9C54-79BF074666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12422"/>
              </p:ext>
            </p:extLst>
          </p:nvPr>
        </p:nvGraphicFramePr>
        <p:xfrm>
          <a:off x="1076717" y="2061210"/>
          <a:ext cx="4570095" cy="2735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42E53D-EFEF-4637-9BB7-95445B1E7B69}"/>
              </a:ext>
            </a:extLst>
          </p:cNvPr>
          <p:cNvSpPr txBox="1"/>
          <p:nvPr/>
        </p:nvSpPr>
        <p:spPr>
          <a:xfrm>
            <a:off x="3012141" y="1532965"/>
            <a:ext cx="8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3F64E-466B-4F85-A285-8AC55F39A72D}"/>
              </a:ext>
            </a:extLst>
          </p:cNvPr>
          <p:cNvSpPr txBox="1"/>
          <p:nvPr/>
        </p:nvSpPr>
        <p:spPr>
          <a:xfrm>
            <a:off x="2577352" y="4983535"/>
            <a:ext cx="913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오차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0.109945171                                         0.180394818</a:t>
            </a:r>
            <a:r>
              <a:rPr lang="ko-KR" altLang="en-US" dirty="0"/>
              <a:t>  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EC96C291-7728-4A4E-9BD9-B3D55FC066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0207585"/>
              </p:ext>
            </p:extLst>
          </p:nvPr>
        </p:nvGraphicFramePr>
        <p:xfrm>
          <a:off x="6180493" y="2021751"/>
          <a:ext cx="4564380" cy="2747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602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E88645B-8EAA-4270-9191-C516D976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정규화</a:t>
            </a: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C22AD387-A0BC-42DA-B98A-B44A77ACC1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778992"/>
              </p:ext>
            </p:extLst>
          </p:nvPr>
        </p:nvGraphicFramePr>
        <p:xfrm>
          <a:off x="1102659" y="2172988"/>
          <a:ext cx="4572000" cy="2745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288913-FE2A-419D-87A8-06CE24C21796}"/>
              </a:ext>
            </a:extLst>
          </p:cNvPr>
          <p:cNvSpPr txBox="1"/>
          <p:nvPr/>
        </p:nvSpPr>
        <p:spPr>
          <a:xfrm>
            <a:off x="2577352" y="4983535"/>
            <a:ext cx="913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오차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0.803248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1.743968</a:t>
            </a: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E8A01-432A-40B1-8C16-6903C7A776F4}"/>
              </a:ext>
            </a:extLst>
          </p:cNvPr>
          <p:cNvSpPr txBox="1"/>
          <p:nvPr/>
        </p:nvSpPr>
        <p:spPr>
          <a:xfrm>
            <a:off x="3012141" y="1532965"/>
            <a:ext cx="8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번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A4C4D3A5-C1D1-45AE-A0EA-AE24A93BBA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1615327"/>
              </p:ext>
            </p:extLst>
          </p:nvPr>
        </p:nvGraphicFramePr>
        <p:xfrm>
          <a:off x="6517343" y="2057400"/>
          <a:ext cx="45796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3475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662D917-B273-415B-A4F2-4920AE0AD5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542255"/>
              </p:ext>
            </p:extLst>
          </p:nvPr>
        </p:nvGraphicFramePr>
        <p:xfrm>
          <a:off x="6956611" y="1877152"/>
          <a:ext cx="4572000" cy="2745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F28B61-F190-48E8-BB41-08197DA4B8EA}"/>
              </a:ext>
            </a:extLst>
          </p:cNvPr>
          <p:cNvSpPr txBox="1"/>
          <p:nvPr/>
        </p:nvSpPr>
        <p:spPr>
          <a:xfrm>
            <a:off x="9018493" y="159748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973FF-620F-40A0-8730-F9D59FFD2302}"/>
              </a:ext>
            </a:extLst>
          </p:cNvPr>
          <p:cNvSpPr txBox="1"/>
          <p:nvPr/>
        </p:nvSpPr>
        <p:spPr>
          <a:xfrm>
            <a:off x="8406651" y="4812266"/>
            <a:ext cx="219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오차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18.5913%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87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BDD32-470D-4BC9-9073-386EF9CA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MAPE (</a:t>
            </a:r>
            <a:r>
              <a:rPr lang="ko-KR" altLang="en-US" dirty="0"/>
              <a:t>정규화 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1673D40-F4D5-4D10-89E3-D8E762EC3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266654"/>
              </p:ext>
            </p:extLst>
          </p:nvPr>
        </p:nvGraphicFramePr>
        <p:xfrm>
          <a:off x="1060824" y="2784475"/>
          <a:ext cx="1007035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7588">
                  <a:extLst>
                    <a:ext uri="{9D8B030D-6E8A-4147-A177-3AD203B41FA5}">
                      <a16:colId xmlns:a16="http://schemas.microsoft.com/office/drawing/2014/main" val="2207789726"/>
                    </a:ext>
                  </a:extLst>
                </a:gridCol>
                <a:gridCol w="2517588">
                  <a:extLst>
                    <a:ext uri="{9D8B030D-6E8A-4147-A177-3AD203B41FA5}">
                      <a16:colId xmlns:a16="http://schemas.microsoft.com/office/drawing/2014/main" val="1156148369"/>
                    </a:ext>
                  </a:extLst>
                </a:gridCol>
                <a:gridCol w="2517588">
                  <a:extLst>
                    <a:ext uri="{9D8B030D-6E8A-4147-A177-3AD203B41FA5}">
                      <a16:colId xmlns:a16="http://schemas.microsoft.com/office/drawing/2014/main" val="2899967993"/>
                    </a:ext>
                  </a:extLst>
                </a:gridCol>
                <a:gridCol w="2517588">
                  <a:extLst>
                    <a:ext uri="{9D8B030D-6E8A-4147-A177-3AD203B41FA5}">
                      <a16:colId xmlns:a16="http://schemas.microsoft.com/office/drawing/2014/main" val="1904904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LF/HF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20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2.8872087544547393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5.861178684017609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6.038429821194515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231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6.417701990876125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13.429052407903647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16.18713528362225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57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13.225598377711108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54.8460506544275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26.609694501825466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72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13.822062628582088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51.23745428470032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21.83058127682691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49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4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8.607210684208018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90.65756689071944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46.42828015789942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61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14.33750709789632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30.811411874400505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12.544127794962371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67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6.005514752653282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17.129279303668273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9.449196919322652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4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8.381996054357625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22.146049975544425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11.242315299918836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22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3.180680456622452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14.026737728930842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13.948012329409012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988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15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475D4-DE48-4F5C-8A30-06415D62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discusstion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8B92C-1789-4564-8242-3EEF6B91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55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4_0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CDD272-77A7-45F8-AE23-5FE66AD76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47" y="2441481"/>
            <a:ext cx="9296400" cy="324802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E9623F60-6283-4167-B223-CC7F2DAE7DB6}"/>
              </a:ext>
            </a:extLst>
          </p:cNvPr>
          <p:cNvSpPr/>
          <p:nvPr/>
        </p:nvSpPr>
        <p:spPr>
          <a:xfrm>
            <a:off x="8532159" y="3254188"/>
            <a:ext cx="1102659" cy="214256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D6F58-1934-4B24-B97E-9F1A115836C4}"/>
              </a:ext>
            </a:extLst>
          </p:cNvPr>
          <p:cNvSpPr txBox="1"/>
          <p:nvPr/>
        </p:nvSpPr>
        <p:spPr>
          <a:xfrm>
            <a:off x="8848165" y="2949388"/>
            <a:ext cx="34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1.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145FF31-766A-47C4-AEAE-733FEA718C3F}"/>
              </a:ext>
            </a:extLst>
          </p:cNvPr>
          <p:cNvSpPr/>
          <p:nvPr/>
        </p:nvSpPr>
        <p:spPr>
          <a:xfrm>
            <a:off x="5372099" y="2707341"/>
            <a:ext cx="1447801" cy="2689412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7ACC3-FAA6-4590-9316-92E7A89DF428}"/>
              </a:ext>
            </a:extLst>
          </p:cNvPr>
          <p:cNvSpPr txBox="1"/>
          <p:nvPr/>
        </p:nvSpPr>
        <p:spPr>
          <a:xfrm>
            <a:off x="5925669" y="2507036"/>
            <a:ext cx="34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2.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2923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264B3-A341-42A3-8586-3AAA010B7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294" y="597460"/>
            <a:ext cx="10515600" cy="550022"/>
          </a:xfrm>
        </p:spPr>
        <p:txBody>
          <a:bodyPr/>
          <a:lstStyle/>
          <a:p>
            <a:r>
              <a:rPr lang="en-US" altLang="ko-KR" dirty="0"/>
              <a:t>1. 290000 - 300000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7B2DA3-CFC8-4901-85FB-7231339BF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686" y="1004047"/>
            <a:ext cx="8182815" cy="28964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52C5293-0F86-45F5-A09B-A42F688F7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686" y="3873285"/>
            <a:ext cx="8182815" cy="2984715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4EDBD76-2186-405C-A4F5-7FCA7632289A}"/>
              </a:ext>
            </a:extLst>
          </p:cNvPr>
          <p:cNvSpPr/>
          <p:nvPr/>
        </p:nvSpPr>
        <p:spPr>
          <a:xfrm>
            <a:off x="3074894" y="4320988"/>
            <a:ext cx="2061882" cy="153296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53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427516-78FA-4BE5-93F9-CBB7EC280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294" y="597460"/>
            <a:ext cx="10515600" cy="550022"/>
          </a:xfrm>
        </p:spPr>
        <p:txBody>
          <a:bodyPr/>
          <a:lstStyle/>
          <a:p>
            <a:r>
              <a:rPr lang="en-US" altLang="ko-KR" dirty="0"/>
              <a:t>1. 160000 - 200000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431233-CB0C-4896-ADE6-469447F97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681" y="966552"/>
            <a:ext cx="8148638" cy="28833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394B56-91D5-4E29-A79E-84FC5DF2A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975" y="3849916"/>
            <a:ext cx="8807263" cy="3110573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DC7002C4-9168-4AC5-8E14-9966CD0EF052}"/>
              </a:ext>
            </a:extLst>
          </p:cNvPr>
          <p:cNvSpPr/>
          <p:nvPr/>
        </p:nvSpPr>
        <p:spPr>
          <a:xfrm>
            <a:off x="4823011" y="4173669"/>
            <a:ext cx="1550894" cy="143772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4C498B-2030-4E22-9F43-118EC28FDB39}"/>
              </a:ext>
            </a:extLst>
          </p:cNvPr>
          <p:cNvSpPr/>
          <p:nvPr/>
        </p:nvSpPr>
        <p:spPr>
          <a:xfrm>
            <a:off x="6855476" y="4277930"/>
            <a:ext cx="1084730" cy="133346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C8F3EC-AEEC-466F-AC10-A74744CC482F}"/>
              </a:ext>
            </a:extLst>
          </p:cNvPr>
          <p:cNvSpPr/>
          <p:nvPr/>
        </p:nvSpPr>
        <p:spPr>
          <a:xfrm>
            <a:off x="8328211" y="4173669"/>
            <a:ext cx="1084730" cy="133346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26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97</Words>
  <Application>Microsoft Office PowerPoint</Application>
  <PresentationFormat>와이드스크린</PresentationFormat>
  <Paragraphs>66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정규화</vt:lpstr>
      <vt:lpstr>정규화</vt:lpstr>
      <vt:lpstr>PowerPoint 프레젠테이션</vt:lpstr>
      <vt:lpstr>MAPE (정규화 전)</vt:lpstr>
      <vt:lpstr>discusstion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유수경</dc:creator>
  <cp:lastModifiedBy>유수경</cp:lastModifiedBy>
  <cp:revision>10</cp:revision>
  <dcterms:created xsi:type="dcterms:W3CDTF">2021-06-08T05:00:11Z</dcterms:created>
  <dcterms:modified xsi:type="dcterms:W3CDTF">2021-06-08T10:13:58Z</dcterms:modified>
</cp:coreProperties>
</file>