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75" r:id="rId9"/>
    <p:sldId id="266" r:id="rId10"/>
    <p:sldId id="267" r:id="rId11"/>
    <p:sldId id="268" r:id="rId12"/>
    <p:sldId id="269" r:id="rId13"/>
    <p:sldId id="262" r:id="rId14"/>
    <p:sldId id="263" r:id="rId15"/>
    <p:sldId id="264" r:id="rId16"/>
    <p:sldId id="270" r:id="rId17"/>
    <p:sldId id="271" r:id="rId18"/>
    <p:sldId id="272" r:id="rId19"/>
    <p:sldId id="273" r:id="rId20"/>
    <p:sldId id="276" r:id="rId21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수경" initials="유" lastIdx="2" clrIdx="0">
    <p:extLst>
      <p:ext uri="{19B8F6BF-5375-455C-9EA6-DF929625EA0E}">
        <p15:presenceInfo xmlns:p15="http://schemas.microsoft.com/office/powerpoint/2012/main" userId="유수경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8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8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4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4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4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8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8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8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4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4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4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LF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'8'!$A$1</c:f>
              <c:strCache>
                <c:ptCount val="1"/>
                <c:pt idx="0">
                  <c:v>c_lf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'8'!$A$2:$A$12</c:f>
              <c:numCache>
                <c:formatCode>General</c:formatCode>
                <c:ptCount val="11"/>
                <c:pt idx="0">
                  <c:v>2027.35472</c:v>
                </c:pt>
                <c:pt idx="1">
                  <c:v>1926.089465</c:v>
                </c:pt>
                <c:pt idx="2">
                  <c:v>1833.5673609999999</c:v>
                </c:pt>
                <c:pt idx="3">
                  <c:v>1727.043872</c:v>
                </c:pt>
                <c:pt idx="4">
                  <c:v>1851.7090290000001</c:v>
                </c:pt>
                <c:pt idx="5">
                  <c:v>1735.38113</c:v>
                </c:pt>
                <c:pt idx="6">
                  <c:v>1640.018767</c:v>
                </c:pt>
                <c:pt idx="7">
                  <c:v>1805.8996340000001</c:v>
                </c:pt>
                <c:pt idx="8">
                  <c:v>1652.2951250000001</c:v>
                </c:pt>
                <c:pt idx="9">
                  <c:v>1650.6073120000001</c:v>
                </c:pt>
                <c:pt idx="10">
                  <c:v>1739.655786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69-4689-ACE4-53237003C4D2}"/>
            </c:ext>
          </c:extLst>
        </c:ser>
        <c:ser>
          <c:idx val="1"/>
          <c:order val="1"/>
          <c:tx>
            <c:strRef>
              <c:f>'8'!$K$1</c:f>
              <c:strCache>
                <c:ptCount val="1"/>
                <c:pt idx="0">
                  <c:v>r_lf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'8'!$K$2:$K$12</c:f>
              <c:numCache>
                <c:formatCode>General</c:formatCode>
                <c:ptCount val="11"/>
                <c:pt idx="0">
                  <c:v>2282.1813400000001</c:v>
                </c:pt>
                <c:pt idx="1">
                  <c:v>2096.8454099999999</c:v>
                </c:pt>
                <c:pt idx="2">
                  <c:v>1995.4410499999999</c:v>
                </c:pt>
                <c:pt idx="3">
                  <c:v>1883.2851330000001</c:v>
                </c:pt>
                <c:pt idx="4">
                  <c:v>2025.913086</c:v>
                </c:pt>
                <c:pt idx="5">
                  <c:v>1875.237365</c:v>
                </c:pt>
                <c:pt idx="6">
                  <c:v>1782.8723460000001</c:v>
                </c:pt>
                <c:pt idx="7">
                  <c:v>1939.160664</c:v>
                </c:pt>
                <c:pt idx="8">
                  <c:v>1788.8386660000001</c:v>
                </c:pt>
                <c:pt idx="9">
                  <c:v>1718.3205359999999</c:v>
                </c:pt>
                <c:pt idx="10">
                  <c:v>1860.8975109999999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69-4689-ACE4-53237003C4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485007"/>
        <c:axId val="64485423"/>
      </c:lineChart>
      <c:catAx>
        <c:axId val="6448500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485423"/>
        <c:crosses val="autoZero"/>
        <c:auto val="1"/>
        <c:lblAlgn val="ctr"/>
        <c:lblOffset val="100"/>
        <c:noMultiLvlLbl val="0"/>
      </c:catAx>
      <c:valAx>
        <c:axId val="64485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485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LF</a:t>
            </a:r>
            <a:r>
              <a:rPr lang="ko-KR" altLang="en-US"/>
              <a:t>정규화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'8'!$I$14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'8'!$I$15:$I$25</c:f>
              <c:numCache>
                <c:formatCode>General</c:formatCode>
                <c:ptCount val="11"/>
                <c:pt idx="0">
                  <c:v>0.10349126181190513</c:v>
                </c:pt>
                <c:pt idx="1">
                  <c:v>9.8321930113674072E-2</c:v>
                </c:pt>
                <c:pt idx="2">
                  <c:v>9.3598913862994307E-2</c:v>
                </c:pt>
                <c:pt idx="3">
                  <c:v>8.8161162797301879E-2</c:v>
                </c:pt>
                <c:pt idx="4">
                  <c:v>9.4524999512521246E-2</c:v>
                </c:pt>
                <c:pt idx="5">
                  <c:v>8.8586758447613823E-2</c:v>
                </c:pt>
                <c:pt idx="6">
                  <c:v>8.3718754255315928E-2</c:v>
                </c:pt>
                <c:pt idx="7">
                  <c:v>9.2186547319315512E-2</c:v>
                </c:pt>
                <c:pt idx="8">
                  <c:v>8.4345430863677143E-2</c:v>
                </c:pt>
                <c:pt idx="9">
                  <c:v>8.4259272336336372E-2</c:v>
                </c:pt>
                <c:pt idx="10">
                  <c:v>8.8804968679344676E-2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D9-45A5-A41A-3AE136D01F99}"/>
            </c:ext>
          </c:extLst>
        </c:ser>
        <c:ser>
          <c:idx val="1"/>
          <c:order val="1"/>
          <c:tx>
            <c:strRef>
              <c:f>'8'!$J$14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'8'!$J$15:$J$25</c:f>
              <c:numCache>
                <c:formatCode>General</c:formatCode>
                <c:ptCount val="11"/>
                <c:pt idx="0">
                  <c:v>0.10740185798489375</c:v>
                </c:pt>
                <c:pt idx="1">
                  <c:v>9.867975388016112E-2</c:v>
                </c:pt>
                <c:pt idx="2">
                  <c:v>9.390755787589046E-2</c:v>
                </c:pt>
                <c:pt idx="3">
                  <c:v>8.8629382273157906E-2</c:v>
                </c:pt>
                <c:pt idx="4">
                  <c:v>9.5341603990290194E-2</c:v>
                </c:pt>
                <c:pt idx="5">
                  <c:v>8.8250645833295768E-2</c:v>
                </c:pt>
                <c:pt idx="6">
                  <c:v>8.3903850738822686E-2</c:v>
                </c:pt>
                <c:pt idx="7">
                  <c:v>9.1258943623130431E-2</c:v>
                </c:pt>
                <c:pt idx="8">
                  <c:v>8.418463204313939E-2</c:v>
                </c:pt>
                <c:pt idx="9">
                  <c:v>8.0865974559233972E-2</c:v>
                </c:pt>
                <c:pt idx="10">
                  <c:v>8.7575797197984376E-2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BD9-45A5-A41A-3AE136D01F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7797535"/>
        <c:axId val="317798367"/>
      </c:lineChart>
      <c:catAx>
        <c:axId val="3177975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7798367"/>
        <c:crosses val="autoZero"/>
        <c:auto val="1"/>
        <c:lblAlgn val="ctr"/>
        <c:lblOffset val="100"/>
        <c:noMultiLvlLbl val="0"/>
      </c:catAx>
      <c:valAx>
        <c:axId val="317798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7797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ratio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'4'!$N$15</c:f>
              <c:strCache>
                <c:ptCount val="1"/>
                <c:pt idx="0">
                  <c:v>ratio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'4'!$N$16:$N$26</c:f>
              <c:numCache>
                <c:formatCode>General</c:formatCode>
                <c:ptCount val="11"/>
                <c:pt idx="0">
                  <c:v>1.4874097106094497</c:v>
                </c:pt>
                <c:pt idx="1">
                  <c:v>1.3762204441143757</c:v>
                </c:pt>
                <c:pt idx="2">
                  <c:v>1.3762204441143757</c:v>
                </c:pt>
                <c:pt idx="3">
                  <c:v>1.0042707660129879</c:v>
                </c:pt>
                <c:pt idx="4">
                  <c:v>0.97917990954733303</c:v>
                </c:pt>
                <c:pt idx="5">
                  <c:v>1.0251781053957048</c:v>
                </c:pt>
                <c:pt idx="6">
                  <c:v>0.80150564660352785</c:v>
                </c:pt>
                <c:pt idx="7">
                  <c:v>0.86834430075232205</c:v>
                </c:pt>
                <c:pt idx="8">
                  <c:v>0.70406976898008733</c:v>
                </c:pt>
                <c:pt idx="9">
                  <c:v>0.68755023748158084</c:v>
                </c:pt>
                <c:pt idx="10">
                  <c:v>0.86675474783196216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2D-4047-AD0B-1940BFBEFD77}"/>
            </c:ext>
          </c:extLst>
        </c:ser>
        <c:ser>
          <c:idx val="1"/>
          <c:order val="1"/>
          <c:tx>
            <c:strRef>
              <c:f>'4'!$O$15</c:f>
              <c:strCache>
                <c:ptCount val="1"/>
                <c:pt idx="0">
                  <c:v>ratio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'4'!$O$16:$O$26</c:f>
              <c:numCache>
                <c:formatCode>General</c:formatCode>
                <c:ptCount val="11"/>
                <c:pt idx="0">
                  <c:v>1.0763654894142407</c:v>
                </c:pt>
                <c:pt idx="1">
                  <c:v>1.1553516745774643</c:v>
                </c:pt>
                <c:pt idx="2">
                  <c:v>1.1553516745774643</c:v>
                </c:pt>
                <c:pt idx="3">
                  <c:v>0.90656521085970176</c:v>
                </c:pt>
                <c:pt idx="4">
                  <c:v>0.89727695251747996</c:v>
                </c:pt>
                <c:pt idx="5">
                  <c:v>0.96567855559363824</c:v>
                </c:pt>
                <c:pt idx="6">
                  <c:v>1.0103274117628429</c:v>
                </c:pt>
                <c:pt idx="7">
                  <c:v>1.0203973395552566</c:v>
                </c:pt>
                <c:pt idx="8">
                  <c:v>0.84539462934549103</c:v>
                </c:pt>
                <c:pt idx="9">
                  <c:v>0.92944419900457842</c:v>
                </c:pt>
                <c:pt idx="10">
                  <c:v>1.0758141105117929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2D-4047-AD0B-1940BFBEFD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314015"/>
        <c:axId val="315410015"/>
      </c:lineChart>
      <c:catAx>
        <c:axId val="13131401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5410015"/>
        <c:crosses val="autoZero"/>
        <c:auto val="1"/>
        <c:lblAlgn val="ctr"/>
        <c:lblOffset val="100"/>
        <c:noMultiLvlLbl val="0"/>
      </c:catAx>
      <c:valAx>
        <c:axId val="31541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1314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LF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'4'!$A$1</c:f>
              <c:strCache>
                <c:ptCount val="1"/>
                <c:pt idx="0">
                  <c:v>c_lf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'4'!$A$2:$A$12</c:f>
              <c:numCache>
                <c:formatCode>General</c:formatCode>
                <c:ptCount val="11"/>
                <c:pt idx="0">
                  <c:v>521.76011119999998</c:v>
                </c:pt>
                <c:pt idx="1">
                  <c:v>499.06415459999999</c:v>
                </c:pt>
                <c:pt idx="2">
                  <c:v>499.06415459999999</c:v>
                </c:pt>
                <c:pt idx="3">
                  <c:v>385.00999860000002</c:v>
                </c:pt>
                <c:pt idx="4">
                  <c:v>388.98513500000001</c:v>
                </c:pt>
                <c:pt idx="5">
                  <c:v>444.04924099999999</c:v>
                </c:pt>
                <c:pt idx="6">
                  <c:v>325.03112650000003</c:v>
                </c:pt>
                <c:pt idx="7">
                  <c:v>355.40591480000001</c:v>
                </c:pt>
                <c:pt idx="8">
                  <c:v>303.8138343</c:v>
                </c:pt>
                <c:pt idx="9">
                  <c:v>285.30783930000001</c:v>
                </c:pt>
                <c:pt idx="10">
                  <c:v>366.72401880000001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73-4097-9B66-5C5BAAF44D61}"/>
            </c:ext>
          </c:extLst>
        </c:ser>
        <c:ser>
          <c:idx val="1"/>
          <c:order val="1"/>
          <c:tx>
            <c:strRef>
              <c:f>'4'!$K$1</c:f>
              <c:strCache>
                <c:ptCount val="1"/>
                <c:pt idx="0">
                  <c:v>r_lf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'4'!$K$2:$K$12</c:f>
              <c:numCache>
                <c:formatCode>General</c:formatCode>
                <c:ptCount val="11"/>
                <c:pt idx="0">
                  <c:v>397.99594960000002</c:v>
                </c:pt>
                <c:pt idx="1">
                  <c:v>474.87656179999999</c:v>
                </c:pt>
                <c:pt idx="2">
                  <c:v>474.87656179999999</c:v>
                </c:pt>
                <c:pt idx="3">
                  <c:v>433.50217379999998</c:v>
                </c:pt>
                <c:pt idx="4">
                  <c:v>463.23750410000002</c:v>
                </c:pt>
                <c:pt idx="5">
                  <c:v>448.21880650000003</c:v>
                </c:pt>
                <c:pt idx="6">
                  <c:v>349.45171859999999</c:v>
                </c:pt>
                <c:pt idx="7">
                  <c:v>327.42766920000003</c:v>
                </c:pt>
                <c:pt idx="8">
                  <c:v>296.22252639999999</c:v>
                </c:pt>
                <c:pt idx="9">
                  <c:v>283.20784789999999</c:v>
                </c:pt>
                <c:pt idx="10">
                  <c:v>329.96860320000002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73-4097-9B66-5C5BAAF44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5605279"/>
        <c:axId val="285606943"/>
      </c:lineChart>
      <c:catAx>
        <c:axId val="2856052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5606943"/>
        <c:crosses val="autoZero"/>
        <c:auto val="1"/>
        <c:lblAlgn val="ctr"/>
        <c:lblOffset val="100"/>
        <c:noMultiLvlLbl val="0"/>
      </c:catAx>
      <c:valAx>
        <c:axId val="285606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5605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LF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'4'!$A$1</c:f>
              <c:strCache>
                <c:ptCount val="1"/>
                <c:pt idx="0">
                  <c:v>c_lf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'4'!$A$2:$A$12</c:f>
              <c:numCache>
                <c:formatCode>General</c:formatCode>
                <c:ptCount val="11"/>
                <c:pt idx="0">
                  <c:v>521.76011119999998</c:v>
                </c:pt>
                <c:pt idx="1">
                  <c:v>499.06415459999999</c:v>
                </c:pt>
                <c:pt idx="2">
                  <c:v>499.06415459999999</c:v>
                </c:pt>
                <c:pt idx="3">
                  <c:v>385.00999860000002</c:v>
                </c:pt>
                <c:pt idx="4">
                  <c:v>388.98513500000001</c:v>
                </c:pt>
                <c:pt idx="5">
                  <c:v>444.04924099999999</c:v>
                </c:pt>
                <c:pt idx="6">
                  <c:v>325.03112650000003</c:v>
                </c:pt>
                <c:pt idx="7">
                  <c:v>355.40591480000001</c:v>
                </c:pt>
                <c:pt idx="8">
                  <c:v>303.8138343</c:v>
                </c:pt>
                <c:pt idx="9">
                  <c:v>285.30783930000001</c:v>
                </c:pt>
                <c:pt idx="10">
                  <c:v>366.72401880000001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33-48D3-8195-569AEE5F2D49}"/>
            </c:ext>
          </c:extLst>
        </c:ser>
        <c:ser>
          <c:idx val="1"/>
          <c:order val="1"/>
          <c:tx>
            <c:strRef>
              <c:f>'4'!$K$1</c:f>
              <c:strCache>
                <c:ptCount val="1"/>
                <c:pt idx="0">
                  <c:v>r_lf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'4'!$K$2:$K$12</c:f>
              <c:numCache>
                <c:formatCode>General</c:formatCode>
                <c:ptCount val="11"/>
                <c:pt idx="0">
                  <c:v>397.99594960000002</c:v>
                </c:pt>
                <c:pt idx="1">
                  <c:v>474.87656179999999</c:v>
                </c:pt>
                <c:pt idx="2">
                  <c:v>474.87656179999999</c:v>
                </c:pt>
                <c:pt idx="3">
                  <c:v>433.50217379999998</c:v>
                </c:pt>
                <c:pt idx="4">
                  <c:v>463.23750410000002</c:v>
                </c:pt>
                <c:pt idx="5">
                  <c:v>448.21880650000003</c:v>
                </c:pt>
                <c:pt idx="6">
                  <c:v>349.45171859999999</c:v>
                </c:pt>
                <c:pt idx="7">
                  <c:v>327.42766920000003</c:v>
                </c:pt>
                <c:pt idx="8">
                  <c:v>296.22252639999999</c:v>
                </c:pt>
                <c:pt idx="9">
                  <c:v>283.20784789999999</c:v>
                </c:pt>
                <c:pt idx="10">
                  <c:v>329.96860320000002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33-48D3-8195-569AEE5F2D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5605279"/>
        <c:axId val="285606943"/>
      </c:lineChart>
      <c:catAx>
        <c:axId val="2856052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5606943"/>
        <c:crosses val="autoZero"/>
        <c:auto val="1"/>
        <c:lblAlgn val="ctr"/>
        <c:lblOffset val="100"/>
        <c:noMultiLvlLbl val="0"/>
      </c:catAx>
      <c:valAx>
        <c:axId val="285606943"/>
        <c:scaling>
          <c:orientation val="minMax"/>
          <c:max val="1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5605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LF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'8'!$A$1</c:f>
              <c:strCache>
                <c:ptCount val="1"/>
                <c:pt idx="0">
                  <c:v>c_lf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'8'!$A$2:$A$12</c:f>
              <c:numCache>
                <c:formatCode>General</c:formatCode>
                <c:ptCount val="11"/>
                <c:pt idx="0">
                  <c:v>2027.35472</c:v>
                </c:pt>
                <c:pt idx="1">
                  <c:v>1926.089465</c:v>
                </c:pt>
                <c:pt idx="2">
                  <c:v>1833.5673609999999</c:v>
                </c:pt>
                <c:pt idx="3">
                  <c:v>1727.043872</c:v>
                </c:pt>
                <c:pt idx="4">
                  <c:v>1851.7090290000001</c:v>
                </c:pt>
                <c:pt idx="5">
                  <c:v>1735.38113</c:v>
                </c:pt>
                <c:pt idx="6">
                  <c:v>1640.018767</c:v>
                </c:pt>
                <c:pt idx="7">
                  <c:v>1805.8996340000001</c:v>
                </c:pt>
                <c:pt idx="8">
                  <c:v>1652.2951250000001</c:v>
                </c:pt>
                <c:pt idx="9">
                  <c:v>1650.6073120000001</c:v>
                </c:pt>
                <c:pt idx="10">
                  <c:v>1739.655786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B0-4BF1-8E4E-1C49C873CF45}"/>
            </c:ext>
          </c:extLst>
        </c:ser>
        <c:ser>
          <c:idx val="1"/>
          <c:order val="1"/>
          <c:tx>
            <c:strRef>
              <c:f>'8'!$K$1</c:f>
              <c:strCache>
                <c:ptCount val="1"/>
                <c:pt idx="0">
                  <c:v>r_lf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'8'!$K$2:$K$12</c:f>
              <c:numCache>
                <c:formatCode>General</c:formatCode>
                <c:ptCount val="11"/>
                <c:pt idx="0">
                  <c:v>2282.1813400000001</c:v>
                </c:pt>
                <c:pt idx="1">
                  <c:v>2096.8454099999999</c:v>
                </c:pt>
                <c:pt idx="2">
                  <c:v>1995.4410499999999</c:v>
                </c:pt>
                <c:pt idx="3">
                  <c:v>1883.2851330000001</c:v>
                </c:pt>
                <c:pt idx="4">
                  <c:v>2025.913086</c:v>
                </c:pt>
                <c:pt idx="5">
                  <c:v>1875.237365</c:v>
                </c:pt>
                <c:pt idx="6">
                  <c:v>1782.8723460000001</c:v>
                </c:pt>
                <c:pt idx="7">
                  <c:v>1939.160664</c:v>
                </c:pt>
                <c:pt idx="8">
                  <c:v>1788.8386660000001</c:v>
                </c:pt>
                <c:pt idx="9">
                  <c:v>1718.3205359999999</c:v>
                </c:pt>
                <c:pt idx="10">
                  <c:v>1860.8975109999999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B0-4BF1-8E4E-1C49C873CF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485007"/>
        <c:axId val="64485423"/>
      </c:lineChart>
      <c:catAx>
        <c:axId val="6448500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485423"/>
        <c:crosses val="autoZero"/>
        <c:auto val="1"/>
        <c:lblAlgn val="ctr"/>
        <c:lblOffset val="100"/>
        <c:noMultiLvlLbl val="0"/>
      </c:catAx>
      <c:valAx>
        <c:axId val="64485423"/>
        <c:scaling>
          <c:orientation val="minMax"/>
          <c:max val="2500"/>
          <c:min val="1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485007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LF</a:t>
            </a:r>
            <a:r>
              <a:rPr lang="ko-KR" altLang="en-US"/>
              <a:t>정규화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'8'!$I$14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'8'!$I$15:$I$25</c:f>
              <c:numCache>
                <c:formatCode>General</c:formatCode>
                <c:ptCount val="11"/>
                <c:pt idx="0">
                  <c:v>0.10349126181190513</c:v>
                </c:pt>
                <c:pt idx="1">
                  <c:v>9.8321930113674072E-2</c:v>
                </c:pt>
                <c:pt idx="2">
                  <c:v>9.3598913862994307E-2</c:v>
                </c:pt>
                <c:pt idx="3">
                  <c:v>8.8161162797301879E-2</c:v>
                </c:pt>
                <c:pt idx="4">
                  <c:v>9.4524999512521246E-2</c:v>
                </c:pt>
                <c:pt idx="5">
                  <c:v>8.8586758447613823E-2</c:v>
                </c:pt>
                <c:pt idx="6">
                  <c:v>8.3718754255315928E-2</c:v>
                </c:pt>
                <c:pt idx="7">
                  <c:v>9.2186547319315512E-2</c:v>
                </c:pt>
                <c:pt idx="8">
                  <c:v>8.4345430863677143E-2</c:v>
                </c:pt>
                <c:pt idx="9">
                  <c:v>8.4259272336336372E-2</c:v>
                </c:pt>
                <c:pt idx="10">
                  <c:v>8.8804968679344676E-2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C8-41D7-B5A6-D764EF33469D}"/>
            </c:ext>
          </c:extLst>
        </c:ser>
        <c:ser>
          <c:idx val="1"/>
          <c:order val="1"/>
          <c:tx>
            <c:strRef>
              <c:f>'8'!$J$14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'8'!$J$15:$J$25</c:f>
              <c:numCache>
                <c:formatCode>General</c:formatCode>
                <c:ptCount val="11"/>
                <c:pt idx="0">
                  <c:v>0.10740185798489375</c:v>
                </c:pt>
                <c:pt idx="1">
                  <c:v>9.867975388016112E-2</c:v>
                </c:pt>
                <c:pt idx="2">
                  <c:v>9.390755787589046E-2</c:v>
                </c:pt>
                <c:pt idx="3">
                  <c:v>8.8629382273157906E-2</c:v>
                </c:pt>
                <c:pt idx="4">
                  <c:v>9.5341603990290194E-2</c:v>
                </c:pt>
                <c:pt idx="5">
                  <c:v>8.8250645833295768E-2</c:v>
                </c:pt>
                <c:pt idx="6">
                  <c:v>8.3903850738822686E-2</c:v>
                </c:pt>
                <c:pt idx="7">
                  <c:v>9.1258943623130431E-2</c:v>
                </c:pt>
                <c:pt idx="8">
                  <c:v>8.418463204313939E-2</c:v>
                </c:pt>
                <c:pt idx="9">
                  <c:v>8.0865974559233972E-2</c:v>
                </c:pt>
                <c:pt idx="10">
                  <c:v>8.7575797197984376E-2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BC8-41D7-B5A6-D764EF3346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7797535"/>
        <c:axId val="317798367"/>
      </c:lineChart>
      <c:catAx>
        <c:axId val="3177975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7798367"/>
        <c:crosses val="autoZero"/>
        <c:auto val="1"/>
        <c:lblAlgn val="ctr"/>
        <c:lblOffset val="100"/>
        <c:noMultiLvlLbl val="0"/>
      </c:catAx>
      <c:valAx>
        <c:axId val="317798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7797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HF</a:t>
            </a:r>
            <a:r>
              <a:rPr lang="ko-KR" altLang="en-US"/>
              <a:t>정규화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'8'!$I$29</c:f>
              <c:strCache>
                <c:ptCount val="1"/>
                <c:pt idx="0">
                  <c:v>HF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'8'!$I$30:$I$40</c:f>
              <c:numCache>
                <c:formatCode>General</c:formatCode>
                <c:ptCount val="11"/>
                <c:pt idx="0">
                  <c:v>8.6978175288429507E-2</c:v>
                </c:pt>
                <c:pt idx="1">
                  <c:v>8.0083508769778669E-2</c:v>
                </c:pt>
                <c:pt idx="2">
                  <c:v>8.0013788853119952E-2</c:v>
                </c:pt>
                <c:pt idx="3">
                  <c:v>8.4582177970900799E-2</c:v>
                </c:pt>
                <c:pt idx="4">
                  <c:v>8.5652938483536459E-2</c:v>
                </c:pt>
                <c:pt idx="5">
                  <c:v>9.4420085782871435E-2</c:v>
                </c:pt>
                <c:pt idx="6">
                  <c:v>9.0644063728448923E-2</c:v>
                </c:pt>
                <c:pt idx="7">
                  <c:v>9.2770771671814453E-2</c:v>
                </c:pt>
                <c:pt idx="8">
                  <c:v>0.10190159009632185</c:v>
                </c:pt>
                <c:pt idx="9">
                  <c:v>0.10001486251706077</c:v>
                </c:pt>
                <c:pt idx="10">
                  <c:v>0.10293803683771717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E0-46F6-9504-24B1F75D88AC}"/>
            </c:ext>
          </c:extLst>
        </c:ser>
        <c:ser>
          <c:idx val="1"/>
          <c:order val="1"/>
          <c:tx>
            <c:strRef>
              <c:f>'8'!$J$29</c:f>
              <c:strCache>
                <c:ptCount val="1"/>
                <c:pt idx="0">
                  <c:v>HF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'8'!$J$30:$J$40</c:f>
              <c:numCache>
                <c:formatCode>General</c:formatCode>
                <c:ptCount val="11"/>
                <c:pt idx="0">
                  <c:v>9.0719955942131322E-2</c:v>
                </c:pt>
                <c:pt idx="1">
                  <c:v>8.2084951257426014E-2</c:v>
                </c:pt>
                <c:pt idx="2">
                  <c:v>8.1683197542581409E-2</c:v>
                </c:pt>
                <c:pt idx="3">
                  <c:v>8.4481633540415046E-2</c:v>
                </c:pt>
                <c:pt idx="4">
                  <c:v>8.476450794934394E-2</c:v>
                </c:pt>
                <c:pt idx="5">
                  <c:v>9.1366622564573494E-2</c:v>
                </c:pt>
                <c:pt idx="6">
                  <c:v>9.3153146902355322E-2</c:v>
                </c:pt>
                <c:pt idx="7">
                  <c:v>9.2217669975843894E-2</c:v>
                </c:pt>
                <c:pt idx="8">
                  <c:v>9.8954831990925224E-2</c:v>
                </c:pt>
                <c:pt idx="9">
                  <c:v>9.8005809689283824E-2</c:v>
                </c:pt>
                <c:pt idx="10">
                  <c:v>0.10256767264512055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E0-46F6-9504-24B1F75D88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7771391"/>
        <c:axId val="317771807"/>
      </c:lineChart>
      <c:catAx>
        <c:axId val="3177713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7771807"/>
        <c:crosses val="autoZero"/>
        <c:auto val="1"/>
        <c:lblAlgn val="ctr"/>
        <c:lblOffset val="100"/>
        <c:noMultiLvlLbl val="0"/>
      </c:catAx>
      <c:valAx>
        <c:axId val="317771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7771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LF</a:t>
            </a:r>
            <a:r>
              <a:rPr lang="ko-KR" altLang="en-US"/>
              <a:t>정규화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'4'!$I$15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'4'!$I$16:$I$26</c:f>
              <c:numCache>
                <c:formatCode>General</c:formatCode>
                <c:ptCount val="11"/>
                <c:pt idx="0">
                  <c:v>0.11928084196506546</c:v>
                </c:pt>
                <c:pt idx="1">
                  <c:v>0.11409226439016366</c:v>
                </c:pt>
                <c:pt idx="2">
                  <c:v>0.11409226439016366</c:v>
                </c:pt>
                <c:pt idx="3">
                  <c:v>8.8018067713829237E-2</c:v>
                </c:pt>
                <c:pt idx="4">
                  <c:v>8.8926833268228297E-2</c:v>
                </c:pt>
                <c:pt idx="5">
                  <c:v>0.10151517182601417</c:v>
                </c:pt>
                <c:pt idx="6">
                  <c:v>7.4306152581511686E-2</c:v>
                </c:pt>
                <c:pt idx="7">
                  <c:v>8.1250206458305274E-2</c:v>
                </c:pt>
                <c:pt idx="8">
                  <c:v>6.9455616054267047E-2</c:v>
                </c:pt>
                <c:pt idx="9">
                  <c:v>6.5224915742730302E-2</c:v>
                </c:pt>
                <c:pt idx="10">
                  <c:v>8.3837665609721099E-2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BD-4568-AD1A-69E8440CD033}"/>
            </c:ext>
          </c:extLst>
        </c:ser>
        <c:ser>
          <c:idx val="1"/>
          <c:order val="1"/>
          <c:tx>
            <c:strRef>
              <c:f>'4'!$J$15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'4'!$J$16:$J$26</c:f>
              <c:numCache>
                <c:formatCode>General</c:formatCode>
                <c:ptCount val="11"/>
                <c:pt idx="0">
                  <c:v>9.3011745486245009E-2</c:v>
                </c:pt>
                <c:pt idx="1">
                  <c:v>0.11097876234146653</c:v>
                </c:pt>
                <c:pt idx="2">
                  <c:v>0.11097876234146653</c:v>
                </c:pt>
                <c:pt idx="3">
                  <c:v>0.10130955829511171</c:v>
                </c:pt>
                <c:pt idx="4">
                  <c:v>0.10825871186462088</c:v>
                </c:pt>
                <c:pt idx="5">
                  <c:v>0.10474883876136437</c:v>
                </c:pt>
                <c:pt idx="6">
                  <c:v>8.1666947472256654E-2</c:v>
                </c:pt>
                <c:pt idx="7">
                  <c:v>7.6519922032856846E-2</c:v>
                </c:pt>
                <c:pt idx="8">
                  <c:v>6.922727294209953E-2</c:v>
                </c:pt>
                <c:pt idx="9">
                  <c:v>6.6185739566084228E-2</c:v>
                </c:pt>
                <c:pt idx="10">
                  <c:v>7.7113738896427628E-2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BD-4568-AD1A-69E8440CD0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1280271"/>
        <c:axId val="321276943"/>
      </c:lineChart>
      <c:catAx>
        <c:axId val="32128027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1276943"/>
        <c:crosses val="autoZero"/>
        <c:auto val="1"/>
        <c:lblAlgn val="ctr"/>
        <c:lblOffset val="100"/>
        <c:noMultiLvlLbl val="0"/>
      </c:catAx>
      <c:valAx>
        <c:axId val="321276943"/>
        <c:scaling>
          <c:orientation val="minMax"/>
          <c:max val="0.1200000000000000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1280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HF</a:t>
            </a:r>
            <a:r>
              <a:rPr lang="ko-KR" altLang="en-US"/>
              <a:t>정규화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'4'!$I$30</c:f>
              <c:strCache>
                <c:ptCount val="1"/>
                <c:pt idx="0">
                  <c:v>HF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'4'!$I$31:$I$41</c:f>
              <c:numCache>
                <c:formatCode>General</c:formatCode>
                <c:ptCount val="11"/>
                <c:pt idx="0">
                  <c:v>8.0193669344791274E-2</c:v>
                </c:pt>
                <c:pt idx="1">
                  <c:v>8.2902608263237587E-2</c:v>
                </c:pt>
                <c:pt idx="2">
                  <c:v>8.2902608263237587E-2</c:v>
                </c:pt>
                <c:pt idx="3">
                  <c:v>8.7643762100129766E-2</c:v>
                </c:pt>
                <c:pt idx="4">
                  <c:v>9.0817664878494159E-2</c:v>
                </c:pt>
                <c:pt idx="5">
                  <c:v>9.9021985885269614E-2</c:v>
                </c:pt>
                <c:pt idx="6">
                  <c:v>9.2708208924955085E-2</c:v>
                </c:pt>
                <c:pt idx="7">
                  <c:v>9.3569112747863309E-2</c:v>
                </c:pt>
                <c:pt idx="8">
                  <c:v>9.8648768584146312E-2</c:v>
                </c:pt>
                <c:pt idx="9">
                  <c:v>9.4865673104584367E-2</c:v>
                </c:pt>
                <c:pt idx="10">
                  <c:v>9.6725937903290996E-2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A5-4DB1-88A4-6E3083CDC45A}"/>
            </c:ext>
          </c:extLst>
        </c:ser>
        <c:ser>
          <c:idx val="1"/>
          <c:order val="1"/>
          <c:tx>
            <c:strRef>
              <c:f>'4'!$J$30</c:f>
              <c:strCache>
                <c:ptCount val="1"/>
                <c:pt idx="0">
                  <c:v>HF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'4'!$J$31:$J$41</c:f>
              <c:numCache>
                <c:formatCode>General</c:formatCode>
                <c:ptCount val="11"/>
                <c:pt idx="0">
                  <c:v>8.6412789883523453E-2</c:v>
                </c:pt>
                <c:pt idx="1">
                  <c:v>9.6056260773180274E-2</c:v>
                </c:pt>
                <c:pt idx="2">
                  <c:v>9.6056260773180274E-2</c:v>
                </c:pt>
                <c:pt idx="3">
                  <c:v>0.11175098766041698</c:v>
                </c:pt>
                <c:pt idx="4">
                  <c:v>0.1206525047716793</c:v>
                </c:pt>
                <c:pt idx="5">
                  <c:v>0.10847174645691485</c:v>
                </c:pt>
                <c:pt idx="6">
                  <c:v>8.0832159752960722E-2</c:v>
                </c:pt>
                <c:pt idx="7">
                  <c:v>7.4990318827995131E-2</c:v>
                </c:pt>
                <c:pt idx="8">
                  <c:v>8.1887524058411834E-2</c:v>
                </c:pt>
                <c:pt idx="9">
                  <c:v>7.1210019693769167E-2</c:v>
                </c:pt>
                <c:pt idx="10">
                  <c:v>7.1679427347968117E-2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A5-4DB1-88A4-6E3083CDC4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0466207"/>
        <c:axId val="280472031"/>
      </c:lineChart>
      <c:catAx>
        <c:axId val="28046620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0472031"/>
        <c:crosses val="autoZero"/>
        <c:auto val="1"/>
        <c:lblAlgn val="ctr"/>
        <c:lblOffset val="100"/>
        <c:noMultiLvlLbl val="0"/>
      </c:catAx>
      <c:valAx>
        <c:axId val="280472031"/>
        <c:scaling>
          <c:orientation val="minMax"/>
          <c:max val="0.13"/>
          <c:min val="1.0000000000000002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0466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LF</a:t>
            </a:r>
            <a:r>
              <a:rPr lang="ko-KR" altLang="en-US"/>
              <a:t>정규화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'4'!$I$15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'4'!$I$16:$I$26</c:f>
              <c:numCache>
                <c:formatCode>General</c:formatCode>
                <c:ptCount val="11"/>
                <c:pt idx="0">
                  <c:v>0.11928084196506546</c:v>
                </c:pt>
                <c:pt idx="1">
                  <c:v>0.11409226439016366</c:v>
                </c:pt>
                <c:pt idx="2">
                  <c:v>0.11409226439016366</c:v>
                </c:pt>
                <c:pt idx="3">
                  <c:v>8.8018067713829237E-2</c:v>
                </c:pt>
                <c:pt idx="4">
                  <c:v>8.8926833268228297E-2</c:v>
                </c:pt>
                <c:pt idx="5">
                  <c:v>0.10151517182601417</c:v>
                </c:pt>
                <c:pt idx="6">
                  <c:v>7.4306152581511686E-2</c:v>
                </c:pt>
                <c:pt idx="7">
                  <c:v>8.1250206458305274E-2</c:v>
                </c:pt>
                <c:pt idx="8">
                  <c:v>6.9455616054267047E-2</c:v>
                </c:pt>
                <c:pt idx="9">
                  <c:v>6.5224915742730302E-2</c:v>
                </c:pt>
                <c:pt idx="10">
                  <c:v>8.3837665609721099E-2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34-46C8-B754-8AF549EE1314}"/>
            </c:ext>
          </c:extLst>
        </c:ser>
        <c:ser>
          <c:idx val="1"/>
          <c:order val="1"/>
          <c:tx>
            <c:strRef>
              <c:f>'4'!$J$15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'4'!$J$16:$J$26</c:f>
              <c:numCache>
                <c:formatCode>General</c:formatCode>
                <c:ptCount val="11"/>
                <c:pt idx="0">
                  <c:v>9.3011745486245009E-2</c:v>
                </c:pt>
                <c:pt idx="1">
                  <c:v>0.11097876234146653</c:v>
                </c:pt>
                <c:pt idx="2">
                  <c:v>0.11097876234146653</c:v>
                </c:pt>
                <c:pt idx="3">
                  <c:v>0.10130955829511171</c:v>
                </c:pt>
                <c:pt idx="4">
                  <c:v>0.10825871186462088</c:v>
                </c:pt>
                <c:pt idx="5">
                  <c:v>0.10474883876136437</c:v>
                </c:pt>
                <c:pt idx="6">
                  <c:v>8.1666947472256654E-2</c:v>
                </c:pt>
                <c:pt idx="7">
                  <c:v>7.6519922032856846E-2</c:v>
                </c:pt>
                <c:pt idx="8">
                  <c:v>6.922727294209953E-2</c:v>
                </c:pt>
                <c:pt idx="9">
                  <c:v>6.6185739566084228E-2</c:v>
                </c:pt>
                <c:pt idx="10">
                  <c:v>7.7113738896427628E-2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34-46C8-B754-8AF549EE13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1280271"/>
        <c:axId val="321276943"/>
      </c:lineChart>
      <c:catAx>
        <c:axId val="32128027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1276943"/>
        <c:crosses val="autoZero"/>
        <c:auto val="1"/>
        <c:lblAlgn val="ctr"/>
        <c:lblOffset val="100"/>
        <c:noMultiLvlLbl val="0"/>
      </c:catAx>
      <c:valAx>
        <c:axId val="321276943"/>
        <c:scaling>
          <c:orientation val="minMax"/>
          <c:max val="0.1200000000000000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1280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88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2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5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55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37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71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6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67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38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6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27A1E-E4D8-4627-AE39-A9A93925B403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16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5529" rtl="0" eaLnBrk="1" latinLnBrk="1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1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EA973FA-DFDD-462F-98AB-423B21456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288" y="2613214"/>
            <a:ext cx="17221200" cy="651933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CE6D62A-55D6-4CF9-90E2-B0BB491BB895}"/>
              </a:ext>
            </a:extLst>
          </p:cNvPr>
          <p:cNvSpPr/>
          <p:nvPr/>
        </p:nvSpPr>
        <p:spPr>
          <a:xfrm>
            <a:off x="1764288" y="7665821"/>
            <a:ext cx="16706727" cy="6693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3EE81F-5FCC-442E-ABF1-92E580FFA180}"/>
              </a:ext>
            </a:extLst>
          </p:cNvPr>
          <p:cNvSpPr/>
          <p:nvPr/>
        </p:nvSpPr>
        <p:spPr>
          <a:xfrm>
            <a:off x="1764288" y="6470031"/>
            <a:ext cx="16706727" cy="6693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3394281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8F1A346-9599-4F95-9C95-F7437CC448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07" b="1778"/>
          <a:stretch/>
        </p:blipFill>
        <p:spPr>
          <a:xfrm>
            <a:off x="8725694" y="1227138"/>
            <a:ext cx="4222750" cy="250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3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1A7997-F99B-4CF0-8DA0-11B29DCAAE94}"/>
              </a:ext>
            </a:extLst>
          </p:cNvPr>
          <p:cNvSpPr txBox="1"/>
          <p:nvPr/>
        </p:nvSpPr>
        <p:spPr>
          <a:xfrm>
            <a:off x="7521547" y="2425929"/>
            <a:ext cx="447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Ⅰ</a:t>
            </a:r>
            <a:endParaRPr lang="ko-KR" alt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DA5DD4-CC83-4261-906A-26DD66F03EF6}"/>
              </a:ext>
            </a:extLst>
          </p:cNvPr>
          <p:cNvSpPr txBox="1"/>
          <p:nvPr/>
        </p:nvSpPr>
        <p:spPr>
          <a:xfrm>
            <a:off x="7521545" y="4684907"/>
            <a:ext cx="447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Ⅱ</a:t>
            </a:r>
            <a:endParaRPr lang="ko-KR" altLang="en-US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ADF7E0-37C0-42E4-8377-DA068DD5D4FD}"/>
              </a:ext>
            </a:extLst>
          </p:cNvPr>
          <p:cNvSpPr txBox="1"/>
          <p:nvPr/>
        </p:nvSpPr>
        <p:spPr>
          <a:xfrm>
            <a:off x="7521547" y="6824998"/>
            <a:ext cx="447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Ⅲ</a:t>
            </a:r>
            <a:endParaRPr lang="ko-KR" altLang="en-US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7FC1E-0F61-4B94-A1B1-BFBD6184EEE2}"/>
              </a:ext>
            </a:extLst>
          </p:cNvPr>
          <p:cNvSpPr txBox="1"/>
          <p:nvPr/>
        </p:nvSpPr>
        <p:spPr>
          <a:xfrm>
            <a:off x="7521545" y="9056805"/>
            <a:ext cx="447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Ⅳ</a:t>
            </a:r>
            <a:endParaRPr lang="ko-KR" altLang="en-US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A918FC-4641-4490-9585-2AABF894F080}"/>
              </a:ext>
            </a:extLst>
          </p:cNvPr>
          <p:cNvSpPr txBox="1"/>
          <p:nvPr/>
        </p:nvSpPr>
        <p:spPr>
          <a:xfrm>
            <a:off x="9314904" y="10290546"/>
            <a:ext cx="674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(a)</a:t>
            </a:r>
            <a:endParaRPr lang="ko-KR" altLang="en-US" sz="12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D3589C-509B-4FB6-AE4C-F43B8AF31A3D}"/>
              </a:ext>
            </a:extLst>
          </p:cNvPr>
          <p:cNvSpPr txBox="1"/>
          <p:nvPr/>
        </p:nvSpPr>
        <p:spPr>
          <a:xfrm>
            <a:off x="12557774" y="10290546"/>
            <a:ext cx="674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(b)</a:t>
            </a:r>
            <a:endParaRPr lang="ko-KR" altLang="en-US" sz="1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67C5D3-93C4-46D5-B9C9-5716778D7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478" y="1937737"/>
            <a:ext cx="3473039" cy="19065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63E659-8A50-40D8-9D58-190E08A18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0357" y="1947378"/>
            <a:ext cx="3327661" cy="19065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01C9A77-5592-4AE2-92C5-EE0E08211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413" y="4127824"/>
            <a:ext cx="3392737" cy="20716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AB83D41-68ED-4270-85BC-18D3DE5C9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0357" y="4132361"/>
            <a:ext cx="3315845" cy="196363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A856907-B3B8-4BE3-BD9B-3065D1C838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4344" y="6347033"/>
            <a:ext cx="3263181" cy="207167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5060285-FC97-484F-9792-22D425181F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80358" y="6334062"/>
            <a:ext cx="3240881" cy="209456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F143389-350C-406F-8FB1-8264AEA2ED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8049" y="8441602"/>
            <a:ext cx="3434101" cy="217663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AEE48FD-7E72-49B6-AD5C-25C2FAB416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49188" y="8454574"/>
            <a:ext cx="3279382" cy="211297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355AEF-F749-4FDA-A39F-56A5C4360EE4}"/>
              </a:ext>
            </a:extLst>
          </p:cNvPr>
          <p:cNvSpPr txBox="1"/>
          <p:nvPr/>
        </p:nvSpPr>
        <p:spPr>
          <a:xfrm>
            <a:off x="9514527" y="10648705"/>
            <a:ext cx="66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(a)</a:t>
            </a:r>
            <a:endParaRPr lang="ko-KR" alt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70665C-1DFA-445F-A1B1-C269E4DD8554}"/>
              </a:ext>
            </a:extLst>
          </p:cNvPr>
          <p:cNvSpPr txBox="1"/>
          <p:nvPr/>
        </p:nvSpPr>
        <p:spPr>
          <a:xfrm>
            <a:off x="12666990" y="10648705"/>
            <a:ext cx="66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(b)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11306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36DDA-43DF-4866-A0F5-FDADB9A8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3,4,5</a:t>
            </a:r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15F1BB2-C66D-4197-8896-4D8B70EF3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087" y="710020"/>
            <a:ext cx="5505450" cy="32289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213F578-1B68-469C-960E-6E853DF45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712" y="4141165"/>
            <a:ext cx="5524500" cy="32766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BC3EE62-9653-44D1-842B-9437E557F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5212" y="4076871"/>
            <a:ext cx="5524500" cy="33909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52D8CE8-164D-46C4-B262-248F919C1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7387" y="7619935"/>
            <a:ext cx="5391150" cy="32861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2554F97-8D4E-4F96-B977-497DFC5EF9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8537" y="7641278"/>
            <a:ext cx="5514975" cy="33147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CA84A03-60E0-4174-AAEB-7FEB99E39FE2}"/>
              </a:ext>
            </a:extLst>
          </p:cNvPr>
          <p:cNvSpPr txBox="1"/>
          <p:nvPr/>
        </p:nvSpPr>
        <p:spPr>
          <a:xfrm>
            <a:off x="5071987" y="1795306"/>
            <a:ext cx="117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#3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3A1367-8C29-41CD-8C95-F66B2D3690FF}"/>
              </a:ext>
            </a:extLst>
          </p:cNvPr>
          <p:cNvSpPr txBox="1"/>
          <p:nvPr/>
        </p:nvSpPr>
        <p:spPr>
          <a:xfrm>
            <a:off x="5099176" y="5193690"/>
            <a:ext cx="117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#4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292D0E-BDCB-451F-8285-7B5E64143FFB}"/>
              </a:ext>
            </a:extLst>
          </p:cNvPr>
          <p:cNvSpPr txBox="1"/>
          <p:nvPr/>
        </p:nvSpPr>
        <p:spPr>
          <a:xfrm>
            <a:off x="5083133" y="8707693"/>
            <a:ext cx="117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#5</a:t>
            </a:r>
            <a:endParaRPr lang="ko-KR" altLang="en-US" sz="2400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D28E202-8816-4B5B-B00B-1C9542E702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5212" y="710020"/>
            <a:ext cx="5448300" cy="32289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5CF00C3-AA9A-4C5F-8361-E35C02A715BE}"/>
              </a:ext>
            </a:extLst>
          </p:cNvPr>
          <p:cNvSpPr txBox="1"/>
          <p:nvPr/>
        </p:nvSpPr>
        <p:spPr>
          <a:xfrm>
            <a:off x="8028983" y="10955978"/>
            <a:ext cx="67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(a)</a:t>
            </a:r>
            <a:endParaRPr lang="ko-KR" altLang="en-US" sz="2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F95994-A8D7-4846-9246-F229B8E82214}"/>
              </a:ext>
            </a:extLst>
          </p:cNvPr>
          <p:cNvSpPr txBox="1"/>
          <p:nvPr/>
        </p:nvSpPr>
        <p:spPr>
          <a:xfrm>
            <a:off x="13543958" y="10955978"/>
            <a:ext cx="67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(b)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52057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763C30F1-51F5-46C6-82E5-9EFD72031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315" y="4436060"/>
            <a:ext cx="14856842" cy="57342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14475D4-DE48-4F5C-8A30-06415D62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discusstion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F0B030-1757-4D85-A9AF-407847D472FB}"/>
              </a:ext>
            </a:extLst>
          </p:cNvPr>
          <p:cNvSpPr/>
          <p:nvPr/>
        </p:nvSpPr>
        <p:spPr>
          <a:xfrm>
            <a:off x="10331116" y="5358062"/>
            <a:ext cx="1427747" cy="408271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53777F-65FD-4D27-A7A5-680633A2F75E}"/>
              </a:ext>
            </a:extLst>
          </p:cNvPr>
          <p:cNvSpPr/>
          <p:nvPr/>
        </p:nvSpPr>
        <p:spPr>
          <a:xfrm>
            <a:off x="11911263" y="5005138"/>
            <a:ext cx="1628274" cy="357738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277476-D192-4651-A5F8-C119AF34FD84}"/>
              </a:ext>
            </a:extLst>
          </p:cNvPr>
          <p:cNvSpPr/>
          <p:nvPr/>
        </p:nvSpPr>
        <p:spPr>
          <a:xfrm>
            <a:off x="15159790" y="5085348"/>
            <a:ext cx="1628274" cy="443564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1E034B-FC54-4F28-B5A2-F3059F692BF1}"/>
              </a:ext>
            </a:extLst>
          </p:cNvPr>
          <p:cNvSpPr txBox="1"/>
          <p:nvPr/>
        </p:nvSpPr>
        <p:spPr>
          <a:xfrm>
            <a:off x="10464445" y="10170280"/>
            <a:ext cx="674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(a)</a:t>
            </a:r>
            <a:endParaRPr lang="ko-KR" alt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37E42E-0E46-46C7-8C9A-D4410BB3A396}"/>
              </a:ext>
            </a:extLst>
          </p:cNvPr>
          <p:cNvSpPr txBox="1"/>
          <p:nvPr/>
        </p:nvSpPr>
        <p:spPr>
          <a:xfrm>
            <a:off x="10850643" y="1760110"/>
            <a:ext cx="1174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(1)</a:t>
            </a:r>
            <a:endParaRPr lang="ko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5DEB4E-4FE7-4292-93AF-5742F774138E}"/>
              </a:ext>
            </a:extLst>
          </p:cNvPr>
          <p:cNvSpPr txBox="1"/>
          <p:nvPr/>
        </p:nvSpPr>
        <p:spPr>
          <a:xfrm>
            <a:off x="13097113" y="1304170"/>
            <a:ext cx="1174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(2)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891D55-7341-476F-8C11-3EDA665603B3}"/>
              </a:ext>
            </a:extLst>
          </p:cNvPr>
          <p:cNvSpPr txBox="1"/>
          <p:nvPr/>
        </p:nvSpPr>
        <p:spPr>
          <a:xfrm>
            <a:off x="14929969" y="1312609"/>
            <a:ext cx="1174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(3)</a:t>
            </a:r>
            <a:endParaRPr lang="ko-KR" alt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5BCF30-A6B2-489D-881A-7D03E12E7711}"/>
              </a:ext>
            </a:extLst>
          </p:cNvPr>
          <p:cNvSpPr txBox="1"/>
          <p:nvPr/>
        </p:nvSpPr>
        <p:spPr>
          <a:xfrm>
            <a:off x="9638235" y="4221614"/>
            <a:ext cx="236558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NN-interval</a:t>
            </a:r>
            <a:endParaRPr lang="ko-KR" altLang="en-US" sz="3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510315-BF3A-4D4D-A8F9-D5ABF7CED116}"/>
              </a:ext>
            </a:extLst>
          </p:cNvPr>
          <p:cNvSpPr txBox="1"/>
          <p:nvPr/>
        </p:nvSpPr>
        <p:spPr>
          <a:xfrm rot="16200000">
            <a:off x="1897523" y="6732203"/>
            <a:ext cx="23655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NN-interval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9238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4264B3-A341-42A3-8586-3AAA010B7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51" y="724300"/>
            <a:ext cx="18694400" cy="977817"/>
          </a:xfrm>
        </p:spPr>
        <p:txBody>
          <a:bodyPr/>
          <a:lstStyle/>
          <a:p>
            <a:r>
              <a:rPr lang="en-US" altLang="ko-KR" dirty="0"/>
              <a:t>1. 170000msec ~ 200000msec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24955B-DCC3-495B-AAE8-DD58125B3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976" y="6623384"/>
            <a:ext cx="9286875" cy="3276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C4DD009-F066-4813-8929-F7608919F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069" y="6623384"/>
            <a:ext cx="9229725" cy="327660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A33FA313-A8E2-4F3C-92A6-EE04661E186B}"/>
              </a:ext>
            </a:extLst>
          </p:cNvPr>
          <p:cNvSpPr/>
          <p:nvPr/>
        </p:nvSpPr>
        <p:spPr>
          <a:xfrm>
            <a:off x="12577009" y="6875430"/>
            <a:ext cx="1042738" cy="232209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FFAC2B0-F177-4351-A0D4-B970FDD8A120}"/>
              </a:ext>
            </a:extLst>
          </p:cNvPr>
          <p:cNvSpPr/>
          <p:nvPr/>
        </p:nvSpPr>
        <p:spPr>
          <a:xfrm>
            <a:off x="15165177" y="6875430"/>
            <a:ext cx="1042738" cy="232209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B2B8514-F313-4985-A580-7350BF5435BF}"/>
              </a:ext>
            </a:extLst>
          </p:cNvPr>
          <p:cNvSpPr/>
          <p:nvPr/>
        </p:nvSpPr>
        <p:spPr>
          <a:xfrm>
            <a:off x="17293388" y="6719327"/>
            <a:ext cx="1235241" cy="2634299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39DB023-8194-407F-B0D9-400FA9ADF5A8}"/>
              </a:ext>
            </a:extLst>
          </p:cNvPr>
          <p:cNvGrpSpPr/>
          <p:nvPr/>
        </p:nvGrpSpPr>
        <p:grpSpPr>
          <a:xfrm>
            <a:off x="10993733" y="1702117"/>
            <a:ext cx="9229725" cy="3514725"/>
            <a:chOff x="10993733" y="1702117"/>
            <a:chExt cx="9229725" cy="351472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F803653-F08D-4EA1-BF65-AAC6ACCB9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93733" y="1702117"/>
              <a:ext cx="9229725" cy="3514725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907512B-745C-4D06-945E-8FEDDFDF8F4A}"/>
                </a:ext>
              </a:extLst>
            </p:cNvPr>
            <p:cNvSpPr/>
            <p:nvPr/>
          </p:nvSpPr>
          <p:spPr>
            <a:xfrm>
              <a:off x="12805609" y="2292017"/>
              <a:ext cx="1042738" cy="2417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F9EA63C-A812-46AB-918E-92D2799BF52B}"/>
                </a:ext>
              </a:extLst>
            </p:cNvPr>
            <p:cNvSpPr/>
            <p:nvPr/>
          </p:nvSpPr>
          <p:spPr>
            <a:xfrm>
              <a:off x="15297524" y="2292017"/>
              <a:ext cx="1042738" cy="2417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FB4FB4B-C06E-425B-86E6-E058325BA310}"/>
                </a:ext>
              </a:extLst>
            </p:cNvPr>
            <p:cNvSpPr/>
            <p:nvPr/>
          </p:nvSpPr>
          <p:spPr>
            <a:xfrm>
              <a:off x="17542038" y="2345944"/>
              <a:ext cx="940871" cy="23174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BD5D8DF-475F-42E1-AA29-566760C495AE}"/>
              </a:ext>
            </a:extLst>
          </p:cNvPr>
          <p:cNvGrpSpPr/>
          <p:nvPr/>
        </p:nvGrpSpPr>
        <p:grpSpPr>
          <a:xfrm>
            <a:off x="1077519" y="1992521"/>
            <a:ext cx="9191625" cy="3457575"/>
            <a:chOff x="1460207" y="5650121"/>
            <a:chExt cx="9191625" cy="3457575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ABBFEE6F-2279-4AFC-9CEC-3FF56E64C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60207" y="5650121"/>
              <a:ext cx="9191625" cy="3457575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B0B6747-BCF9-48C8-86A7-DB0A62581F8E}"/>
                </a:ext>
              </a:extLst>
            </p:cNvPr>
            <p:cNvSpPr/>
            <p:nvPr/>
          </p:nvSpPr>
          <p:spPr>
            <a:xfrm>
              <a:off x="3214909" y="6233031"/>
              <a:ext cx="1042738" cy="2417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FF443E0-2F73-4BB9-9644-9ED9DD5FEC19}"/>
                </a:ext>
              </a:extLst>
            </p:cNvPr>
            <p:cNvSpPr/>
            <p:nvPr/>
          </p:nvSpPr>
          <p:spPr>
            <a:xfrm>
              <a:off x="5819733" y="6233031"/>
              <a:ext cx="1042738" cy="2417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C8A6DA3-1C04-4D09-9EA0-BFADD2BA3740}"/>
                </a:ext>
              </a:extLst>
            </p:cNvPr>
            <p:cNvSpPr/>
            <p:nvPr/>
          </p:nvSpPr>
          <p:spPr>
            <a:xfrm>
              <a:off x="7593811" y="6694693"/>
              <a:ext cx="940871" cy="20110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992757A-F528-4E49-BE6E-7A904BEF8597}"/>
              </a:ext>
            </a:extLst>
          </p:cNvPr>
          <p:cNvGrpSpPr/>
          <p:nvPr/>
        </p:nvGrpSpPr>
        <p:grpSpPr>
          <a:xfrm>
            <a:off x="964151" y="5598385"/>
            <a:ext cx="9267825" cy="3514725"/>
            <a:chOff x="964151" y="5598385"/>
            <a:chExt cx="9267825" cy="3514725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323AA29E-3A05-4D22-8B67-559E1CC18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4151" y="5598385"/>
              <a:ext cx="9267825" cy="3514725"/>
            </a:xfrm>
            <a:prstGeom prst="rect">
              <a:avLst/>
            </a:prstGeom>
          </p:spPr>
        </p:pic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5A5283B-67E9-4057-A8FD-ACFC7D5A370B}"/>
                </a:ext>
              </a:extLst>
            </p:cNvPr>
            <p:cNvSpPr/>
            <p:nvPr/>
          </p:nvSpPr>
          <p:spPr>
            <a:xfrm>
              <a:off x="2832221" y="6225223"/>
              <a:ext cx="1042738" cy="2417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9D3C07A-4C0C-40F5-9F58-414B64EE7FFA}"/>
                </a:ext>
              </a:extLst>
            </p:cNvPr>
            <p:cNvSpPr/>
            <p:nvPr/>
          </p:nvSpPr>
          <p:spPr>
            <a:xfrm>
              <a:off x="5437045" y="6225223"/>
              <a:ext cx="1042738" cy="2417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1C9F6A0-52DF-4801-965D-1A345EE79AE3}"/>
                </a:ext>
              </a:extLst>
            </p:cNvPr>
            <p:cNvSpPr/>
            <p:nvPr/>
          </p:nvSpPr>
          <p:spPr>
            <a:xfrm>
              <a:off x="7211123" y="6686885"/>
              <a:ext cx="940871" cy="20110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0553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427516-78FA-4BE5-93F9-CBB7EC280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814" y="1062153"/>
            <a:ext cx="18694400" cy="977817"/>
          </a:xfrm>
        </p:spPr>
        <p:txBody>
          <a:bodyPr/>
          <a:lstStyle/>
          <a:p>
            <a:r>
              <a:rPr lang="en-US" altLang="ko-KR" dirty="0"/>
              <a:t>2. 200000~250000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5C9C17-193C-43D5-AC46-6B2106A8B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471" y="6938462"/>
            <a:ext cx="9258300" cy="33718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BC22A9F-D47C-4A66-9C78-3C276D3A8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346" y="9017250"/>
            <a:ext cx="9277350" cy="335280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44370EE3-C938-4F69-B766-53820574D15E}"/>
              </a:ext>
            </a:extLst>
          </p:cNvPr>
          <p:cNvSpPr/>
          <p:nvPr/>
        </p:nvSpPr>
        <p:spPr>
          <a:xfrm>
            <a:off x="15416462" y="7228356"/>
            <a:ext cx="1042738" cy="232209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C9C5D71-8407-4790-B2EA-52120C503967}"/>
              </a:ext>
            </a:extLst>
          </p:cNvPr>
          <p:cNvSpPr/>
          <p:nvPr/>
        </p:nvSpPr>
        <p:spPr>
          <a:xfrm>
            <a:off x="17878214" y="7228356"/>
            <a:ext cx="1042738" cy="232209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FA6DBC4-4180-4A05-95E4-17CA44B8ED1E}"/>
              </a:ext>
            </a:extLst>
          </p:cNvPr>
          <p:cNvGrpSpPr/>
          <p:nvPr/>
        </p:nvGrpSpPr>
        <p:grpSpPr>
          <a:xfrm>
            <a:off x="11637671" y="2340994"/>
            <a:ext cx="9182100" cy="3524250"/>
            <a:chOff x="11637671" y="2340994"/>
            <a:chExt cx="9182100" cy="352425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D3CE7FC3-9076-4F1D-894B-C23610501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37671" y="2340994"/>
              <a:ext cx="9182100" cy="3524250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242DF72-0D89-4DD4-9FDB-857F89C3ABB3}"/>
                </a:ext>
              </a:extLst>
            </p:cNvPr>
            <p:cNvSpPr/>
            <p:nvPr/>
          </p:nvSpPr>
          <p:spPr>
            <a:xfrm>
              <a:off x="14213712" y="2676700"/>
              <a:ext cx="2824222" cy="25434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0BF4A61-2E53-491F-A40A-FD06C1AF1088}"/>
                </a:ext>
              </a:extLst>
            </p:cNvPr>
            <p:cNvSpPr/>
            <p:nvPr/>
          </p:nvSpPr>
          <p:spPr>
            <a:xfrm>
              <a:off x="17898711" y="2865705"/>
              <a:ext cx="1030141" cy="22799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1B1C57C-9E6F-4A22-952A-D0E3873787A9}"/>
              </a:ext>
            </a:extLst>
          </p:cNvPr>
          <p:cNvGrpSpPr/>
          <p:nvPr/>
        </p:nvGrpSpPr>
        <p:grpSpPr>
          <a:xfrm>
            <a:off x="2284121" y="5523430"/>
            <a:ext cx="9172575" cy="3476625"/>
            <a:chOff x="2284121" y="5523430"/>
            <a:chExt cx="9172575" cy="3476625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5CAD8DA7-2B1C-42DB-A89E-F3CD38F0D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4121" y="5523430"/>
              <a:ext cx="9172575" cy="3476625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EBDF345-7BF3-4C88-A6EF-19FC4658FADE}"/>
                </a:ext>
              </a:extLst>
            </p:cNvPr>
            <p:cNvSpPr/>
            <p:nvPr/>
          </p:nvSpPr>
          <p:spPr>
            <a:xfrm>
              <a:off x="8374039" y="5784475"/>
              <a:ext cx="1138985" cy="25110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7B9C699-1843-4AE0-A748-2EA11BA69E78}"/>
                </a:ext>
              </a:extLst>
            </p:cNvPr>
            <p:cNvSpPr/>
            <p:nvPr/>
          </p:nvSpPr>
          <p:spPr>
            <a:xfrm>
              <a:off x="4731373" y="6194993"/>
              <a:ext cx="2709644" cy="17672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3B09FF4-FF44-4430-A8A1-A855E58A1B1E}"/>
              </a:ext>
            </a:extLst>
          </p:cNvPr>
          <p:cNvGrpSpPr/>
          <p:nvPr/>
        </p:nvGrpSpPr>
        <p:grpSpPr>
          <a:xfrm>
            <a:off x="2217446" y="1840082"/>
            <a:ext cx="9201150" cy="3552825"/>
            <a:chOff x="2217446" y="1840082"/>
            <a:chExt cx="9201150" cy="3552825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D81FA531-880A-4A0C-8F7E-E543224EA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7446" y="1840082"/>
              <a:ext cx="9201150" cy="3552825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6D29CE1-2912-4E32-9D55-8FE71A5E9C3F}"/>
                </a:ext>
              </a:extLst>
            </p:cNvPr>
            <p:cNvSpPr/>
            <p:nvPr/>
          </p:nvSpPr>
          <p:spPr>
            <a:xfrm>
              <a:off x="8374039" y="2220668"/>
              <a:ext cx="1138985" cy="251102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B498EEC-9492-4064-86CE-A32B077E8CA2}"/>
                </a:ext>
              </a:extLst>
            </p:cNvPr>
            <p:cNvSpPr/>
            <p:nvPr/>
          </p:nvSpPr>
          <p:spPr>
            <a:xfrm>
              <a:off x="4731373" y="2631186"/>
              <a:ext cx="2709644" cy="176725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1267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DE83705-7520-4850-8773-CA10A35F1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814" y="1062153"/>
            <a:ext cx="18694400" cy="977817"/>
          </a:xfrm>
        </p:spPr>
        <p:txBody>
          <a:bodyPr/>
          <a:lstStyle/>
          <a:p>
            <a:r>
              <a:rPr lang="en-US" altLang="ko-KR" dirty="0"/>
              <a:t>2. 270000~320000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742F6D-E1E3-49BF-88D5-97C931347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2417" y="6840454"/>
            <a:ext cx="9315450" cy="33623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C411B7-D76D-45D7-B777-76EF81958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019" y="6840454"/>
            <a:ext cx="9163050" cy="325755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B9264B52-4B2B-476F-8F4C-C8CC8075BCEE}"/>
              </a:ext>
            </a:extLst>
          </p:cNvPr>
          <p:cNvSpPr/>
          <p:nvPr/>
        </p:nvSpPr>
        <p:spPr>
          <a:xfrm>
            <a:off x="15945851" y="7308181"/>
            <a:ext cx="1042738" cy="232209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7987FB8-9C1E-46BE-9F1E-27175D98DEC8}"/>
              </a:ext>
            </a:extLst>
          </p:cNvPr>
          <p:cNvSpPr/>
          <p:nvPr/>
        </p:nvSpPr>
        <p:spPr>
          <a:xfrm>
            <a:off x="18551223" y="6680034"/>
            <a:ext cx="2590391" cy="3121693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BD04493-C7FA-47FD-8607-EF34B6893992}"/>
              </a:ext>
            </a:extLst>
          </p:cNvPr>
          <p:cNvGrpSpPr/>
          <p:nvPr/>
        </p:nvGrpSpPr>
        <p:grpSpPr>
          <a:xfrm>
            <a:off x="1626394" y="2390708"/>
            <a:ext cx="9210675" cy="3429000"/>
            <a:chOff x="1626394" y="2390708"/>
            <a:chExt cx="9210675" cy="342900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5E94CDB-F953-462A-B775-0BE21F0DA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6394" y="2390708"/>
              <a:ext cx="9210675" cy="342900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DD0574E-294D-4D6A-A6B7-C1C42C0DA18C}"/>
                </a:ext>
              </a:extLst>
            </p:cNvPr>
            <p:cNvSpPr/>
            <p:nvPr/>
          </p:nvSpPr>
          <p:spPr>
            <a:xfrm>
              <a:off x="5505655" y="2956376"/>
              <a:ext cx="1138985" cy="25110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8593C07-54D4-4535-BB0A-1723B41D3F6F}"/>
                </a:ext>
              </a:extLst>
            </p:cNvPr>
            <p:cNvSpPr/>
            <p:nvPr/>
          </p:nvSpPr>
          <p:spPr>
            <a:xfrm>
              <a:off x="8125642" y="2883033"/>
              <a:ext cx="2511878" cy="11708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F0FDE06-CFA9-4B5A-A53A-26DBBE70C378}"/>
              </a:ext>
            </a:extLst>
          </p:cNvPr>
          <p:cNvGrpSpPr/>
          <p:nvPr/>
        </p:nvGrpSpPr>
        <p:grpSpPr>
          <a:xfrm>
            <a:off x="11350038" y="2304983"/>
            <a:ext cx="9191625" cy="3514725"/>
            <a:chOff x="11350038" y="2304983"/>
            <a:chExt cx="9191625" cy="351472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ED7CA19-B10D-4AAE-BFDB-214FB1043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350038" y="2304983"/>
              <a:ext cx="9191625" cy="3514725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14D115-F23E-4E6F-87F6-B2D98EE4FE53}"/>
                </a:ext>
              </a:extLst>
            </p:cNvPr>
            <p:cNvSpPr/>
            <p:nvPr/>
          </p:nvSpPr>
          <p:spPr>
            <a:xfrm>
              <a:off x="15481940" y="3025826"/>
              <a:ext cx="792065" cy="19512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0D6EBA7-ED93-4724-8912-DD58E6287610}"/>
                </a:ext>
              </a:extLst>
            </p:cNvPr>
            <p:cNvSpPr/>
            <p:nvPr/>
          </p:nvSpPr>
          <p:spPr>
            <a:xfrm>
              <a:off x="18114380" y="2684001"/>
              <a:ext cx="1377387" cy="26635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040A72F-0372-4793-948D-5395B99A25BC}"/>
                </a:ext>
              </a:extLst>
            </p:cNvPr>
            <p:cNvSpPr/>
            <p:nvPr/>
          </p:nvSpPr>
          <p:spPr>
            <a:xfrm>
              <a:off x="19873733" y="3036103"/>
              <a:ext cx="474562" cy="2126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4944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4025EB1-5BA0-4598-A796-1D214012A9CC}"/>
              </a:ext>
            </a:extLst>
          </p:cNvPr>
          <p:cNvGrpSpPr/>
          <p:nvPr/>
        </p:nvGrpSpPr>
        <p:grpSpPr>
          <a:xfrm>
            <a:off x="1428522" y="514291"/>
            <a:ext cx="19155214" cy="11153219"/>
            <a:chOff x="1428522" y="514291"/>
            <a:chExt cx="19155214" cy="11153219"/>
          </a:xfrm>
        </p:grpSpPr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A573AB59-E3FE-4DAC-9F13-AC59F6A9F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0468" y="514291"/>
              <a:ext cx="9220200" cy="3467100"/>
            </a:xfrm>
            <a:prstGeom prst="rect">
              <a:avLst/>
            </a:prstGeom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9B750CC-942E-49CA-8815-273F4CDB8265}"/>
                </a:ext>
              </a:extLst>
            </p:cNvPr>
            <p:cNvSpPr/>
            <p:nvPr/>
          </p:nvSpPr>
          <p:spPr>
            <a:xfrm>
              <a:off x="3814670" y="1101660"/>
              <a:ext cx="1042738" cy="2417144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248E775-68F5-4C4C-97CA-BE04C76FE6BF}"/>
                </a:ext>
              </a:extLst>
            </p:cNvPr>
            <p:cNvSpPr/>
            <p:nvPr/>
          </p:nvSpPr>
          <p:spPr>
            <a:xfrm>
              <a:off x="6480454" y="1071180"/>
              <a:ext cx="1042738" cy="2417144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E999F17-1809-474D-9885-22E78B960806}"/>
                </a:ext>
              </a:extLst>
            </p:cNvPr>
            <p:cNvSpPr/>
            <p:nvPr/>
          </p:nvSpPr>
          <p:spPr>
            <a:xfrm>
              <a:off x="8163092" y="1532842"/>
              <a:ext cx="940871" cy="2011044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609151E5-13CF-4AF5-BFE2-F5B3EEB62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34961" y="519053"/>
              <a:ext cx="9248775" cy="345757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8565A45-ADE4-4DC9-82C7-6613B577DC25}"/>
                </a:ext>
              </a:extLst>
            </p:cNvPr>
            <p:cNvSpPr/>
            <p:nvPr/>
          </p:nvSpPr>
          <p:spPr>
            <a:xfrm>
              <a:off x="13034870" y="1039268"/>
              <a:ext cx="1042738" cy="2417144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DE9CB-978D-450A-871C-65F117D40D57}"/>
                </a:ext>
              </a:extLst>
            </p:cNvPr>
            <p:cNvSpPr/>
            <p:nvPr/>
          </p:nvSpPr>
          <p:spPr>
            <a:xfrm>
              <a:off x="15766565" y="1041202"/>
              <a:ext cx="1042738" cy="2105683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1F15A7E-9C0D-4BE1-856B-2C5451E52DDA}"/>
                </a:ext>
              </a:extLst>
            </p:cNvPr>
            <p:cNvSpPr/>
            <p:nvPr/>
          </p:nvSpPr>
          <p:spPr>
            <a:xfrm>
              <a:off x="17647114" y="1120553"/>
              <a:ext cx="940871" cy="2317497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B236265-D3ED-440E-89E6-30D506C3AF19}"/>
                </a:ext>
              </a:extLst>
            </p:cNvPr>
            <p:cNvSpPr txBox="1"/>
            <p:nvPr/>
          </p:nvSpPr>
          <p:spPr>
            <a:xfrm>
              <a:off x="1504014" y="1972478"/>
              <a:ext cx="11747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(1)</a:t>
              </a:r>
              <a:endParaRPr lang="ko-KR" altLang="en-US" sz="2800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417E701-F3E0-437B-AED7-EB8DC4F80A95}"/>
                </a:ext>
              </a:extLst>
            </p:cNvPr>
            <p:cNvSpPr txBox="1"/>
            <p:nvPr/>
          </p:nvSpPr>
          <p:spPr>
            <a:xfrm>
              <a:off x="1504013" y="5438660"/>
              <a:ext cx="11747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(2)</a:t>
              </a:r>
              <a:endParaRPr lang="ko-KR" altLang="en-US" sz="2800" b="1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8DC7F3B-B851-4BC9-BF2F-0F5BF2B4885B}"/>
                </a:ext>
              </a:extLst>
            </p:cNvPr>
            <p:cNvSpPr txBox="1"/>
            <p:nvPr/>
          </p:nvSpPr>
          <p:spPr>
            <a:xfrm>
              <a:off x="6480454" y="11082734"/>
              <a:ext cx="6746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/>
                <a:t>(b)</a:t>
              </a:r>
              <a:endParaRPr lang="ko-KR" altLang="en-US" sz="3200" b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6955945-9C57-4604-906A-58203F84B118}"/>
                </a:ext>
              </a:extLst>
            </p:cNvPr>
            <p:cNvSpPr txBox="1"/>
            <p:nvPr/>
          </p:nvSpPr>
          <p:spPr>
            <a:xfrm>
              <a:off x="15685884" y="11082735"/>
              <a:ext cx="6746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/>
                <a:t>(c)</a:t>
              </a:r>
              <a:endParaRPr lang="ko-KR" altLang="en-US" sz="3200" b="1" dirty="0"/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B40800B5-A914-4929-B001-8C08E6EAF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49321" y="4116165"/>
              <a:ext cx="9153525" cy="3457575"/>
            </a:xfrm>
            <a:prstGeom prst="rect">
              <a:avLst/>
            </a:prstGeom>
          </p:spPr>
        </p:pic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3D70E78-5E26-438C-B3AD-C8827DF1396C}"/>
                </a:ext>
              </a:extLst>
            </p:cNvPr>
            <p:cNvSpPr/>
            <p:nvPr/>
          </p:nvSpPr>
          <p:spPr>
            <a:xfrm>
              <a:off x="8003463" y="4458535"/>
              <a:ext cx="1019282" cy="2292857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5F061A4-327E-4232-BBF6-5A0859462FC9}"/>
                </a:ext>
              </a:extLst>
            </p:cNvPr>
            <p:cNvSpPr/>
            <p:nvPr/>
          </p:nvSpPr>
          <p:spPr>
            <a:xfrm>
              <a:off x="4924614" y="4818276"/>
              <a:ext cx="1068449" cy="1767255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611632-261F-4B07-B220-53CF8E1FC2DB}"/>
                </a:ext>
              </a:extLst>
            </p:cNvPr>
            <p:cNvSpPr/>
            <p:nvPr/>
          </p:nvSpPr>
          <p:spPr>
            <a:xfrm>
              <a:off x="3133609" y="4824935"/>
              <a:ext cx="1596455" cy="1775836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CBA1CF97-362A-48EC-B81C-14152AAD3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359991" y="4051159"/>
              <a:ext cx="9182100" cy="3514725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C7E9CF0-0A5A-4BB9-B06B-DB5BEFF2A386}"/>
                </a:ext>
              </a:extLst>
            </p:cNvPr>
            <p:cNvSpPr/>
            <p:nvPr/>
          </p:nvSpPr>
          <p:spPr>
            <a:xfrm>
              <a:off x="14296159" y="4446831"/>
              <a:ext cx="798749" cy="2491858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7ACE17F-2276-4AC0-B4CA-61DB59D4BE97}"/>
                </a:ext>
              </a:extLst>
            </p:cNvPr>
            <p:cNvSpPr/>
            <p:nvPr/>
          </p:nvSpPr>
          <p:spPr>
            <a:xfrm>
              <a:off x="17176216" y="4655998"/>
              <a:ext cx="1130386" cy="2106469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771D3248-D5D1-44BF-9F37-9A3B5D702B16}"/>
                </a:ext>
              </a:extLst>
            </p:cNvPr>
            <p:cNvSpPr/>
            <p:nvPr/>
          </p:nvSpPr>
          <p:spPr>
            <a:xfrm>
              <a:off x="12483792" y="4447052"/>
              <a:ext cx="1698078" cy="2491858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9229577-F35C-4E86-BE73-3E95F23CF76B}"/>
                </a:ext>
              </a:extLst>
            </p:cNvPr>
            <p:cNvSpPr txBox="1"/>
            <p:nvPr/>
          </p:nvSpPr>
          <p:spPr>
            <a:xfrm>
              <a:off x="1428522" y="8920884"/>
              <a:ext cx="11747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(3)</a:t>
              </a:r>
              <a:endParaRPr lang="ko-KR" altLang="en-US" sz="2800" b="1" dirty="0"/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76210A8C-B864-4E74-BBF4-02F818CD2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86186" y="7640415"/>
              <a:ext cx="9248775" cy="3476625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8C881CE-24DF-47C2-951B-631A3B0AB636}"/>
                </a:ext>
              </a:extLst>
            </p:cNvPr>
            <p:cNvSpPr/>
            <p:nvPr/>
          </p:nvSpPr>
          <p:spPr>
            <a:xfrm>
              <a:off x="3327376" y="8978105"/>
              <a:ext cx="904313" cy="1691499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2D20FE1-654D-4783-94BB-CB3D6B1EB09D}"/>
                </a:ext>
              </a:extLst>
            </p:cNvPr>
            <p:cNvSpPr/>
            <p:nvPr/>
          </p:nvSpPr>
          <p:spPr>
            <a:xfrm>
              <a:off x="4995610" y="8713572"/>
              <a:ext cx="1174745" cy="1032233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FCD09B9-CD9C-492E-A1B4-3184F5E1219E}"/>
                </a:ext>
              </a:extLst>
            </p:cNvPr>
            <p:cNvSpPr/>
            <p:nvPr/>
          </p:nvSpPr>
          <p:spPr>
            <a:xfrm>
              <a:off x="7307445" y="8196501"/>
              <a:ext cx="2211882" cy="1032233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6788977-13F1-4F5A-839E-5EFE45E91E36}"/>
                </a:ext>
              </a:extLst>
            </p:cNvPr>
            <p:cNvSpPr/>
            <p:nvPr/>
          </p:nvSpPr>
          <p:spPr>
            <a:xfrm>
              <a:off x="10125392" y="8057130"/>
              <a:ext cx="832956" cy="1293843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4451254D-A787-4815-83AC-C89CEC1DC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334961" y="7640415"/>
              <a:ext cx="9191625" cy="3543300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EF0F793-8566-465E-B82B-F06D32422925}"/>
                </a:ext>
              </a:extLst>
            </p:cNvPr>
            <p:cNvSpPr/>
            <p:nvPr/>
          </p:nvSpPr>
          <p:spPr>
            <a:xfrm>
              <a:off x="12559047" y="8451267"/>
              <a:ext cx="815214" cy="1951290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21B902B-EAAE-4A2D-9C1E-A0677195FEB5}"/>
                </a:ext>
              </a:extLst>
            </p:cNvPr>
            <p:cNvSpPr/>
            <p:nvPr/>
          </p:nvSpPr>
          <p:spPr>
            <a:xfrm>
              <a:off x="19607720" y="8276351"/>
              <a:ext cx="579244" cy="2126206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7980BF3-E128-40DA-B8FA-EEF8B9CCBBAD}"/>
                </a:ext>
              </a:extLst>
            </p:cNvPr>
            <p:cNvSpPr/>
            <p:nvPr/>
          </p:nvSpPr>
          <p:spPr>
            <a:xfrm>
              <a:off x="14381293" y="8394679"/>
              <a:ext cx="1231213" cy="1032233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07F4073-CE7A-4A5F-BBC6-FC71F867BF01}"/>
                </a:ext>
              </a:extLst>
            </p:cNvPr>
            <p:cNvSpPr/>
            <p:nvPr/>
          </p:nvSpPr>
          <p:spPr>
            <a:xfrm>
              <a:off x="16793794" y="8112244"/>
              <a:ext cx="2211882" cy="1032233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4719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65CE1F2-0E23-49F6-9DB9-DD382D393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444" y="2405062"/>
            <a:ext cx="9239250" cy="7381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A97130-E05B-4D0B-A6E1-84A646B07D68}"/>
              </a:ext>
            </a:extLst>
          </p:cNvPr>
          <p:cNvSpPr txBox="1"/>
          <p:nvPr/>
        </p:nvSpPr>
        <p:spPr>
          <a:xfrm>
            <a:off x="5542820" y="4059415"/>
            <a:ext cx="67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(a)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DE194-DEB7-4F4C-B9AB-1D96B73928F3}"/>
              </a:ext>
            </a:extLst>
          </p:cNvPr>
          <p:cNvSpPr txBox="1"/>
          <p:nvPr/>
        </p:nvSpPr>
        <p:spPr>
          <a:xfrm>
            <a:off x="5542820" y="7670920"/>
            <a:ext cx="67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(b)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67CB53-5A84-47FD-9DA8-8DE4257C1430}"/>
              </a:ext>
            </a:extLst>
          </p:cNvPr>
          <p:cNvSpPr txBox="1"/>
          <p:nvPr/>
        </p:nvSpPr>
        <p:spPr>
          <a:xfrm>
            <a:off x="10307680" y="2260684"/>
            <a:ext cx="157212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NN-interval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015B55-8F8D-462E-8145-59104E6356ED}"/>
              </a:ext>
            </a:extLst>
          </p:cNvPr>
          <p:cNvSpPr txBox="1"/>
          <p:nvPr/>
        </p:nvSpPr>
        <p:spPr>
          <a:xfrm>
            <a:off x="10307680" y="6007768"/>
            <a:ext cx="157212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NN-interval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6D072-7BEE-4C97-B044-2A5954A0607C}"/>
              </a:ext>
            </a:extLst>
          </p:cNvPr>
          <p:cNvSpPr txBox="1"/>
          <p:nvPr/>
        </p:nvSpPr>
        <p:spPr>
          <a:xfrm rot="16200000">
            <a:off x="5460877" y="3816398"/>
            <a:ext cx="157212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NN-interval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80B7A4-A6A9-4928-99A0-3B3AC290F2EA}"/>
              </a:ext>
            </a:extLst>
          </p:cNvPr>
          <p:cNvSpPr txBox="1"/>
          <p:nvPr/>
        </p:nvSpPr>
        <p:spPr>
          <a:xfrm rot="16200000">
            <a:off x="5460877" y="7596900"/>
            <a:ext cx="157212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NN-interval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93034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8EBAE9FD-6632-453A-9F38-FEE47FA646FC}"/>
              </a:ext>
            </a:extLst>
          </p:cNvPr>
          <p:cNvGrpSpPr/>
          <p:nvPr/>
        </p:nvGrpSpPr>
        <p:grpSpPr>
          <a:xfrm>
            <a:off x="525754" y="4253414"/>
            <a:ext cx="15548435" cy="3158039"/>
            <a:chOff x="1825165" y="1718761"/>
            <a:chExt cx="17827664" cy="322897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68CE964-D71F-4874-ABF0-CB8F1406E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5165" y="1718761"/>
              <a:ext cx="8334375" cy="317182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F4CBAF6-C08B-4320-B171-634DB2628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96448" y="1718761"/>
              <a:ext cx="8334375" cy="3228975"/>
            </a:xfrm>
            <a:prstGeom prst="rect">
              <a:avLst/>
            </a:prstGeom>
          </p:spPr>
        </p:pic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8097C1E7-7B4B-42AE-8512-41BF1DF03736}"/>
                </a:ext>
              </a:extLst>
            </p:cNvPr>
            <p:cNvSpPr/>
            <p:nvPr/>
          </p:nvSpPr>
          <p:spPr>
            <a:xfrm>
              <a:off x="10074442" y="3080084"/>
              <a:ext cx="529389" cy="44917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371CB795-AED6-4765-84B8-9A01DCD19E9E}"/>
                </a:ext>
              </a:extLst>
            </p:cNvPr>
            <p:cNvSpPr/>
            <p:nvPr/>
          </p:nvSpPr>
          <p:spPr>
            <a:xfrm>
              <a:off x="19123440" y="3108658"/>
              <a:ext cx="529389" cy="44917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835CB4-34EC-413B-8694-12F0E65ACE08}"/>
              </a:ext>
            </a:extLst>
          </p:cNvPr>
          <p:cNvSpPr/>
          <p:nvPr/>
        </p:nvSpPr>
        <p:spPr>
          <a:xfrm>
            <a:off x="16346905" y="5342021"/>
            <a:ext cx="4668253" cy="12352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HRV Feature Extraction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03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8B8A0A0D-D954-4314-837A-F2C8575B9B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961047"/>
              </p:ext>
            </p:extLst>
          </p:nvPr>
        </p:nvGraphicFramePr>
        <p:xfrm>
          <a:off x="1382892" y="2000126"/>
          <a:ext cx="8134773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6E5E3DF-CDEC-4D00-93AC-E72AA41F7D25}"/>
              </a:ext>
            </a:extLst>
          </p:cNvPr>
          <p:cNvSpPr txBox="1"/>
          <p:nvPr/>
        </p:nvSpPr>
        <p:spPr>
          <a:xfrm>
            <a:off x="5004033" y="1671834"/>
            <a:ext cx="2677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8</a:t>
            </a:r>
            <a:r>
              <a:rPr lang="ko-KR" altLang="en-US" sz="3200" dirty="0"/>
              <a:t>번</a:t>
            </a: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6592205E-B42B-48AB-B3CA-DF90F0B5A5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8994269"/>
              </p:ext>
            </p:extLst>
          </p:nvPr>
        </p:nvGraphicFramePr>
        <p:xfrm>
          <a:off x="11168367" y="2000126"/>
          <a:ext cx="8134773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AFED1D4-006B-4CC2-9E4B-84A5E16429A4}"/>
              </a:ext>
            </a:extLst>
          </p:cNvPr>
          <p:cNvSpPr txBox="1"/>
          <p:nvPr/>
        </p:nvSpPr>
        <p:spPr>
          <a:xfrm>
            <a:off x="22133828" y="1671834"/>
            <a:ext cx="2677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</a:t>
            </a:r>
            <a:r>
              <a:rPr lang="ko-KR" altLang="en-US" sz="3200" dirty="0"/>
              <a:t>번</a:t>
            </a: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6592205E-B42B-48AB-B3CA-DF90F0B5A5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8446947"/>
              </p:ext>
            </p:extLst>
          </p:nvPr>
        </p:nvGraphicFramePr>
        <p:xfrm>
          <a:off x="11168368" y="7315200"/>
          <a:ext cx="8134773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8B8A0A0D-D954-4314-837A-F2C8575B9B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249271"/>
              </p:ext>
            </p:extLst>
          </p:nvPr>
        </p:nvGraphicFramePr>
        <p:xfrm>
          <a:off x="1382892" y="7315200"/>
          <a:ext cx="8134773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CF1F5DE-27AC-4CD1-BF35-D3F5A37C5BF4}"/>
              </a:ext>
            </a:extLst>
          </p:cNvPr>
          <p:cNvCxnSpPr>
            <a:cxnSpLocks/>
          </p:cNvCxnSpPr>
          <p:nvPr/>
        </p:nvCxnSpPr>
        <p:spPr>
          <a:xfrm>
            <a:off x="-1989665" y="6876926"/>
            <a:ext cx="0" cy="5817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CBEAF38-83D0-4754-8C47-6516FD0BA68C}"/>
              </a:ext>
            </a:extLst>
          </p:cNvPr>
          <p:cNvCxnSpPr>
            <a:cxnSpLocks/>
          </p:cNvCxnSpPr>
          <p:nvPr/>
        </p:nvCxnSpPr>
        <p:spPr>
          <a:xfrm>
            <a:off x="22643821" y="6765365"/>
            <a:ext cx="0" cy="5817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658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F3BF72-8EC3-4806-9D78-8AE232891171}"/>
              </a:ext>
            </a:extLst>
          </p:cNvPr>
          <p:cNvSpPr/>
          <p:nvPr/>
        </p:nvSpPr>
        <p:spPr>
          <a:xfrm>
            <a:off x="5903495" y="1187116"/>
            <a:ext cx="3673642" cy="8662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Contact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ppg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remote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ppg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측정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17B9A0-6102-422E-9E37-1CB9BC79660C}"/>
              </a:ext>
            </a:extLst>
          </p:cNvPr>
          <p:cNvSpPr/>
          <p:nvPr/>
        </p:nvSpPr>
        <p:spPr>
          <a:xfrm>
            <a:off x="5903495" y="2542674"/>
            <a:ext cx="3673642" cy="8662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Noise filtering </a:t>
            </a:r>
            <a:r>
              <a:rPr lang="ko-KR" altLang="en-US" dirty="0">
                <a:solidFill>
                  <a:schemeClr val="tx1"/>
                </a:solidFill>
              </a:rPr>
              <a:t>수행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FEE4DC-20BC-4318-81FF-3D2F2B861409}"/>
              </a:ext>
            </a:extLst>
          </p:cNvPr>
          <p:cNvSpPr/>
          <p:nvPr/>
        </p:nvSpPr>
        <p:spPr>
          <a:xfrm>
            <a:off x="5903495" y="3898232"/>
            <a:ext cx="3673642" cy="8662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Peak detection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8D4053-7BE9-4D65-85D1-9D1451236264}"/>
              </a:ext>
            </a:extLst>
          </p:cNvPr>
          <p:cNvSpPr/>
          <p:nvPr/>
        </p:nvSpPr>
        <p:spPr>
          <a:xfrm>
            <a:off x="5903495" y="5253790"/>
            <a:ext cx="3673642" cy="8662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PPI </a:t>
            </a:r>
            <a:r>
              <a:rPr lang="ko-KR" altLang="en-US" dirty="0">
                <a:solidFill>
                  <a:schemeClr val="tx1"/>
                </a:solidFill>
              </a:rPr>
              <a:t>추출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5954DC-524B-475A-B878-542E0C478677}"/>
              </a:ext>
            </a:extLst>
          </p:cNvPr>
          <p:cNvSpPr/>
          <p:nvPr/>
        </p:nvSpPr>
        <p:spPr>
          <a:xfrm>
            <a:off x="10356434" y="1864894"/>
            <a:ext cx="3673642" cy="8662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PPI </a:t>
            </a:r>
            <a:r>
              <a:rPr lang="ko-KR" altLang="en-US" dirty="0">
                <a:solidFill>
                  <a:schemeClr val="tx1"/>
                </a:solidFill>
              </a:rPr>
              <a:t>이상 점 제거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NNI </a:t>
            </a:r>
            <a:r>
              <a:rPr lang="ko-KR" altLang="en-US" dirty="0">
                <a:solidFill>
                  <a:schemeClr val="tx1"/>
                </a:solidFill>
              </a:rPr>
              <a:t>추출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87D953-83B1-4CA2-B443-125DF07379F6}"/>
              </a:ext>
            </a:extLst>
          </p:cNvPr>
          <p:cNvSpPr/>
          <p:nvPr/>
        </p:nvSpPr>
        <p:spPr>
          <a:xfrm>
            <a:off x="10356434" y="3220452"/>
            <a:ext cx="3673642" cy="8662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NNI </a:t>
            </a:r>
            <a:r>
              <a:rPr lang="en-US" altLang="ko-KR">
                <a:solidFill>
                  <a:schemeClr val="tx1"/>
                </a:solidFill>
              </a:rPr>
              <a:t>FFT </a:t>
            </a:r>
            <a:r>
              <a:rPr lang="ko-KR" altLang="en-US" dirty="0">
                <a:solidFill>
                  <a:schemeClr val="tx1"/>
                </a:solidFill>
              </a:rPr>
              <a:t>수행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11B866-2187-4E73-BD39-E081339F9B1B}"/>
              </a:ext>
            </a:extLst>
          </p:cNvPr>
          <p:cNvSpPr/>
          <p:nvPr/>
        </p:nvSpPr>
        <p:spPr>
          <a:xfrm>
            <a:off x="10356434" y="4708359"/>
            <a:ext cx="3673642" cy="8662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HRV </a:t>
            </a:r>
            <a:r>
              <a:rPr lang="ko-KR" altLang="en-US" dirty="0">
                <a:solidFill>
                  <a:schemeClr val="tx1"/>
                </a:solidFill>
              </a:rPr>
              <a:t>분석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F280022-65E6-433B-AE33-2A587311AD1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7740316" y="2053389"/>
            <a:ext cx="0" cy="489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1EB5D1B-4C6D-44BD-9FF1-B1049879D837}"/>
              </a:ext>
            </a:extLst>
          </p:cNvPr>
          <p:cNvCxnSpPr/>
          <p:nvPr/>
        </p:nvCxnSpPr>
        <p:spPr>
          <a:xfrm>
            <a:off x="7740316" y="3408947"/>
            <a:ext cx="0" cy="489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0F09498-2E66-4DF5-9162-9B81A388954A}"/>
              </a:ext>
            </a:extLst>
          </p:cNvPr>
          <p:cNvCxnSpPr/>
          <p:nvPr/>
        </p:nvCxnSpPr>
        <p:spPr>
          <a:xfrm>
            <a:off x="7740316" y="4764505"/>
            <a:ext cx="0" cy="489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ED4E862-F940-403D-AAFD-B0812A48DF0D}"/>
              </a:ext>
            </a:extLst>
          </p:cNvPr>
          <p:cNvCxnSpPr/>
          <p:nvPr/>
        </p:nvCxnSpPr>
        <p:spPr>
          <a:xfrm>
            <a:off x="12193255" y="2731167"/>
            <a:ext cx="0" cy="489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E106FFD-C7C1-4F84-9FD2-123C643391C2}"/>
              </a:ext>
            </a:extLst>
          </p:cNvPr>
          <p:cNvCxnSpPr/>
          <p:nvPr/>
        </p:nvCxnSpPr>
        <p:spPr>
          <a:xfrm>
            <a:off x="12217318" y="4086725"/>
            <a:ext cx="0" cy="489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A6908F62-175F-4D62-8BC9-C689C0A1C55E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 flipH="1" flipV="1">
            <a:off x="7839200" y="1766009"/>
            <a:ext cx="4255169" cy="4452939"/>
          </a:xfrm>
          <a:prstGeom prst="bentConnector5">
            <a:avLst>
              <a:gd name="adj1" fmla="val -5372"/>
              <a:gd name="adj2" fmla="val 50000"/>
              <a:gd name="adj3" fmla="val 10537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16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E0A4F-28DD-4D71-AB23-8D973645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정규화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3A7C2089-607F-4A5D-9C54-79BF074666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112422"/>
              </p:ext>
            </p:extLst>
          </p:nvPr>
        </p:nvGraphicFramePr>
        <p:xfrm>
          <a:off x="1913901" y="3664376"/>
          <a:ext cx="8124613" cy="4863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242E53D-EFEF-4637-9BB7-95445B1E7B69}"/>
              </a:ext>
            </a:extLst>
          </p:cNvPr>
          <p:cNvSpPr txBox="1"/>
          <p:nvPr/>
        </p:nvSpPr>
        <p:spPr>
          <a:xfrm>
            <a:off x="866248" y="2713280"/>
            <a:ext cx="1577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8</a:t>
            </a:r>
            <a:r>
              <a:rPr lang="ko-KR" altLang="en-US" sz="3200" dirty="0"/>
              <a:t>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3F64E-466B-4F85-A285-8AC55F39A72D}"/>
              </a:ext>
            </a:extLst>
          </p:cNvPr>
          <p:cNvSpPr txBox="1"/>
          <p:nvPr/>
        </p:nvSpPr>
        <p:spPr>
          <a:xfrm>
            <a:off x="4581696" y="8859620"/>
            <a:ext cx="16248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오차 </a:t>
            </a:r>
            <a:r>
              <a:rPr lang="en-US" altLang="ko-KR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0.109945171                                         0.180394818</a:t>
            </a:r>
            <a:r>
              <a:rPr lang="ko-KR" altLang="en-US" sz="3200" dirty="0"/>
              <a:t>  </a:t>
            </a: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EC96C291-7728-4A4E-9BD9-B3D55FC066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0207585"/>
              </p:ext>
            </p:extLst>
          </p:nvPr>
        </p:nvGraphicFramePr>
        <p:xfrm>
          <a:off x="10987282" y="3594227"/>
          <a:ext cx="8114453" cy="4883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602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E88645B-8EAA-4270-9191-C516D976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869" y="649112"/>
            <a:ext cx="18694400" cy="2356556"/>
          </a:xfrm>
        </p:spPr>
        <p:txBody>
          <a:bodyPr/>
          <a:lstStyle/>
          <a:p>
            <a:r>
              <a:rPr lang="ko-KR" altLang="en-US" dirty="0"/>
              <a:t>정규화</a:t>
            </a: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C22AD387-A0BC-42DA-B98A-B44A77ACC1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778992"/>
              </p:ext>
            </p:extLst>
          </p:nvPr>
        </p:nvGraphicFramePr>
        <p:xfrm>
          <a:off x="1960018" y="3863093"/>
          <a:ext cx="8128000" cy="4880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E288913-FE2A-419D-87A8-06CE24C21796}"/>
              </a:ext>
            </a:extLst>
          </p:cNvPr>
          <p:cNvSpPr txBox="1"/>
          <p:nvPr/>
        </p:nvSpPr>
        <p:spPr>
          <a:xfrm>
            <a:off x="4581696" y="8859620"/>
            <a:ext cx="16248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오차 </a:t>
            </a:r>
            <a:r>
              <a:rPr lang="en-US" altLang="ko-KR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0.803248</a:t>
            </a:r>
            <a:r>
              <a:rPr lang="ko-KR" altLang="en-US" sz="3200" dirty="0"/>
              <a:t> </a:t>
            </a:r>
            <a:r>
              <a:rPr lang="en-US" altLang="ko-KR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1.743968</a:t>
            </a:r>
            <a:r>
              <a:rPr lang="ko-KR" altLang="en-US" sz="32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2E8A01-432A-40B1-8C16-6903C7A776F4}"/>
              </a:ext>
            </a:extLst>
          </p:cNvPr>
          <p:cNvSpPr txBox="1"/>
          <p:nvPr/>
        </p:nvSpPr>
        <p:spPr>
          <a:xfrm>
            <a:off x="834163" y="2746858"/>
            <a:ext cx="1577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</a:t>
            </a:r>
            <a:r>
              <a:rPr lang="ko-KR" altLang="en-US" sz="3200" dirty="0"/>
              <a:t>번</a:t>
            </a: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A4C4D3A5-C1D1-45AE-A0EA-AE24A93BBA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1615327"/>
              </p:ext>
            </p:extLst>
          </p:nvPr>
        </p:nvGraphicFramePr>
        <p:xfrm>
          <a:off x="11586125" y="3657600"/>
          <a:ext cx="8141547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3475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CCBCAFC3-E37C-4ED6-8474-DB57D65ADF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7517799"/>
              </p:ext>
            </p:extLst>
          </p:nvPr>
        </p:nvGraphicFramePr>
        <p:xfrm>
          <a:off x="11108002" y="4022466"/>
          <a:ext cx="8128000" cy="4880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A2C2B2-306C-402A-83A2-FA927B5EAAC3}"/>
              </a:ext>
            </a:extLst>
          </p:cNvPr>
          <p:cNvSpPr txBox="1"/>
          <p:nvPr/>
        </p:nvSpPr>
        <p:spPr>
          <a:xfrm>
            <a:off x="21990393" y="3694170"/>
            <a:ext cx="1577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</a:t>
            </a:r>
            <a:r>
              <a:rPr lang="ko-KR" altLang="en-US" sz="3200" dirty="0"/>
              <a:t>번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D44A20A7-AA27-4DA7-A29F-7787C4A1E2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8361187"/>
              </p:ext>
            </p:extLst>
          </p:nvPr>
        </p:nvGraphicFramePr>
        <p:xfrm>
          <a:off x="1897963" y="4022464"/>
          <a:ext cx="8124613" cy="4863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242CDE8-8241-4260-96EA-DC6E6AE7EE4E}"/>
              </a:ext>
            </a:extLst>
          </p:cNvPr>
          <p:cNvSpPr txBox="1"/>
          <p:nvPr/>
        </p:nvSpPr>
        <p:spPr>
          <a:xfrm>
            <a:off x="-2085290" y="3694170"/>
            <a:ext cx="1577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8</a:t>
            </a:r>
            <a:r>
              <a:rPr lang="ko-KR" altLang="en-US" sz="3200" dirty="0"/>
              <a:t>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888752-0313-444E-9B4F-40094B31982A}"/>
              </a:ext>
            </a:extLst>
          </p:cNvPr>
          <p:cNvSpPr txBox="1"/>
          <p:nvPr/>
        </p:nvSpPr>
        <p:spPr>
          <a:xfrm>
            <a:off x="2713052" y="8777430"/>
            <a:ext cx="16248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MAE:      </a:t>
            </a:r>
            <a:r>
              <a:rPr lang="ko-KR" altLang="en-US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0.109945171                                                  0.803248</a:t>
            </a:r>
            <a:r>
              <a:rPr lang="ko-KR" altLang="en-US" sz="3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256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C662D917-B273-415B-A4F2-4920AE0AD5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6542255"/>
              </p:ext>
            </p:extLst>
          </p:nvPr>
        </p:nvGraphicFramePr>
        <p:xfrm>
          <a:off x="12367044" y="3337162"/>
          <a:ext cx="8128000" cy="4880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6F28B61-F190-48E8-BB41-08197DA4B8EA}"/>
              </a:ext>
            </a:extLst>
          </p:cNvPr>
          <p:cNvSpPr txBox="1"/>
          <p:nvPr/>
        </p:nvSpPr>
        <p:spPr>
          <a:xfrm>
            <a:off x="23440681" y="2839970"/>
            <a:ext cx="1083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</a:t>
            </a:r>
            <a:r>
              <a:rPr lang="ko-KR" altLang="en-US" sz="3200" dirty="0"/>
              <a:t>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4973FF-620F-40A0-8730-F9D59FFD2302}"/>
              </a:ext>
            </a:extLst>
          </p:cNvPr>
          <p:cNvSpPr txBox="1"/>
          <p:nvPr/>
        </p:nvSpPr>
        <p:spPr>
          <a:xfrm>
            <a:off x="22352963" y="8555142"/>
            <a:ext cx="3896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오차</a:t>
            </a:r>
            <a:r>
              <a:rPr lang="en-US" altLang="ko-KR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18.5913%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4187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BDD32-470D-4BC9-9073-386EF9CA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MAPE(%)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1673D40-F4D5-4D10-89E3-D8E762EC3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971830"/>
              </p:ext>
            </p:extLst>
          </p:nvPr>
        </p:nvGraphicFramePr>
        <p:xfrm>
          <a:off x="2004040" y="2553543"/>
          <a:ext cx="17076124" cy="85283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9031">
                  <a:extLst>
                    <a:ext uri="{9D8B030D-6E8A-4147-A177-3AD203B41FA5}">
                      <a16:colId xmlns:a16="http://schemas.microsoft.com/office/drawing/2014/main" val="2207789726"/>
                    </a:ext>
                  </a:extLst>
                </a:gridCol>
                <a:gridCol w="4269031">
                  <a:extLst>
                    <a:ext uri="{9D8B030D-6E8A-4147-A177-3AD203B41FA5}">
                      <a16:colId xmlns:a16="http://schemas.microsoft.com/office/drawing/2014/main" val="1156148369"/>
                    </a:ext>
                  </a:extLst>
                </a:gridCol>
                <a:gridCol w="4269031">
                  <a:extLst>
                    <a:ext uri="{9D8B030D-6E8A-4147-A177-3AD203B41FA5}">
                      <a16:colId xmlns:a16="http://schemas.microsoft.com/office/drawing/2014/main" val="2899967993"/>
                    </a:ext>
                  </a:extLst>
                </a:gridCol>
                <a:gridCol w="4269031">
                  <a:extLst>
                    <a:ext uri="{9D8B030D-6E8A-4147-A177-3AD203B41FA5}">
                      <a16:colId xmlns:a16="http://schemas.microsoft.com/office/drawing/2014/main" val="1904904495"/>
                    </a:ext>
                  </a:extLst>
                </a:gridCol>
              </a:tblGrid>
              <a:tr h="391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subject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LF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HF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LF/HF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203689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2.88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5.86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6.03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231338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6.41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13.42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16.18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577392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13.22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54.84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26.60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724796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3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13.82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51.23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21.83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492714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4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15.74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172.75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56.64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616457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14.33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30.81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12.54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678418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7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6.00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17.12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9.44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41080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8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8.38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22.14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11.24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226853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9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3.18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14.02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13.94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988370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10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66.68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75.56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10.53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870078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11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48.13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75.99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15.76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635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154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BDD32-470D-4BC9-9073-386EF9CA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MAPE(%)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1673D40-F4D5-4D10-89E3-D8E762EC3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265449"/>
              </p:ext>
            </p:extLst>
          </p:nvPr>
        </p:nvGraphicFramePr>
        <p:xfrm>
          <a:off x="2004040" y="2553543"/>
          <a:ext cx="17076124" cy="85283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9031">
                  <a:extLst>
                    <a:ext uri="{9D8B030D-6E8A-4147-A177-3AD203B41FA5}">
                      <a16:colId xmlns:a16="http://schemas.microsoft.com/office/drawing/2014/main" val="2207789726"/>
                    </a:ext>
                  </a:extLst>
                </a:gridCol>
                <a:gridCol w="4269031">
                  <a:extLst>
                    <a:ext uri="{9D8B030D-6E8A-4147-A177-3AD203B41FA5}">
                      <a16:colId xmlns:a16="http://schemas.microsoft.com/office/drawing/2014/main" val="1156148369"/>
                    </a:ext>
                  </a:extLst>
                </a:gridCol>
                <a:gridCol w="4269031">
                  <a:extLst>
                    <a:ext uri="{9D8B030D-6E8A-4147-A177-3AD203B41FA5}">
                      <a16:colId xmlns:a16="http://schemas.microsoft.com/office/drawing/2014/main" val="2899967993"/>
                    </a:ext>
                  </a:extLst>
                </a:gridCol>
                <a:gridCol w="4269031">
                  <a:extLst>
                    <a:ext uri="{9D8B030D-6E8A-4147-A177-3AD203B41FA5}">
                      <a16:colId xmlns:a16="http://schemas.microsoft.com/office/drawing/2014/main" val="1904904495"/>
                    </a:ext>
                  </a:extLst>
                </a:gridCol>
              </a:tblGrid>
              <a:tr h="391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subject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err="1"/>
                        <a:t>LFnu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err="1"/>
                        <a:t>HFnu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LF/HF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203689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/>
                        <a:t>0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3.35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2.81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6.03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231338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11.11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6.19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16.18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577392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  <a:highlight>
                            <a:srgbClr val="FFFF00"/>
                          </a:highlight>
                        </a:rPr>
                        <a:t>14.62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  <a:highlight>
                            <a:srgbClr val="FFFF00"/>
                          </a:highlight>
                        </a:rPr>
                        <a:t>16.43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26.60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724796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3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  <a:highlight>
                            <a:srgbClr val="FFFF00"/>
                          </a:highlight>
                        </a:rPr>
                        <a:t>9.61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  <a:highlight>
                            <a:srgbClr val="FFFF00"/>
                          </a:highlight>
                        </a:rPr>
                        <a:t>17.89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21.83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492714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4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  <a:highlight>
                            <a:srgbClr val="FFFF00"/>
                          </a:highlight>
                        </a:rPr>
                        <a:t>35.88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  <a:highlight>
                            <a:srgbClr val="FFFF00"/>
                          </a:highlight>
                        </a:rPr>
                        <a:t>50.01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56.64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616457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6.37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7.60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12.54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678418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7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3.38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6.73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9.44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41080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8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4.70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7.38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11.24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226853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9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7.12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8.00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13.94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988370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10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7.83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2.91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10.53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870078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11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12.47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4.07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15.76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63595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3F5557A-89C0-41D5-A56E-30036B19F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264" y="1532115"/>
            <a:ext cx="48672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23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3E7EBAF5-EC49-4C98-AA17-01422B9E7A71}"/>
              </a:ext>
            </a:extLst>
          </p:cNvPr>
          <p:cNvGrpSpPr/>
          <p:nvPr/>
        </p:nvGrpSpPr>
        <p:grpSpPr>
          <a:xfrm>
            <a:off x="8396213" y="552094"/>
            <a:ext cx="5572805" cy="1884038"/>
            <a:chOff x="2234792" y="1829018"/>
            <a:chExt cx="6639390" cy="2007159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68BC099-3E5C-4C9A-89EA-A02B95FB2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4792" y="1862574"/>
              <a:ext cx="3319695" cy="1928857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450E5D8-92AA-418F-8AFC-16B085144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6005" y="1829018"/>
              <a:ext cx="3388177" cy="2007159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AF8199B-7C93-47EE-9906-8C8E93B703A2}"/>
              </a:ext>
            </a:extLst>
          </p:cNvPr>
          <p:cNvGrpSpPr/>
          <p:nvPr/>
        </p:nvGrpSpPr>
        <p:grpSpPr>
          <a:xfrm>
            <a:off x="8396210" y="3149475"/>
            <a:ext cx="5571972" cy="1884038"/>
            <a:chOff x="2267072" y="3824987"/>
            <a:chExt cx="6578786" cy="1898172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229FEBB3-6120-4761-ADFF-CA9B39255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67072" y="3841765"/>
              <a:ext cx="3298175" cy="1881394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E0E9CBC-C2D6-4FAA-B66C-143F0538E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3570" y="3824987"/>
              <a:ext cx="3252288" cy="1864186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0A0BC52-2896-4371-B3EE-FB99FE627899}"/>
              </a:ext>
            </a:extLst>
          </p:cNvPr>
          <p:cNvGrpSpPr/>
          <p:nvPr/>
        </p:nvGrpSpPr>
        <p:grpSpPr>
          <a:xfrm>
            <a:off x="8368429" y="5668425"/>
            <a:ext cx="5573176" cy="1884434"/>
            <a:chOff x="4554225" y="3983106"/>
            <a:chExt cx="6597234" cy="1948737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904DD48C-B617-4036-8184-EEF4F982A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54225" y="4002986"/>
              <a:ext cx="3366837" cy="1928857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975849F-66F0-415A-BB73-D33767101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13497" y="3983106"/>
              <a:ext cx="3337962" cy="1934632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A771D8B-EBED-420A-8216-3FE0CE26A8B9}"/>
              </a:ext>
            </a:extLst>
          </p:cNvPr>
          <p:cNvGrpSpPr/>
          <p:nvPr/>
        </p:nvGrpSpPr>
        <p:grpSpPr>
          <a:xfrm>
            <a:off x="8368429" y="8254054"/>
            <a:ext cx="5573176" cy="1884038"/>
            <a:chOff x="456350" y="4321889"/>
            <a:chExt cx="6633078" cy="1982358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3062628A-0BD9-4AC8-B5DB-0C8F65623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6350" y="4321889"/>
              <a:ext cx="3364135" cy="196241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DE6C4899-19F1-4F65-B9B2-30906E9DE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25293" y="4335994"/>
              <a:ext cx="3364135" cy="196825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7C8CAD-6E6E-4508-B686-66E8ECA26A15}"/>
              </a:ext>
            </a:extLst>
          </p:cNvPr>
          <p:cNvSpPr txBox="1"/>
          <p:nvPr/>
        </p:nvSpPr>
        <p:spPr>
          <a:xfrm>
            <a:off x="8115026" y="1190828"/>
            <a:ext cx="447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Ⅰ</a:t>
            </a:r>
            <a:endParaRPr lang="ko-KR" alt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888DE7-03F8-4BBB-BF55-0BD98F79B6FE}"/>
              </a:ext>
            </a:extLst>
          </p:cNvPr>
          <p:cNvSpPr txBox="1"/>
          <p:nvPr/>
        </p:nvSpPr>
        <p:spPr>
          <a:xfrm>
            <a:off x="8115026" y="3763894"/>
            <a:ext cx="447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Ⅱ</a:t>
            </a:r>
            <a:endParaRPr lang="ko-KR" altLang="en-US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F377A-49A7-4DB2-BFBF-05820940AB59}"/>
              </a:ext>
            </a:extLst>
          </p:cNvPr>
          <p:cNvSpPr txBox="1"/>
          <p:nvPr/>
        </p:nvSpPr>
        <p:spPr>
          <a:xfrm>
            <a:off x="8115025" y="6343258"/>
            <a:ext cx="447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Ⅲ</a:t>
            </a:r>
            <a:endParaRPr lang="ko-KR" altLang="en-US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B4D76A-F422-415E-AE3C-4B938B7AD50D}"/>
              </a:ext>
            </a:extLst>
          </p:cNvPr>
          <p:cNvSpPr txBox="1"/>
          <p:nvPr/>
        </p:nvSpPr>
        <p:spPr>
          <a:xfrm>
            <a:off x="8115023" y="8909597"/>
            <a:ext cx="447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Ⅳ</a:t>
            </a:r>
            <a:endParaRPr lang="ko-KR" altLang="en-US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0A4288-9584-4709-B5E7-AEFBDBD2F894}"/>
              </a:ext>
            </a:extLst>
          </p:cNvPr>
          <p:cNvSpPr txBox="1"/>
          <p:nvPr/>
        </p:nvSpPr>
        <p:spPr>
          <a:xfrm>
            <a:off x="9697531" y="10138094"/>
            <a:ext cx="674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(a)</a:t>
            </a:r>
            <a:endParaRPr lang="ko-KR" altLang="en-US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807AE8-E735-4F9E-9C64-7AB2610CCE46}"/>
              </a:ext>
            </a:extLst>
          </p:cNvPr>
          <p:cNvSpPr txBox="1"/>
          <p:nvPr/>
        </p:nvSpPr>
        <p:spPr>
          <a:xfrm>
            <a:off x="12444128" y="10119137"/>
            <a:ext cx="674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(b)</a:t>
            </a:r>
            <a:endParaRPr lang="ko-KR" altLang="en-US" sz="1200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8595F9C-17BE-4928-9040-75725A350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213" y="580470"/>
            <a:ext cx="2786403" cy="181053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D65CD5B-8FDE-4596-A46C-D178A86ED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135" y="548972"/>
            <a:ext cx="2843883" cy="188403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19185A8-FFC7-4072-A3C9-6B1B020C0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6210" y="3163006"/>
            <a:ext cx="2793424" cy="186738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0CDAE84-2BAE-46F8-8375-61D2AE92F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3622" y="3146353"/>
            <a:ext cx="2754560" cy="185030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57951FF-D476-4E54-986A-F8265CCE4D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8429" y="5684527"/>
            <a:ext cx="2844219" cy="186521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4849FB9E-F14D-4EEF-A935-54B9A5335D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1779" y="5665303"/>
            <a:ext cx="2819826" cy="1870794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38D17A84-B901-4599-B6DE-A5E0288956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8429" y="8250932"/>
            <a:ext cx="2826579" cy="1865081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4C30C4C5-8251-4749-9E8A-86B707FCB1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15026" y="8264337"/>
            <a:ext cx="2826579" cy="187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41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4139</TotalTime>
  <Words>268</Words>
  <Application>Microsoft Office PowerPoint</Application>
  <PresentationFormat>사용자 지정</PresentationFormat>
  <Paragraphs>173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정규화</vt:lpstr>
      <vt:lpstr>정규화</vt:lpstr>
      <vt:lpstr>PowerPoint 프레젠테이션</vt:lpstr>
      <vt:lpstr>PowerPoint 프레젠테이션</vt:lpstr>
      <vt:lpstr>MAPE(%)</vt:lpstr>
      <vt:lpstr>MAPE(%)</vt:lpstr>
      <vt:lpstr>PowerPoint 프레젠테이션</vt:lpstr>
      <vt:lpstr>PowerPoint 프레젠테이션</vt:lpstr>
      <vt:lpstr>PowerPoint 프레젠테이션</vt:lpstr>
      <vt:lpstr>3,4,5</vt:lpstr>
      <vt:lpstr>discusstion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유수경</dc:creator>
  <cp:lastModifiedBy>유수경</cp:lastModifiedBy>
  <cp:revision>64</cp:revision>
  <dcterms:created xsi:type="dcterms:W3CDTF">2021-06-08T05:00:11Z</dcterms:created>
  <dcterms:modified xsi:type="dcterms:W3CDTF">2021-07-29T08:35:58Z</dcterms:modified>
</cp:coreProperties>
</file>