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8" r:id="rId11"/>
    <p:sldId id="269" r:id="rId12"/>
    <p:sldId id="262" r:id="rId13"/>
    <p:sldId id="263" r:id="rId14"/>
    <p:sldId id="264" r:id="rId15"/>
    <p:sldId id="270" r:id="rId16"/>
    <p:sldId id="271" r:id="rId17"/>
    <p:sldId id="272" r:id="rId18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69-4689-ACE4-53237003C4D2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69-4689-ACE4-53237003C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D9-45A5-A41A-3AE136D01F99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D9-45A5-A41A-3AE136D01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ratio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'4'!$N$15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'4'!$N$16:$N$26</c:f>
              <c:numCache>
                <c:formatCode>General</c:formatCode>
                <c:ptCount val="11"/>
                <c:pt idx="0">
                  <c:v>1.4874097106094497</c:v>
                </c:pt>
                <c:pt idx="1">
                  <c:v>1.3762204441143757</c:v>
                </c:pt>
                <c:pt idx="2">
                  <c:v>1.3762204441143757</c:v>
                </c:pt>
                <c:pt idx="3">
                  <c:v>1.0042707660129879</c:v>
                </c:pt>
                <c:pt idx="4">
                  <c:v>0.97917990954733303</c:v>
                </c:pt>
                <c:pt idx="5">
                  <c:v>1.0251781053957048</c:v>
                </c:pt>
                <c:pt idx="6">
                  <c:v>0.80150564660352785</c:v>
                </c:pt>
                <c:pt idx="7">
                  <c:v>0.86834430075232205</c:v>
                </c:pt>
                <c:pt idx="8">
                  <c:v>0.70406976898008733</c:v>
                </c:pt>
                <c:pt idx="9">
                  <c:v>0.68755023748158084</c:v>
                </c:pt>
                <c:pt idx="10">
                  <c:v>0.86675474783196216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D-4047-AD0B-1940BFBEFD77}"/>
            </c:ext>
          </c:extLst>
        </c:ser>
        <c:ser>
          <c:idx val="1"/>
          <c:order val="1"/>
          <c:tx>
            <c:strRef>
              <c:f>'4'!$O$15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'4'!$O$16:$O$26</c:f>
              <c:numCache>
                <c:formatCode>General</c:formatCode>
                <c:ptCount val="11"/>
                <c:pt idx="0">
                  <c:v>1.0763654894142407</c:v>
                </c:pt>
                <c:pt idx="1">
                  <c:v>1.1553516745774643</c:v>
                </c:pt>
                <c:pt idx="2">
                  <c:v>1.1553516745774643</c:v>
                </c:pt>
                <c:pt idx="3">
                  <c:v>0.90656521085970176</c:v>
                </c:pt>
                <c:pt idx="4">
                  <c:v>0.89727695251747996</c:v>
                </c:pt>
                <c:pt idx="5">
                  <c:v>0.96567855559363824</c:v>
                </c:pt>
                <c:pt idx="6">
                  <c:v>1.0103274117628429</c:v>
                </c:pt>
                <c:pt idx="7">
                  <c:v>1.0203973395552566</c:v>
                </c:pt>
                <c:pt idx="8">
                  <c:v>0.84539462934549103</c:v>
                </c:pt>
                <c:pt idx="9">
                  <c:v>0.92944419900457842</c:v>
                </c:pt>
                <c:pt idx="10">
                  <c:v>1.0758141105117929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D-4047-AD0B-1940BFBEF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314015"/>
        <c:axId val="315410015"/>
      </c:lineChart>
      <c:catAx>
        <c:axId val="1313140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5410015"/>
        <c:crosses val="autoZero"/>
        <c:auto val="1"/>
        <c:lblAlgn val="ctr"/>
        <c:lblOffset val="100"/>
        <c:noMultiLvlLbl val="0"/>
      </c:catAx>
      <c:valAx>
        <c:axId val="31541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31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3-4097-9B66-5C5BAAF44D61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3-4097-9B66-5C5BAAF44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33-48D3-8195-569AEE5F2D49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33-48D3-8195-569AEE5F2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0-4BF1-8E4E-1C49C873CF45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B0-4BF1-8E4E-1C49C873C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  <c:max val="2500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C8-41D7-B5A6-D764EF33469D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C8-41D7-B5A6-D764EF334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'8'!$I$30:$I$40</c:f>
              <c:numCache>
                <c:formatCode>General</c:formatCode>
                <c:ptCount val="11"/>
                <c:pt idx="0">
                  <c:v>8.6978175288429507E-2</c:v>
                </c:pt>
                <c:pt idx="1">
                  <c:v>8.0083508769778669E-2</c:v>
                </c:pt>
                <c:pt idx="2">
                  <c:v>8.0013788853119952E-2</c:v>
                </c:pt>
                <c:pt idx="3">
                  <c:v>8.4582177970900799E-2</c:v>
                </c:pt>
                <c:pt idx="4">
                  <c:v>8.5652938483536459E-2</c:v>
                </c:pt>
                <c:pt idx="5">
                  <c:v>9.4420085782871435E-2</c:v>
                </c:pt>
                <c:pt idx="6">
                  <c:v>9.0644063728448923E-2</c:v>
                </c:pt>
                <c:pt idx="7">
                  <c:v>9.2770771671814453E-2</c:v>
                </c:pt>
                <c:pt idx="8">
                  <c:v>0.10190159009632185</c:v>
                </c:pt>
                <c:pt idx="9">
                  <c:v>0.10001486251706077</c:v>
                </c:pt>
                <c:pt idx="10">
                  <c:v>0.10293803683771717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0-46F6-9504-24B1F75D88AC}"/>
            </c:ext>
          </c:extLst>
        </c:ser>
        <c:ser>
          <c:idx val="1"/>
          <c:order val="1"/>
          <c:tx>
            <c:strRef>
              <c:f>'8'!$J$29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'8'!$J$30:$J$40</c:f>
              <c:numCache>
                <c:formatCode>General</c:formatCode>
                <c:ptCount val="11"/>
                <c:pt idx="0">
                  <c:v>9.0719955942131322E-2</c:v>
                </c:pt>
                <c:pt idx="1">
                  <c:v>8.2084951257426014E-2</c:v>
                </c:pt>
                <c:pt idx="2">
                  <c:v>8.1683197542581409E-2</c:v>
                </c:pt>
                <c:pt idx="3">
                  <c:v>8.4481633540415046E-2</c:v>
                </c:pt>
                <c:pt idx="4">
                  <c:v>8.476450794934394E-2</c:v>
                </c:pt>
                <c:pt idx="5">
                  <c:v>9.1366622564573494E-2</c:v>
                </c:pt>
                <c:pt idx="6">
                  <c:v>9.3153146902355322E-2</c:v>
                </c:pt>
                <c:pt idx="7">
                  <c:v>9.2217669975843894E-2</c:v>
                </c:pt>
                <c:pt idx="8">
                  <c:v>9.8954831990925224E-2</c:v>
                </c:pt>
                <c:pt idx="9">
                  <c:v>9.8005809689283824E-2</c:v>
                </c:pt>
                <c:pt idx="10">
                  <c:v>0.10256767264512055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0-46F6-9504-24B1F75D8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71391"/>
        <c:axId val="317771807"/>
      </c:lineChart>
      <c:catAx>
        <c:axId val="3177713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807"/>
        <c:crosses val="autoZero"/>
        <c:auto val="1"/>
        <c:lblAlgn val="ctr"/>
        <c:lblOffset val="100"/>
        <c:noMultiLvlLbl val="0"/>
      </c:catAx>
      <c:valAx>
        <c:axId val="31777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D-4568-AD1A-69E8440CD033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BD-4568-AD1A-69E8440CD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'4'!$I$31:$I$41</c:f>
              <c:numCache>
                <c:formatCode>General</c:formatCode>
                <c:ptCount val="11"/>
                <c:pt idx="0">
                  <c:v>8.0193669344791274E-2</c:v>
                </c:pt>
                <c:pt idx="1">
                  <c:v>8.2902608263237587E-2</c:v>
                </c:pt>
                <c:pt idx="2">
                  <c:v>8.2902608263237587E-2</c:v>
                </c:pt>
                <c:pt idx="3">
                  <c:v>8.7643762100129766E-2</c:v>
                </c:pt>
                <c:pt idx="4">
                  <c:v>9.0817664878494159E-2</c:v>
                </c:pt>
                <c:pt idx="5">
                  <c:v>9.9021985885269614E-2</c:v>
                </c:pt>
                <c:pt idx="6">
                  <c:v>9.2708208924955085E-2</c:v>
                </c:pt>
                <c:pt idx="7">
                  <c:v>9.3569112747863309E-2</c:v>
                </c:pt>
                <c:pt idx="8">
                  <c:v>9.8648768584146312E-2</c:v>
                </c:pt>
                <c:pt idx="9">
                  <c:v>9.4865673104584367E-2</c:v>
                </c:pt>
                <c:pt idx="10">
                  <c:v>9.6725937903290996E-2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5-4DB1-88A4-6E3083CDC45A}"/>
            </c:ext>
          </c:extLst>
        </c:ser>
        <c:ser>
          <c:idx val="1"/>
          <c:order val="1"/>
          <c:tx>
            <c:strRef>
              <c:f>'4'!$J$30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'4'!$J$31:$J$41</c:f>
              <c:numCache>
                <c:formatCode>General</c:formatCode>
                <c:ptCount val="11"/>
                <c:pt idx="0">
                  <c:v>8.6412789883523453E-2</c:v>
                </c:pt>
                <c:pt idx="1">
                  <c:v>9.6056260773180274E-2</c:v>
                </c:pt>
                <c:pt idx="2">
                  <c:v>9.6056260773180274E-2</c:v>
                </c:pt>
                <c:pt idx="3">
                  <c:v>0.11175098766041698</c:v>
                </c:pt>
                <c:pt idx="4">
                  <c:v>0.1206525047716793</c:v>
                </c:pt>
                <c:pt idx="5">
                  <c:v>0.10847174645691485</c:v>
                </c:pt>
                <c:pt idx="6">
                  <c:v>8.0832159752960722E-2</c:v>
                </c:pt>
                <c:pt idx="7">
                  <c:v>7.4990318827995131E-2</c:v>
                </c:pt>
                <c:pt idx="8">
                  <c:v>8.1887524058411834E-2</c:v>
                </c:pt>
                <c:pt idx="9">
                  <c:v>7.1210019693769167E-2</c:v>
                </c:pt>
                <c:pt idx="10">
                  <c:v>7.1679427347968117E-2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5-4DB1-88A4-6E3083CDC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466207"/>
        <c:axId val="280472031"/>
      </c:lineChart>
      <c:catAx>
        <c:axId val="2804662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72031"/>
        <c:crosses val="autoZero"/>
        <c:auto val="1"/>
        <c:lblAlgn val="ctr"/>
        <c:lblOffset val="100"/>
        <c:noMultiLvlLbl val="0"/>
      </c:catAx>
      <c:valAx>
        <c:axId val="280472031"/>
        <c:scaling>
          <c:orientation val="minMax"/>
          <c:max val="0.13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66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4-46C8-B754-8AF549EE1314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34-46C8-B754-8AF549EE1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6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A973FA-DFDD-462F-98AB-423B2145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88" y="2613214"/>
            <a:ext cx="17221200" cy="6519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E6D62A-55D6-4CF9-90E2-B0BB491BB895}"/>
              </a:ext>
            </a:extLst>
          </p:cNvPr>
          <p:cNvSpPr/>
          <p:nvPr/>
        </p:nvSpPr>
        <p:spPr>
          <a:xfrm>
            <a:off x="1764288" y="7665821"/>
            <a:ext cx="16706727" cy="66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3EE81F-5FCC-442E-ABF1-92E580FFA180}"/>
              </a:ext>
            </a:extLst>
          </p:cNvPr>
          <p:cNvSpPr/>
          <p:nvPr/>
        </p:nvSpPr>
        <p:spPr>
          <a:xfrm>
            <a:off x="1764288" y="6470031"/>
            <a:ext cx="16706727" cy="66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39428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045EE545-D1A7-4E2F-8AB1-407CF40B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007" y="8644810"/>
            <a:ext cx="3091214" cy="1856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034E23-D830-4934-8D76-AD76BD0D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891" y="2000983"/>
            <a:ext cx="3054411" cy="1803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E5A7DD-8BA5-4433-B05D-2117208B4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028" y="1990127"/>
            <a:ext cx="3059733" cy="1835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1A7997-F99B-4CF0-8DA0-11B29DCAAE94}"/>
              </a:ext>
            </a:extLst>
          </p:cNvPr>
          <p:cNvSpPr txBox="1"/>
          <p:nvPr/>
        </p:nvSpPr>
        <p:spPr>
          <a:xfrm>
            <a:off x="7553631" y="2633445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Ⅰ</a:t>
            </a:r>
            <a:endParaRPr lang="ko-KR" altLang="en-US" sz="12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A03840-5079-4D0A-B777-BD0837E21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6890" y="4370136"/>
            <a:ext cx="3025936" cy="18038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3BE491-2225-48AA-A633-EA73383E2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502" y="4375244"/>
            <a:ext cx="3031272" cy="1835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DA5DD4-CC83-4261-906A-26DD66F03EF6}"/>
              </a:ext>
            </a:extLst>
          </p:cNvPr>
          <p:cNvSpPr txBox="1"/>
          <p:nvPr/>
        </p:nvSpPr>
        <p:spPr>
          <a:xfrm>
            <a:off x="7553632" y="5000199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Ⅱ</a:t>
            </a:r>
            <a:endParaRPr lang="ko-KR" altLang="en-US" sz="12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144A792-B207-4943-84E4-D4FE912CF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1566" y="6391932"/>
            <a:ext cx="3143656" cy="18568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6171F29-954E-47FC-BA75-CB7B578A9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026" y="6381076"/>
            <a:ext cx="3165374" cy="18623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DF7E0-37C0-42E4-8377-DA068DD5D4FD}"/>
              </a:ext>
            </a:extLst>
          </p:cNvPr>
          <p:cNvSpPr txBox="1"/>
          <p:nvPr/>
        </p:nvSpPr>
        <p:spPr>
          <a:xfrm>
            <a:off x="7553631" y="7032514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Ⅲ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7FC1E-0F61-4B94-A1B1-BFBD6184EEE2}"/>
              </a:ext>
            </a:extLst>
          </p:cNvPr>
          <p:cNvSpPr txBox="1"/>
          <p:nvPr/>
        </p:nvSpPr>
        <p:spPr>
          <a:xfrm>
            <a:off x="7553629" y="9264321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Ⅳ</a:t>
            </a:r>
            <a:endParaRPr lang="ko-KR" altLang="en-US" sz="12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CEEA6D3-F446-4AE5-AF8C-186B28AE61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0029" y="8639381"/>
            <a:ext cx="3123865" cy="18623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EA918FC-4641-4490-9585-2AABF894F080}"/>
              </a:ext>
            </a:extLst>
          </p:cNvPr>
          <p:cNvSpPr txBox="1"/>
          <p:nvPr/>
        </p:nvSpPr>
        <p:spPr>
          <a:xfrm>
            <a:off x="9438428" y="10521490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(a)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3589C-509B-4FB6-AE4C-F43B8AF31A3D}"/>
              </a:ext>
            </a:extLst>
          </p:cNvPr>
          <p:cNvSpPr txBox="1"/>
          <p:nvPr/>
        </p:nvSpPr>
        <p:spPr>
          <a:xfrm>
            <a:off x="12589858" y="10498062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(b)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1130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6DDA-43DF-4866-A0F5-FDADB9A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3,4,5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15F1BB2-C66D-4197-8896-4D8B70EF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087" y="710020"/>
            <a:ext cx="5505450" cy="3228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213F578-1B68-469C-960E-6E853DF4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12" y="4141165"/>
            <a:ext cx="5524500" cy="3276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C3EE62-9653-44D1-842B-9437E557F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212" y="4076871"/>
            <a:ext cx="5524500" cy="3390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D8CE8-164D-46C4-B262-248F919C1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387" y="7619935"/>
            <a:ext cx="5391150" cy="3286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554F97-8D4E-4F96-B977-497DFC5EF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8537" y="7641278"/>
            <a:ext cx="5514975" cy="3314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A84A03-60E0-4174-AAEB-7FEB99E39FE2}"/>
              </a:ext>
            </a:extLst>
          </p:cNvPr>
          <p:cNvSpPr txBox="1"/>
          <p:nvPr/>
        </p:nvSpPr>
        <p:spPr>
          <a:xfrm>
            <a:off x="5071987" y="1795306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A1367-8C29-41CD-8C95-F66B2D3690FF}"/>
              </a:ext>
            </a:extLst>
          </p:cNvPr>
          <p:cNvSpPr txBox="1"/>
          <p:nvPr/>
        </p:nvSpPr>
        <p:spPr>
          <a:xfrm>
            <a:off x="5099176" y="5193690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#4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292D0E-BDCB-451F-8285-7B5E64143FFB}"/>
              </a:ext>
            </a:extLst>
          </p:cNvPr>
          <p:cNvSpPr txBox="1"/>
          <p:nvPr/>
        </p:nvSpPr>
        <p:spPr>
          <a:xfrm>
            <a:off x="5083133" y="8707693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#5</a:t>
            </a:r>
            <a:endParaRPr lang="ko-KR" altLang="en-US" sz="2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D28E202-8816-4B5B-B00B-1C9542E70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212" y="710020"/>
            <a:ext cx="5448300" cy="3228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00C3-AA9A-4C5F-8361-E35C02A715BE}"/>
              </a:ext>
            </a:extLst>
          </p:cNvPr>
          <p:cNvSpPr txBox="1"/>
          <p:nvPr/>
        </p:nvSpPr>
        <p:spPr>
          <a:xfrm>
            <a:off x="8028983" y="10955978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(a)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F95994-A8D7-4846-9246-F229B8E82214}"/>
              </a:ext>
            </a:extLst>
          </p:cNvPr>
          <p:cNvSpPr txBox="1"/>
          <p:nvPr/>
        </p:nvSpPr>
        <p:spPr>
          <a:xfrm>
            <a:off x="13543958" y="10955978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(b)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205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63C30F1-51F5-46C6-82E5-9EFD7203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15" y="4436060"/>
            <a:ext cx="14856842" cy="5734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4475D4-DE48-4F5C-8A30-06415D62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discusstion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8B92C-1789-4564-8242-3EEF6B91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869" y="3245559"/>
            <a:ext cx="18694400" cy="73875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4_0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0B030-1757-4D85-A9AF-407847D472FB}"/>
              </a:ext>
            </a:extLst>
          </p:cNvPr>
          <p:cNvSpPr/>
          <p:nvPr/>
        </p:nvSpPr>
        <p:spPr>
          <a:xfrm>
            <a:off x="10331116" y="5358062"/>
            <a:ext cx="1427747" cy="408271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53777F-65FD-4D27-A7A5-680633A2F75E}"/>
              </a:ext>
            </a:extLst>
          </p:cNvPr>
          <p:cNvSpPr/>
          <p:nvPr/>
        </p:nvSpPr>
        <p:spPr>
          <a:xfrm>
            <a:off x="11911263" y="5005138"/>
            <a:ext cx="1628274" cy="35773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277476-D192-4651-A5F8-C119AF34FD84}"/>
              </a:ext>
            </a:extLst>
          </p:cNvPr>
          <p:cNvSpPr/>
          <p:nvPr/>
        </p:nvSpPr>
        <p:spPr>
          <a:xfrm>
            <a:off x="15159790" y="5085348"/>
            <a:ext cx="1628274" cy="44356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E034B-FC54-4F28-B5A2-F3059F692BF1}"/>
              </a:ext>
            </a:extLst>
          </p:cNvPr>
          <p:cNvSpPr txBox="1"/>
          <p:nvPr/>
        </p:nvSpPr>
        <p:spPr>
          <a:xfrm>
            <a:off x="10464445" y="10170280"/>
            <a:ext cx="67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(a)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923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264B3-A341-42A3-8586-3AAA010B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51" y="724300"/>
            <a:ext cx="18694400" cy="977817"/>
          </a:xfrm>
        </p:spPr>
        <p:txBody>
          <a:bodyPr/>
          <a:lstStyle/>
          <a:p>
            <a:r>
              <a:rPr lang="en-US" altLang="ko-KR" dirty="0"/>
              <a:t>1. 170000msec ~ 200000msec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24955B-DCC3-495B-AAE8-DD58125B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76" y="6623384"/>
            <a:ext cx="9286875" cy="327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4DD009-F066-4813-8929-F7608919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069" y="6623384"/>
            <a:ext cx="9229725" cy="32766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33FA313-A8E2-4F3C-92A6-EE04661E186B}"/>
              </a:ext>
            </a:extLst>
          </p:cNvPr>
          <p:cNvSpPr/>
          <p:nvPr/>
        </p:nvSpPr>
        <p:spPr>
          <a:xfrm>
            <a:off x="12577009" y="6875430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FAC2B0-F177-4351-A0D4-B970FDD8A120}"/>
              </a:ext>
            </a:extLst>
          </p:cNvPr>
          <p:cNvSpPr/>
          <p:nvPr/>
        </p:nvSpPr>
        <p:spPr>
          <a:xfrm>
            <a:off x="15165177" y="6875430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B2B8514-F313-4985-A580-7350BF5435BF}"/>
              </a:ext>
            </a:extLst>
          </p:cNvPr>
          <p:cNvSpPr/>
          <p:nvPr/>
        </p:nvSpPr>
        <p:spPr>
          <a:xfrm>
            <a:off x="17293388" y="6719327"/>
            <a:ext cx="1235241" cy="263429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9DB023-8194-407F-B0D9-400FA9ADF5A8}"/>
              </a:ext>
            </a:extLst>
          </p:cNvPr>
          <p:cNvGrpSpPr/>
          <p:nvPr/>
        </p:nvGrpSpPr>
        <p:grpSpPr>
          <a:xfrm>
            <a:off x="10993733" y="1702117"/>
            <a:ext cx="9229725" cy="3514725"/>
            <a:chOff x="10993733" y="1702117"/>
            <a:chExt cx="9229725" cy="351472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F803653-F08D-4EA1-BF65-AAC6ACCB9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3733" y="1702117"/>
              <a:ext cx="9229725" cy="351472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07512B-745C-4D06-945E-8FEDDFDF8F4A}"/>
                </a:ext>
              </a:extLst>
            </p:cNvPr>
            <p:cNvSpPr/>
            <p:nvPr/>
          </p:nvSpPr>
          <p:spPr>
            <a:xfrm>
              <a:off x="12805609" y="2292017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9EA63C-A812-46AB-918E-92D2799BF52B}"/>
                </a:ext>
              </a:extLst>
            </p:cNvPr>
            <p:cNvSpPr/>
            <p:nvPr/>
          </p:nvSpPr>
          <p:spPr>
            <a:xfrm>
              <a:off x="15297524" y="2292017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B4FB4B-C06E-425B-86E6-E058325BA310}"/>
                </a:ext>
              </a:extLst>
            </p:cNvPr>
            <p:cNvSpPr/>
            <p:nvPr/>
          </p:nvSpPr>
          <p:spPr>
            <a:xfrm>
              <a:off x="17542038" y="2345944"/>
              <a:ext cx="940871" cy="23174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BD5D8DF-475F-42E1-AA29-566760C495AE}"/>
              </a:ext>
            </a:extLst>
          </p:cNvPr>
          <p:cNvGrpSpPr/>
          <p:nvPr/>
        </p:nvGrpSpPr>
        <p:grpSpPr>
          <a:xfrm>
            <a:off x="1077519" y="1992521"/>
            <a:ext cx="9191625" cy="3457575"/>
            <a:chOff x="1460207" y="5650121"/>
            <a:chExt cx="9191625" cy="345757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BFEE6F-2279-4AFC-9CEC-3FF56E64C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0207" y="5650121"/>
              <a:ext cx="9191625" cy="34575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0B6747-BCF9-48C8-86A7-DB0A62581F8E}"/>
                </a:ext>
              </a:extLst>
            </p:cNvPr>
            <p:cNvSpPr/>
            <p:nvPr/>
          </p:nvSpPr>
          <p:spPr>
            <a:xfrm>
              <a:off x="3214909" y="6233031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FF443E0-2F73-4BB9-9644-9ED9DD5FEC19}"/>
                </a:ext>
              </a:extLst>
            </p:cNvPr>
            <p:cNvSpPr/>
            <p:nvPr/>
          </p:nvSpPr>
          <p:spPr>
            <a:xfrm>
              <a:off x="5819733" y="6233031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C8A6DA3-1C04-4D09-9EA0-BFADD2BA3740}"/>
                </a:ext>
              </a:extLst>
            </p:cNvPr>
            <p:cNvSpPr/>
            <p:nvPr/>
          </p:nvSpPr>
          <p:spPr>
            <a:xfrm>
              <a:off x="7593811" y="6694693"/>
              <a:ext cx="940871" cy="201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92757A-F528-4E49-BE6E-7A904BEF8597}"/>
              </a:ext>
            </a:extLst>
          </p:cNvPr>
          <p:cNvGrpSpPr/>
          <p:nvPr/>
        </p:nvGrpSpPr>
        <p:grpSpPr>
          <a:xfrm>
            <a:off x="964151" y="5598385"/>
            <a:ext cx="9267825" cy="3514725"/>
            <a:chOff x="964151" y="5598385"/>
            <a:chExt cx="9267825" cy="351472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23AA29E-3A05-4D22-8B67-559E1CC1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51" y="5598385"/>
              <a:ext cx="9267825" cy="3514725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5A5283B-67E9-4057-A8FD-ACFC7D5A370B}"/>
                </a:ext>
              </a:extLst>
            </p:cNvPr>
            <p:cNvSpPr/>
            <p:nvPr/>
          </p:nvSpPr>
          <p:spPr>
            <a:xfrm>
              <a:off x="2832221" y="6225223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9D3C07A-4C0C-40F5-9F58-414B64EE7FFA}"/>
                </a:ext>
              </a:extLst>
            </p:cNvPr>
            <p:cNvSpPr/>
            <p:nvPr/>
          </p:nvSpPr>
          <p:spPr>
            <a:xfrm>
              <a:off x="5437045" y="6225223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C9F6A0-52DF-4801-965D-1A345EE79AE3}"/>
                </a:ext>
              </a:extLst>
            </p:cNvPr>
            <p:cNvSpPr/>
            <p:nvPr/>
          </p:nvSpPr>
          <p:spPr>
            <a:xfrm>
              <a:off x="7211123" y="6686885"/>
              <a:ext cx="940871" cy="201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55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427516-78FA-4BE5-93F9-CBB7EC28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14" y="1062153"/>
            <a:ext cx="18694400" cy="977817"/>
          </a:xfrm>
        </p:spPr>
        <p:txBody>
          <a:bodyPr/>
          <a:lstStyle/>
          <a:p>
            <a:r>
              <a:rPr lang="en-US" altLang="ko-KR" dirty="0"/>
              <a:t>2. 200000~250000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5C9C17-193C-43D5-AC46-6B2106A8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71" y="6938462"/>
            <a:ext cx="9258300" cy="3371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C22A9F-D47C-4A66-9C78-3C276D3A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46" y="9017250"/>
            <a:ext cx="9277350" cy="33528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4370EE3-C938-4F69-B766-53820574D15E}"/>
              </a:ext>
            </a:extLst>
          </p:cNvPr>
          <p:cNvSpPr/>
          <p:nvPr/>
        </p:nvSpPr>
        <p:spPr>
          <a:xfrm>
            <a:off x="15416462" y="7228356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9C5D71-8407-4790-B2EA-52120C503967}"/>
              </a:ext>
            </a:extLst>
          </p:cNvPr>
          <p:cNvSpPr/>
          <p:nvPr/>
        </p:nvSpPr>
        <p:spPr>
          <a:xfrm>
            <a:off x="17878214" y="7228356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A6DBC4-4180-4A05-95E4-17CA44B8ED1E}"/>
              </a:ext>
            </a:extLst>
          </p:cNvPr>
          <p:cNvGrpSpPr/>
          <p:nvPr/>
        </p:nvGrpSpPr>
        <p:grpSpPr>
          <a:xfrm>
            <a:off x="11637671" y="2340994"/>
            <a:ext cx="9182100" cy="3524250"/>
            <a:chOff x="11637671" y="2340994"/>
            <a:chExt cx="9182100" cy="35242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3CE7FC3-9076-4F1D-894B-C2361050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7671" y="2340994"/>
              <a:ext cx="9182100" cy="352425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42DF72-0D89-4DD4-9FDB-857F89C3ABB3}"/>
                </a:ext>
              </a:extLst>
            </p:cNvPr>
            <p:cNvSpPr/>
            <p:nvPr/>
          </p:nvSpPr>
          <p:spPr>
            <a:xfrm>
              <a:off x="14213712" y="2676700"/>
              <a:ext cx="2824222" cy="25434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BF4A61-2E53-491F-A40A-FD06C1AF1088}"/>
                </a:ext>
              </a:extLst>
            </p:cNvPr>
            <p:cNvSpPr/>
            <p:nvPr/>
          </p:nvSpPr>
          <p:spPr>
            <a:xfrm>
              <a:off x="17898711" y="2865705"/>
              <a:ext cx="1030141" cy="2279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B1C57C-9E6F-4A22-952A-D0E3873787A9}"/>
              </a:ext>
            </a:extLst>
          </p:cNvPr>
          <p:cNvGrpSpPr/>
          <p:nvPr/>
        </p:nvGrpSpPr>
        <p:grpSpPr>
          <a:xfrm>
            <a:off x="2284121" y="5523430"/>
            <a:ext cx="9172575" cy="3476625"/>
            <a:chOff x="2284121" y="5523430"/>
            <a:chExt cx="9172575" cy="347662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CAD8DA7-2B1C-42DB-A89E-F3CD38F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121" y="5523430"/>
              <a:ext cx="9172575" cy="347662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BDF345-7BF3-4C88-A6EF-19FC4658FADE}"/>
                </a:ext>
              </a:extLst>
            </p:cNvPr>
            <p:cNvSpPr/>
            <p:nvPr/>
          </p:nvSpPr>
          <p:spPr>
            <a:xfrm>
              <a:off x="8374039" y="5784475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B9C699-1843-4AE0-A748-2EA11BA69E78}"/>
                </a:ext>
              </a:extLst>
            </p:cNvPr>
            <p:cNvSpPr/>
            <p:nvPr/>
          </p:nvSpPr>
          <p:spPr>
            <a:xfrm>
              <a:off x="4731373" y="6194993"/>
              <a:ext cx="2709644" cy="176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3B09FF4-FF44-4430-A8A1-A855E58A1B1E}"/>
              </a:ext>
            </a:extLst>
          </p:cNvPr>
          <p:cNvGrpSpPr/>
          <p:nvPr/>
        </p:nvGrpSpPr>
        <p:grpSpPr>
          <a:xfrm>
            <a:off x="2217446" y="1840082"/>
            <a:ext cx="9201150" cy="3552825"/>
            <a:chOff x="2217446" y="1840082"/>
            <a:chExt cx="9201150" cy="355282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81FA531-880A-4A0C-8F7E-E543224EA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7446" y="1840082"/>
              <a:ext cx="9201150" cy="355282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6D29CE1-2912-4E32-9D55-8FE71A5E9C3F}"/>
                </a:ext>
              </a:extLst>
            </p:cNvPr>
            <p:cNvSpPr/>
            <p:nvPr/>
          </p:nvSpPr>
          <p:spPr>
            <a:xfrm>
              <a:off x="8374039" y="2220668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498EEC-9492-4064-86CE-A32B077E8CA2}"/>
                </a:ext>
              </a:extLst>
            </p:cNvPr>
            <p:cNvSpPr/>
            <p:nvPr/>
          </p:nvSpPr>
          <p:spPr>
            <a:xfrm>
              <a:off x="4731373" y="2631186"/>
              <a:ext cx="2709644" cy="176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26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E83705-7520-4850-8773-CA10A35F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14" y="1062153"/>
            <a:ext cx="18694400" cy="977817"/>
          </a:xfrm>
        </p:spPr>
        <p:txBody>
          <a:bodyPr/>
          <a:lstStyle/>
          <a:p>
            <a:r>
              <a:rPr lang="en-US" altLang="ko-KR" dirty="0"/>
              <a:t>2. 270000~320000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742F6D-E1E3-49BF-88D5-97C93134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17" y="6840454"/>
            <a:ext cx="9315450" cy="3362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C411B7-D76D-45D7-B777-76EF8195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19" y="6840454"/>
            <a:ext cx="9163050" cy="32575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9264B52-4B2B-476F-8F4C-C8CC8075BCEE}"/>
              </a:ext>
            </a:extLst>
          </p:cNvPr>
          <p:cNvSpPr/>
          <p:nvPr/>
        </p:nvSpPr>
        <p:spPr>
          <a:xfrm>
            <a:off x="15945851" y="7308181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987FB8-9C1E-46BE-9F1E-27175D98DEC8}"/>
              </a:ext>
            </a:extLst>
          </p:cNvPr>
          <p:cNvSpPr/>
          <p:nvPr/>
        </p:nvSpPr>
        <p:spPr>
          <a:xfrm>
            <a:off x="18551223" y="6680034"/>
            <a:ext cx="2590391" cy="3121693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D04493-C7FA-47FD-8607-EF34B6893992}"/>
              </a:ext>
            </a:extLst>
          </p:cNvPr>
          <p:cNvGrpSpPr/>
          <p:nvPr/>
        </p:nvGrpSpPr>
        <p:grpSpPr>
          <a:xfrm>
            <a:off x="1626394" y="2390708"/>
            <a:ext cx="9210675" cy="3429000"/>
            <a:chOff x="1626394" y="2390708"/>
            <a:chExt cx="9210675" cy="3429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5E94CDB-F953-462A-B775-0BE21F0DA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394" y="2390708"/>
              <a:ext cx="9210675" cy="34290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D0574E-294D-4D6A-A6B7-C1C42C0DA18C}"/>
                </a:ext>
              </a:extLst>
            </p:cNvPr>
            <p:cNvSpPr/>
            <p:nvPr/>
          </p:nvSpPr>
          <p:spPr>
            <a:xfrm>
              <a:off x="5505655" y="2956376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593C07-54D4-4535-BB0A-1723B41D3F6F}"/>
                </a:ext>
              </a:extLst>
            </p:cNvPr>
            <p:cNvSpPr/>
            <p:nvPr/>
          </p:nvSpPr>
          <p:spPr>
            <a:xfrm>
              <a:off x="8125642" y="2883033"/>
              <a:ext cx="2511878" cy="11708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0FDE06-CFA9-4B5A-A53A-26DBBE70C378}"/>
              </a:ext>
            </a:extLst>
          </p:cNvPr>
          <p:cNvGrpSpPr/>
          <p:nvPr/>
        </p:nvGrpSpPr>
        <p:grpSpPr>
          <a:xfrm>
            <a:off x="11350038" y="2304983"/>
            <a:ext cx="9191625" cy="3514725"/>
            <a:chOff x="11350038" y="2304983"/>
            <a:chExt cx="9191625" cy="35147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ED7CA19-B10D-4AAE-BFDB-214FB1043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0038" y="2304983"/>
              <a:ext cx="9191625" cy="351472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4D115-F23E-4E6F-87F6-B2D98EE4FE53}"/>
                </a:ext>
              </a:extLst>
            </p:cNvPr>
            <p:cNvSpPr/>
            <p:nvPr/>
          </p:nvSpPr>
          <p:spPr>
            <a:xfrm>
              <a:off x="15481940" y="3025826"/>
              <a:ext cx="792065" cy="19512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0D6EBA7-ED93-4724-8912-DD58E6287610}"/>
                </a:ext>
              </a:extLst>
            </p:cNvPr>
            <p:cNvSpPr/>
            <p:nvPr/>
          </p:nvSpPr>
          <p:spPr>
            <a:xfrm>
              <a:off x="18114380" y="2684001"/>
              <a:ext cx="1377387" cy="26635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40A72F-0372-4793-948D-5395B99A25BC}"/>
                </a:ext>
              </a:extLst>
            </p:cNvPr>
            <p:cNvSpPr/>
            <p:nvPr/>
          </p:nvSpPr>
          <p:spPr>
            <a:xfrm>
              <a:off x="19873733" y="3036103"/>
              <a:ext cx="474562" cy="2126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9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61A1E2A-26A5-4370-ACE0-B90C3AAEC4BC}"/>
              </a:ext>
            </a:extLst>
          </p:cNvPr>
          <p:cNvGrpSpPr/>
          <p:nvPr/>
        </p:nvGrpSpPr>
        <p:grpSpPr>
          <a:xfrm>
            <a:off x="1428522" y="514291"/>
            <a:ext cx="19155214" cy="11153219"/>
            <a:chOff x="1291362" y="552566"/>
            <a:chExt cx="19155214" cy="11153219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A844C51-43F4-49E2-8DBD-26A094132931}"/>
                </a:ext>
              </a:extLst>
            </p:cNvPr>
            <p:cNvGrpSpPr/>
            <p:nvPr/>
          </p:nvGrpSpPr>
          <p:grpSpPr>
            <a:xfrm>
              <a:off x="1913308" y="552566"/>
              <a:ext cx="9220200" cy="3467100"/>
              <a:chOff x="1913308" y="552566"/>
              <a:chExt cx="9220200" cy="3467100"/>
            </a:xfrm>
          </p:grpSpPr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A573AB59-E3FE-4DAC-9F13-AC59F6A9F0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3308" y="552566"/>
                <a:ext cx="9220200" cy="3467100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B750CC-942E-49CA-8815-273F4CDB8265}"/>
                  </a:ext>
                </a:extLst>
              </p:cNvPr>
              <p:cNvSpPr/>
              <p:nvPr/>
            </p:nvSpPr>
            <p:spPr>
              <a:xfrm>
                <a:off x="3677510" y="1139935"/>
                <a:ext cx="1042738" cy="2417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248E775-68F5-4C4C-97CA-BE04C76FE6BF}"/>
                  </a:ext>
                </a:extLst>
              </p:cNvPr>
              <p:cNvSpPr/>
              <p:nvPr/>
            </p:nvSpPr>
            <p:spPr>
              <a:xfrm>
                <a:off x="6343294" y="1109455"/>
                <a:ext cx="1042738" cy="2417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E999F17-1809-474D-9885-22E78B960806}"/>
                  </a:ext>
                </a:extLst>
              </p:cNvPr>
              <p:cNvSpPr/>
              <p:nvPr/>
            </p:nvSpPr>
            <p:spPr>
              <a:xfrm>
                <a:off x="8025932" y="1571117"/>
                <a:ext cx="940871" cy="20110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DA97A5C-FFD7-431F-9B8C-25B1FE819F0A}"/>
                </a:ext>
              </a:extLst>
            </p:cNvPr>
            <p:cNvGrpSpPr/>
            <p:nvPr/>
          </p:nvGrpSpPr>
          <p:grpSpPr>
            <a:xfrm>
              <a:off x="11197801" y="557328"/>
              <a:ext cx="9248775" cy="3457575"/>
              <a:chOff x="11197801" y="557328"/>
              <a:chExt cx="9248775" cy="3457575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609151E5-13CF-4AF5-BFE2-F5B3EEB62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7801" y="557328"/>
                <a:ext cx="9248775" cy="345757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8565A45-ADE4-4DC9-82C7-6613B577DC25}"/>
                  </a:ext>
                </a:extLst>
              </p:cNvPr>
              <p:cNvSpPr/>
              <p:nvPr/>
            </p:nvSpPr>
            <p:spPr>
              <a:xfrm>
                <a:off x="12897710" y="1077543"/>
                <a:ext cx="1042738" cy="2417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8DE9CB-978D-450A-871C-65F117D40D57}"/>
                  </a:ext>
                </a:extLst>
              </p:cNvPr>
              <p:cNvSpPr/>
              <p:nvPr/>
            </p:nvSpPr>
            <p:spPr>
              <a:xfrm>
                <a:off x="15629405" y="1079477"/>
                <a:ext cx="1042738" cy="21056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1F15A7E-9C0D-4BE1-856B-2C5451E52DDA}"/>
                  </a:ext>
                </a:extLst>
              </p:cNvPr>
              <p:cNvSpPr/>
              <p:nvPr/>
            </p:nvSpPr>
            <p:spPr>
              <a:xfrm>
                <a:off x="17509954" y="1158828"/>
                <a:ext cx="940871" cy="23174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236265-D3ED-440E-89E6-30D506C3AF19}"/>
                </a:ext>
              </a:extLst>
            </p:cNvPr>
            <p:cNvSpPr txBox="1"/>
            <p:nvPr/>
          </p:nvSpPr>
          <p:spPr>
            <a:xfrm>
              <a:off x="1366854" y="2010753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(1)</a:t>
              </a:r>
              <a:endParaRPr lang="ko-KR" altLang="en-US" sz="28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17E701-F3E0-437B-AED7-EB8DC4F80A95}"/>
                </a:ext>
              </a:extLst>
            </p:cNvPr>
            <p:cNvSpPr txBox="1"/>
            <p:nvPr/>
          </p:nvSpPr>
          <p:spPr>
            <a:xfrm>
              <a:off x="1366853" y="5476935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(2)</a:t>
              </a:r>
              <a:endParaRPr lang="ko-KR" altLang="en-US" sz="28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DC7F3B-B851-4BC9-BF2F-0F5BF2B4885B}"/>
                </a:ext>
              </a:extLst>
            </p:cNvPr>
            <p:cNvSpPr txBox="1"/>
            <p:nvPr/>
          </p:nvSpPr>
          <p:spPr>
            <a:xfrm>
              <a:off x="6343294" y="11121009"/>
              <a:ext cx="674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(b)</a:t>
              </a:r>
              <a:endParaRPr lang="ko-KR" altLang="en-US" sz="3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955945-9C57-4604-906A-58203F84B118}"/>
                </a:ext>
              </a:extLst>
            </p:cNvPr>
            <p:cNvSpPr txBox="1"/>
            <p:nvPr/>
          </p:nvSpPr>
          <p:spPr>
            <a:xfrm>
              <a:off x="15548724" y="11121010"/>
              <a:ext cx="674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(c)</a:t>
              </a:r>
              <a:endParaRPr lang="ko-KR" altLang="en-US" sz="3200" b="1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551FAF6-02E5-4C2F-A219-17EF27948C07}"/>
                </a:ext>
              </a:extLst>
            </p:cNvPr>
            <p:cNvGrpSpPr/>
            <p:nvPr/>
          </p:nvGrpSpPr>
          <p:grpSpPr>
            <a:xfrm>
              <a:off x="2012161" y="4154440"/>
              <a:ext cx="9153525" cy="3457575"/>
              <a:chOff x="1971255" y="4078417"/>
              <a:chExt cx="9153525" cy="3457575"/>
            </a:xfrm>
          </p:grpSpPr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B40800B5-A914-4929-B001-8C08E6EAF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255" y="4078417"/>
                <a:ext cx="9153525" cy="3457575"/>
              </a:xfrm>
              <a:prstGeom prst="rect">
                <a:avLst/>
              </a:prstGeom>
            </p:spPr>
          </p:pic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3D70E78-5E26-438C-B3AD-C8827DF1396C}"/>
                  </a:ext>
                </a:extLst>
              </p:cNvPr>
              <p:cNvSpPr/>
              <p:nvPr/>
            </p:nvSpPr>
            <p:spPr>
              <a:xfrm>
                <a:off x="7825397" y="4420787"/>
                <a:ext cx="1019282" cy="22928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F061A4-327E-4232-BBF6-5A0859462FC9}"/>
                  </a:ext>
                </a:extLst>
              </p:cNvPr>
              <p:cNvSpPr/>
              <p:nvPr/>
            </p:nvSpPr>
            <p:spPr>
              <a:xfrm>
                <a:off x="4746548" y="4780528"/>
                <a:ext cx="1068449" cy="17672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611632-261F-4B07-B220-53CF8E1FC2DB}"/>
                  </a:ext>
                </a:extLst>
              </p:cNvPr>
              <p:cNvSpPr/>
              <p:nvPr/>
            </p:nvSpPr>
            <p:spPr>
              <a:xfrm>
                <a:off x="2955543" y="4787187"/>
                <a:ext cx="1596455" cy="17758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5CEA763-2857-4590-BB0A-CD4BEC1D45B9}"/>
                </a:ext>
              </a:extLst>
            </p:cNvPr>
            <p:cNvGrpSpPr/>
            <p:nvPr/>
          </p:nvGrpSpPr>
          <p:grpSpPr>
            <a:xfrm>
              <a:off x="11222831" y="4089434"/>
              <a:ext cx="9182100" cy="3514725"/>
              <a:chOff x="10963904" y="4002336"/>
              <a:chExt cx="9182100" cy="3514725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CBA1CF97-362A-48EC-B81C-14152AAD3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63904" y="4002336"/>
                <a:ext cx="9182100" cy="3514725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C7E9CF0-0A5A-4BB9-B06B-DB5BEFF2A386}"/>
                  </a:ext>
                </a:extLst>
              </p:cNvPr>
              <p:cNvSpPr/>
              <p:nvPr/>
            </p:nvSpPr>
            <p:spPr>
              <a:xfrm>
                <a:off x="13900072" y="4398008"/>
                <a:ext cx="798749" cy="24918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ACE17F-2276-4AC0-B4CA-61DB59D4BE97}"/>
                  </a:ext>
                </a:extLst>
              </p:cNvPr>
              <p:cNvSpPr/>
              <p:nvPr/>
            </p:nvSpPr>
            <p:spPr>
              <a:xfrm>
                <a:off x="16780129" y="4607175"/>
                <a:ext cx="1130386" cy="21064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71D3248-D5D1-44BF-9F37-9A3B5D702B16}"/>
                  </a:ext>
                </a:extLst>
              </p:cNvPr>
              <p:cNvSpPr/>
              <p:nvPr/>
            </p:nvSpPr>
            <p:spPr>
              <a:xfrm>
                <a:off x="12087705" y="4398229"/>
                <a:ext cx="1698078" cy="24918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229577-F35C-4E86-BE73-3E95F23CF76B}"/>
                </a:ext>
              </a:extLst>
            </p:cNvPr>
            <p:cNvSpPr txBox="1"/>
            <p:nvPr/>
          </p:nvSpPr>
          <p:spPr>
            <a:xfrm>
              <a:off x="1291362" y="8959159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(3)</a:t>
              </a:r>
              <a:endParaRPr lang="ko-KR" altLang="en-US" sz="2800" b="1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F2408FE-65AF-4C47-92EA-130C1A355E1E}"/>
                </a:ext>
              </a:extLst>
            </p:cNvPr>
            <p:cNvGrpSpPr/>
            <p:nvPr/>
          </p:nvGrpSpPr>
          <p:grpSpPr>
            <a:xfrm>
              <a:off x="1949026" y="7678690"/>
              <a:ext cx="9248775" cy="3476625"/>
              <a:chOff x="1949026" y="7678690"/>
              <a:chExt cx="9248775" cy="3476625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76210A8C-B864-4E74-BBF4-02F818CD2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026" y="7678690"/>
                <a:ext cx="9248775" cy="3476625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8C881CE-24DF-47C2-951B-631A3B0AB636}"/>
                  </a:ext>
                </a:extLst>
              </p:cNvPr>
              <p:cNvSpPr/>
              <p:nvPr/>
            </p:nvSpPr>
            <p:spPr>
              <a:xfrm>
                <a:off x="3190216" y="9016380"/>
                <a:ext cx="904313" cy="16914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2D20FE1-654D-4783-94BB-CB3D6B1EB09D}"/>
                  </a:ext>
                </a:extLst>
              </p:cNvPr>
              <p:cNvSpPr/>
              <p:nvPr/>
            </p:nvSpPr>
            <p:spPr>
              <a:xfrm>
                <a:off x="4858450" y="8751847"/>
                <a:ext cx="1174745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FCD09B9-CD9C-492E-A1B4-3184F5E1219E}"/>
                  </a:ext>
                </a:extLst>
              </p:cNvPr>
              <p:cNvSpPr/>
              <p:nvPr/>
            </p:nvSpPr>
            <p:spPr>
              <a:xfrm>
                <a:off x="7170285" y="8234776"/>
                <a:ext cx="2211882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6788977-13F1-4F5A-839E-5EFE45E91E36}"/>
                  </a:ext>
                </a:extLst>
              </p:cNvPr>
              <p:cNvSpPr/>
              <p:nvPr/>
            </p:nvSpPr>
            <p:spPr>
              <a:xfrm>
                <a:off x="9988232" y="8095405"/>
                <a:ext cx="832956" cy="12938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EC24754A-7024-4A12-AEF7-603E82F2C520}"/>
                </a:ext>
              </a:extLst>
            </p:cNvPr>
            <p:cNvGrpSpPr/>
            <p:nvPr/>
          </p:nvGrpSpPr>
          <p:grpSpPr>
            <a:xfrm>
              <a:off x="11197801" y="7678690"/>
              <a:ext cx="9191625" cy="3543300"/>
              <a:chOff x="11197801" y="7678690"/>
              <a:chExt cx="9191625" cy="3543300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4451254D-A787-4815-83AC-C89CEC1DC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97801" y="7678690"/>
                <a:ext cx="9191625" cy="3543300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EF0F793-8566-465E-B82B-F06D32422925}"/>
                  </a:ext>
                </a:extLst>
              </p:cNvPr>
              <p:cNvSpPr/>
              <p:nvPr/>
            </p:nvSpPr>
            <p:spPr>
              <a:xfrm>
                <a:off x="12421887" y="8489542"/>
                <a:ext cx="815214" cy="19512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21B902B-EAAE-4A2D-9C1E-A0677195FEB5}"/>
                  </a:ext>
                </a:extLst>
              </p:cNvPr>
              <p:cNvSpPr/>
              <p:nvPr/>
            </p:nvSpPr>
            <p:spPr>
              <a:xfrm>
                <a:off x="19470560" y="8314626"/>
                <a:ext cx="579244" cy="21262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7980BF3-E128-40DA-B8FA-EEF8B9CCBBAD}"/>
                  </a:ext>
                </a:extLst>
              </p:cNvPr>
              <p:cNvSpPr/>
              <p:nvPr/>
            </p:nvSpPr>
            <p:spPr>
              <a:xfrm>
                <a:off x="14244133" y="8432954"/>
                <a:ext cx="1231213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07F4073-CE7A-4A5F-BBC6-FC71F867BF01}"/>
                  </a:ext>
                </a:extLst>
              </p:cNvPr>
              <p:cNvSpPr/>
              <p:nvPr/>
            </p:nvSpPr>
            <p:spPr>
              <a:xfrm>
                <a:off x="16656634" y="8150519"/>
                <a:ext cx="2211882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71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5CE1F2-0E23-49F6-9DB9-DD382D39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44" y="2405062"/>
            <a:ext cx="9239250" cy="738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97130-E05B-4D0B-A6E1-84A646B07D68}"/>
              </a:ext>
            </a:extLst>
          </p:cNvPr>
          <p:cNvSpPr txBox="1"/>
          <p:nvPr/>
        </p:nvSpPr>
        <p:spPr>
          <a:xfrm>
            <a:off x="5542820" y="4059415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(a)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DE194-DEB7-4F4C-B9AB-1D96B73928F3}"/>
              </a:ext>
            </a:extLst>
          </p:cNvPr>
          <p:cNvSpPr txBox="1"/>
          <p:nvPr/>
        </p:nvSpPr>
        <p:spPr>
          <a:xfrm>
            <a:off x="5542820" y="7670920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(b)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303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961047"/>
              </p:ext>
            </p:extLst>
          </p:nvPr>
        </p:nvGraphicFramePr>
        <p:xfrm>
          <a:off x="1382892" y="2000126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E5E3DF-CDEC-4D00-93AC-E72AA41F7D25}"/>
              </a:ext>
            </a:extLst>
          </p:cNvPr>
          <p:cNvSpPr txBox="1"/>
          <p:nvPr/>
        </p:nvSpPr>
        <p:spPr>
          <a:xfrm>
            <a:off x="5004033" y="1671834"/>
            <a:ext cx="267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994269"/>
              </p:ext>
            </p:extLst>
          </p:nvPr>
        </p:nvGraphicFramePr>
        <p:xfrm>
          <a:off x="11168367" y="2000126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FED1D4-006B-4CC2-9E4B-84A5E16429A4}"/>
              </a:ext>
            </a:extLst>
          </p:cNvPr>
          <p:cNvSpPr txBox="1"/>
          <p:nvPr/>
        </p:nvSpPr>
        <p:spPr>
          <a:xfrm>
            <a:off x="22133828" y="1671834"/>
            <a:ext cx="267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446947"/>
              </p:ext>
            </p:extLst>
          </p:nvPr>
        </p:nvGraphicFramePr>
        <p:xfrm>
          <a:off x="11168368" y="7315200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249271"/>
              </p:ext>
            </p:extLst>
          </p:nvPr>
        </p:nvGraphicFramePr>
        <p:xfrm>
          <a:off x="1382892" y="7315200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F1F5DE-27AC-4CD1-BF35-D3F5A37C5BF4}"/>
              </a:ext>
            </a:extLst>
          </p:cNvPr>
          <p:cNvCxnSpPr>
            <a:cxnSpLocks/>
          </p:cNvCxnSpPr>
          <p:nvPr/>
        </p:nvCxnSpPr>
        <p:spPr>
          <a:xfrm>
            <a:off x="-1989665" y="6876926"/>
            <a:ext cx="0" cy="58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BEAF38-83D0-4754-8C47-6516FD0BA68C}"/>
              </a:ext>
            </a:extLst>
          </p:cNvPr>
          <p:cNvCxnSpPr>
            <a:cxnSpLocks/>
          </p:cNvCxnSpPr>
          <p:nvPr/>
        </p:nvCxnSpPr>
        <p:spPr>
          <a:xfrm>
            <a:off x="22643821" y="6765365"/>
            <a:ext cx="0" cy="58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E0A4F-28DD-4D71-AB23-8D973645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A7C2089-607F-4A5D-9C54-79BF07466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12422"/>
              </p:ext>
            </p:extLst>
          </p:nvPr>
        </p:nvGraphicFramePr>
        <p:xfrm>
          <a:off x="1913901" y="3664376"/>
          <a:ext cx="8124613" cy="48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42E53D-EFEF-4637-9BB7-95445B1E7B69}"/>
              </a:ext>
            </a:extLst>
          </p:cNvPr>
          <p:cNvSpPr txBox="1"/>
          <p:nvPr/>
        </p:nvSpPr>
        <p:spPr>
          <a:xfrm>
            <a:off x="866248" y="271328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3F64E-466B-4F85-A285-8AC55F39A72D}"/>
              </a:ext>
            </a:extLst>
          </p:cNvPr>
          <p:cNvSpPr txBox="1"/>
          <p:nvPr/>
        </p:nvSpPr>
        <p:spPr>
          <a:xfrm>
            <a:off x="4581696" y="885962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0.109945171                                         0.180394818</a:t>
            </a:r>
            <a:r>
              <a:rPr lang="ko-KR" altLang="en-US" sz="3200" dirty="0"/>
              <a:t>  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C96C291-7728-4A4E-9BD9-B3D55FC06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207585"/>
              </p:ext>
            </p:extLst>
          </p:nvPr>
        </p:nvGraphicFramePr>
        <p:xfrm>
          <a:off x="10987282" y="3594227"/>
          <a:ext cx="8114453" cy="4883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60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88645B-8EAA-4270-9191-C516D976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869" y="649112"/>
            <a:ext cx="18694400" cy="2356556"/>
          </a:xfrm>
        </p:spPr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22AD387-A0BC-42DA-B98A-B44A77ACC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8992"/>
              </p:ext>
            </p:extLst>
          </p:nvPr>
        </p:nvGraphicFramePr>
        <p:xfrm>
          <a:off x="1960018" y="3863093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288913-FE2A-419D-87A8-06CE24C21796}"/>
              </a:ext>
            </a:extLst>
          </p:cNvPr>
          <p:cNvSpPr txBox="1"/>
          <p:nvPr/>
        </p:nvSpPr>
        <p:spPr>
          <a:xfrm>
            <a:off x="4581696" y="885962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0.803248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1.743968</a:t>
            </a:r>
            <a:r>
              <a:rPr lang="ko-KR" altLang="en-US" sz="3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E8A01-432A-40B1-8C16-6903C7A776F4}"/>
              </a:ext>
            </a:extLst>
          </p:cNvPr>
          <p:cNvSpPr txBox="1"/>
          <p:nvPr/>
        </p:nvSpPr>
        <p:spPr>
          <a:xfrm>
            <a:off x="834163" y="2746858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4C4D3A5-C1D1-45AE-A0EA-AE24A93BB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615327"/>
              </p:ext>
            </p:extLst>
          </p:nvPr>
        </p:nvGraphicFramePr>
        <p:xfrm>
          <a:off x="11586125" y="3657600"/>
          <a:ext cx="8141547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475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CBCAFC3-E37C-4ED6-8474-DB57D65AD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517799"/>
              </p:ext>
            </p:extLst>
          </p:nvPr>
        </p:nvGraphicFramePr>
        <p:xfrm>
          <a:off x="11108002" y="4022466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A2C2B2-306C-402A-83A2-FA927B5EAAC3}"/>
              </a:ext>
            </a:extLst>
          </p:cNvPr>
          <p:cNvSpPr txBox="1"/>
          <p:nvPr/>
        </p:nvSpPr>
        <p:spPr>
          <a:xfrm>
            <a:off x="21990393" y="369417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44A20A7-AA27-4DA7-A29F-7787C4A1E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361187"/>
              </p:ext>
            </p:extLst>
          </p:nvPr>
        </p:nvGraphicFramePr>
        <p:xfrm>
          <a:off x="1897963" y="4022464"/>
          <a:ext cx="8124613" cy="48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42CDE8-8241-4260-96EA-DC6E6AE7EE4E}"/>
              </a:ext>
            </a:extLst>
          </p:cNvPr>
          <p:cNvSpPr txBox="1"/>
          <p:nvPr/>
        </p:nvSpPr>
        <p:spPr>
          <a:xfrm>
            <a:off x="-2085290" y="369417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88752-0313-444E-9B4F-40094B31982A}"/>
              </a:ext>
            </a:extLst>
          </p:cNvPr>
          <p:cNvSpPr txBox="1"/>
          <p:nvPr/>
        </p:nvSpPr>
        <p:spPr>
          <a:xfrm>
            <a:off x="2713052" y="877743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MAE:      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0.109945171                                                  0.803248</a:t>
            </a:r>
            <a:r>
              <a:rPr lang="ko-KR" alt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56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62D917-B273-415B-A4F2-4920AE0AD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542255"/>
              </p:ext>
            </p:extLst>
          </p:nvPr>
        </p:nvGraphicFramePr>
        <p:xfrm>
          <a:off x="12367044" y="3337162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F28B61-F190-48E8-BB41-08197DA4B8EA}"/>
              </a:ext>
            </a:extLst>
          </p:cNvPr>
          <p:cNvSpPr txBox="1"/>
          <p:nvPr/>
        </p:nvSpPr>
        <p:spPr>
          <a:xfrm>
            <a:off x="23440681" y="2839970"/>
            <a:ext cx="108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973FF-620F-40A0-8730-F9D59FFD2302}"/>
              </a:ext>
            </a:extLst>
          </p:cNvPr>
          <p:cNvSpPr txBox="1"/>
          <p:nvPr/>
        </p:nvSpPr>
        <p:spPr>
          <a:xfrm>
            <a:off x="22352963" y="8555142"/>
            <a:ext cx="389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18.5913%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87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DD32-470D-4BC9-9073-386EF9CA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MAPE (</a:t>
            </a:r>
            <a:r>
              <a:rPr lang="ko-KR" altLang="en-US" dirty="0"/>
              <a:t>정규화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673D40-F4D5-4D10-89E3-D8E762EC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87070"/>
              </p:ext>
            </p:extLst>
          </p:nvPr>
        </p:nvGraphicFramePr>
        <p:xfrm>
          <a:off x="2299007" y="3641557"/>
          <a:ext cx="17076124" cy="7084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9031">
                  <a:extLst>
                    <a:ext uri="{9D8B030D-6E8A-4147-A177-3AD203B41FA5}">
                      <a16:colId xmlns:a16="http://schemas.microsoft.com/office/drawing/2014/main" val="2207789726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156148369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2899967993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904904495"/>
                    </a:ext>
                  </a:extLst>
                </a:gridCol>
              </a:tblGrid>
              <a:tr h="39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subject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LF/HF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03689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2.8872087544547393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5.861178684017609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6.038429821194515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3133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6.417701990876125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13.429052407903647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16.18713528362225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77392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13.225598377711108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54.8460506544275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26.609694501825466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24796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13.822062628582088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51.23745428470032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21.83058127682691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92714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15.74471020429046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172.7571737338772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56.64611957484694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6457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14.33750709789632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30.811411874400505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12.544127794962371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67841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6.005514752653282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17.129279303668273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9.449196919322652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4108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8.381996054357625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22.146049975544425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11.242315299918836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6853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3.180680456622452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14.026737728930842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13.948012329409012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8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15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7EBAF5-EC49-4C98-AA17-01422B9E7A71}"/>
              </a:ext>
            </a:extLst>
          </p:cNvPr>
          <p:cNvGrpSpPr/>
          <p:nvPr/>
        </p:nvGrpSpPr>
        <p:grpSpPr>
          <a:xfrm>
            <a:off x="8396213" y="552094"/>
            <a:ext cx="5572805" cy="1884038"/>
            <a:chOff x="2234792" y="1829018"/>
            <a:chExt cx="6639390" cy="200715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8BC099-3E5C-4C9A-89EA-A02B95FB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792" y="1862574"/>
              <a:ext cx="3319695" cy="19288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450E5D8-92AA-418F-8AFC-16B08514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005" y="1829018"/>
              <a:ext cx="3388177" cy="2007159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8199B-7C93-47EE-9906-8C8E93B703A2}"/>
              </a:ext>
            </a:extLst>
          </p:cNvPr>
          <p:cNvGrpSpPr/>
          <p:nvPr/>
        </p:nvGrpSpPr>
        <p:grpSpPr>
          <a:xfrm>
            <a:off x="8396210" y="3149475"/>
            <a:ext cx="5571972" cy="1884038"/>
            <a:chOff x="2267072" y="3824987"/>
            <a:chExt cx="6578786" cy="189817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9FEBB3-6120-4761-ADFF-CA9B39255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072" y="3841765"/>
              <a:ext cx="3298175" cy="188139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E0E9CBC-C2D6-4FAA-B66C-143F0538E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3570" y="3824987"/>
              <a:ext cx="3252288" cy="1864186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A0BC52-2896-4371-B3EE-FB99FE627899}"/>
              </a:ext>
            </a:extLst>
          </p:cNvPr>
          <p:cNvGrpSpPr/>
          <p:nvPr/>
        </p:nvGrpSpPr>
        <p:grpSpPr>
          <a:xfrm>
            <a:off x="8368429" y="5668425"/>
            <a:ext cx="5573176" cy="1884434"/>
            <a:chOff x="4554225" y="3983106"/>
            <a:chExt cx="6597234" cy="194873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04DD48C-B617-4036-8184-EEF4F982A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4225" y="4002986"/>
              <a:ext cx="3366837" cy="192885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975849F-66F0-415A-BB73-D33767101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3497" y="3983106"/>
              <a:ext cx="3337962" cy="193463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771D8B-EBED-420A-8216-3FE0CE26A8B9}"/>
              </a:ext>
            </a:extLst>
          </p:cNvPr>
          <p:cNvGrpSpPr/>
          <p:nvPr/>
        </p:nvGrpSpPr>
        <p:grpSpPr>
          <a:xfrm>
            <a:off x="8368429" y="8254054"/>
            <a:ext cx="5573176" cy="1884038"/>
            <a:chOff x="456350" y="4321889"/>
            <a:chExt cx="6633078" cy="198235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062628A-0BD9-4AC8-B5DB-0C8F65623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6350" y="4321889"/>
              <a:ext cx="3364135" cy="196241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E6C4899-19F1-4F65-B9B2-30906E9D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5293" y="4335994"/>
              <a:ext cx="3364135" cy="196825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7C8CAD-6E6E-4508-B686-66E8ECA26A15}"/>
              </a:ext>
            </a:extLst>
          </p:cNvPr>
          <p:cNvSpPr txBox="1"/>
          <p:nvPr/>
        </p:nvSpPr>
        <p:spPr>
          <a:xfrm>
            <a:off x="8115026" y="119082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Ⅰ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88DE7-03F8-4BBB-BF55-0BD98F79B6FE}"/>
              </a:ext>
            </a:extLst>
          </p:cNvPr>
          <p:cNvSpPr txBox="1"/>
          <p:nvPr/>
        </p:nvSpPr>
        <p:spPr>
          <a:xfrm>
            <a:off x="8115026" y="3763894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Ⅱ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F377A-49A7-4DB2-BFBF-05820940AB59}"/>
              </a:ext>
            </a:extLst>
          </p:cNvPr>
          <p:cNvSpPr txBox="1"/>
          <p:nvPr/>
        </p:nvSpPr>
        <p:spPr>
          <a:xfrm>
            <a:off x="8115025" y="634325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Ⅲ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D76A-F422-415E-AE3C-4B938B7AD50D}"/>
              </a:ext>
            </a:extLst>
          </p:cNvPr>
          <p:cNvSpPr txBox="1"/>
          <p:nvPr/>
        </p:nvSpPr>
        <p:spPr>
          <a:xfrm>
            <a:off x="8115023" y="8909597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Ⅳ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A4288-9584-4709-B5E7-AEFBDBD2F894}"/>
              </a:ext>
            </a:extLst>
          </p:cNvPr>
          <p:cNvSpPr txBox="1"/>
          <p:nvPr/>
        </p:nvSpPr>
        <p:spPr>
          <a:xfrm>
            <a:off x="9697531" y="10138094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(a)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07AE8-E735-4F9E-9C64-7AB2610CCE46}"/>
              </a:ext>
            </a:extLst>
          </p:cNvPr>
          <p:cNvSpPr txBox="1"/>
          <p:nvPr/>
        </p:nvSpPr>
        <p:spPr>
          <a:xfrm>
            <a:off x="12444128" y="10119137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(b)</a:t>
            </a:r>
            <a:endParaRPr lang="ko-KR" altLang="en-US" sz="12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8595F9C-17BE-4928-9040-75725A35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13" y="580470"/>
            <a:ext cx="2786403" cy="18105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65CD5B-8FDE-4596-A46C-D178A86E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35" y="548972"/>
            <a:ext cx="2843883" cy="18840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19185A8-FFC7-4072-A3C9-6B1B020C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10" y="3163006"/>
            <a:ext cx="2793424" cy="18673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0CDAE84-2BAE-46F8-8375-61D2AE92F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3622" y="3146353"/>
            <a:ext cx="2754560" cy="185030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57951FF-D476-4E54-986A-F8265CCE4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429" y="5684527"/>
            <a:ext cx="2844219" cy="186521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849FB9E-F14D-4EEF-A935-54B9A5335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1779" y="5665303"/>
            <a:ext cx="2819826" cy="187079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8D17A84-B901-4599-B6DE-A5E028895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8429" y="8250932"/>
            <a:ext cx="2826579" cy="186508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C30C4C5-8251-4749-9E8A-86B707FCB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5026" y="8264337"/>
            <a:ext cx="2826579" cy="18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4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8F1A346-9599-4F95-9C95-F7437CC44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7" b="1778"/>
          <a:stretch/>
        </p:blipFill>
        <p:spPr>
          <a:xfrm>
            <a:off x="8725694" y="1227138"/>
            <a:ext cx="4222750" cy="25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2415</TotalTime>
  <Words>163</Words>
  <Application>Microsoft Office PowerPoint</Application>
  <PresentationFormat>사용자 지정</PresentationFormat>
  <Paragraphs>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정규화</vt:lpstr>
      <vt:lpstr>정규화</vt:lpstr>
      <vt:lpstr>PowerPoint 프레젠테이션</vt:lpstr>
      <vt:lpstr>PowerPoint 프레젠테이션</vt:lpstr>
      <vt:lpstr>MAPE (정규화 전)</vt:lpstr>
      <vt:lpstr>PowerPoint 프레젠테이션</vt:lpstr>
      <vt:lpstr>PowerPoint 프레젠테이션</vt:lpstr>
      <vt:lpstr>PowerPoint 프레젠테이션</vt:lpstr>
      <vt:lpstr>3,4,5</vt:lpstr>
      <vt:lpstr>discusstion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유수경</dc:creator>
  <cp:lastModifiedBy>유수경</cp:lastModifiedBy>
  <cp:revision>44</cp:revision>
  <dcterms:created xsi:type="dcterms:W3CDTF">2021-06-08T05:00:11Z</dcterms:created>
  <dcterms:modified xsi:type="dcterms:W3CDTF">2021-06-15T11:10:56Z</dcterms:modified>
</cp:coreProperties>
</file>